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0"/>
  </p:notesMasterIdLst>
  <p:handoutMasterIdLst>
    <p:handoutMasterId r:id="rId81"/>
  </p:handoutMasterIdLst>
  <p:sldIdLst>
    <p:sldId id="383" r:id="rId2"/>
    <p:sldId id="466" r:id="rId3"/>
    <p:sldId id="467" r:id="rId4"/>
    <p:sldId id="468" r:id="rId5"/>
    <p:sldId id="465"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326" r:id="rId26"/>
    <p:sldId id="345"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415" r:id="rId58"/>
    <p:sldId id="416" r:id="rId59"/>
    <p:sldId id="417" r:id="rId60"/>
    <p:sldId id="418" r:id="rId61"/>
    <p:sldId id="419" r:id="rId62"/>
    <p:sldId id="420" r:id="rId63"/>
    <p:sldId id="421" r:id="rId64"/>
    <p:sldId id="422" r:id="rId65"/>
    <p:sldId id="423" r:id="rId66"/>
    <p:sldId id="424" r:id="rId67"/>
    <p:sldId id="425" r:id="rId68"/>
    <p:sldId id="426" r:id="rId69"/>
    <p:sldId id="427" r:id="rId70"/>
    <p:sldId id="428" r:id="rId71"/>
    <p:sldId id="429" r:id="rId72"/>
    <p:sldId id="430" r:id="rId73"/>
    <p:sldId id="431" r:id="rId74"/>
    <p:sldId id="432" r:id="rId75"/>
    <p:sldId id="433" r:id="rId76"/>
    <p:sldId id="434" r:id="rId77"/>
    <p:sldId id="435" r:id="rId78"/>
    <p:sldId id="436" r:id="rId7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9772" autoAdjust="0"/>
  </p:normalViewPr>
  <p:slideViewPr>
    <p:cSldViewPr>
      <p:cViewPr varScale="1">
        <p:scale>
          <a:sx n="56" d="100"/>
          <a:sy n="56" d="100"/>
        </p:scale>
        <p:origin x="1861"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2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75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75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75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5641E2F-3DCC-414C-8379-B3311A45F59E}" type="slidenum">
              <a:rPr lang="en-GB"/>
              <a:pPr/>
              <a:t>‹N›</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D317F2-61A6-4FFE-BA73-2757529A7B45}"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188BF-5D4A-480F-914E-6456098FBC56}" type="slidenum">
              <a:rPr lang="it-IT"/>
              <a:pPr/>
              <a:t>1</a:t>
            </a:fld>
            <a:endParaRPr lang="it-IT"/>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it-IT" sz="700" b="1" dirty="0" err="1"/>
              <a:t>Basic</a:t>
            </a:r>
            <a:r>
              <a:rPr lang="it-IT" sz="700" b="1" dirty="0"/>
              <a:t> </a:t>
            </a:r>
            <a:r>
              <a:rPr lang="it-IT" sz="700" b="1" dirty="0" err="1"/>
              <a:t>Biotechnology</a:t>
            </a:r>
            <a:r>
              <a:rPr lang="it-IT" sz="700" dirty="0"/>
              <a:t> (C. </a:t>
            </a:r>
            <a:r>
              <a:rPr lang="it-IT" sz="700" dirty="0" err="1"/>
              <a:t>Ratledge</a:t>
            </a:r>
            <a:r>
              <a:rPr lang="it-IT" sz="700" dirty="0"/>
              <a:t> and B. </a:t>
            </a:r>
            <a:r>
              <a:rPr lang="it-IT" sz="700" dirty="0" err="1"/>
              <a:t>Kristiansen</a:t>
            </a:r>
            <a:r>
              <a:rPr lang="it-IT" sz="700" dirty="0"/>
              <a:t> </a:t>
            </a:r>
            <a:r>
              <a:rPr lang="it-IT" sz="700" dirty="0" err="1"/>
              <a:t>Eds</a:t>
            </a:r>
            <a:r>
              <a:rPr lang="it-IT" sz="700" dirty="0"/>
              <a:t>.), </a:t>
            </a:r>
            <a:r>
              <a:rPr lang="it-IT" sz="700" dirty="0" err="1"/>
              <a:t>Second</a:t>
            </a:r>
            <a:r>
              <a:rPr lang="it-IT" sz="700" dirty="0"/>
              <a:t> </a:t>
            </a:r>
            <a:r>
              <a:rPr lang="it-IT" sz="700" dirty="0" err="1"/>
              <a:t>Edition</a:t>
            </a:r>
            <a:r>
              <a:rPr lang="it-IT" sz="700" dirty="0"/>
              <a:t>, Cambridge </a:t>
            </a:r>
            <a:r>
              <a:rPr lang="it-IT" sz="700" dirty="0" err="1"/>
              <a:t>University</a:t>
            </a:r>
            <a:r>
              <a:rPr lang="it-IT" sz="700" dirty="0"/>
              <a:t> Press: Cambridge, 2002</a:t>
            </a:r>
            <a:br>
              <a:rPr lang="it-IT" sz="700" dirty="0"/>
            </a:br>
            <a:r>
              <a:rPr lang="it-IT" sz="700" dirty="0"/>
              <a:t>Cap. 19 </a:t>
            </a:r>
            <a:r>
              <a:rPr lang="it-IT" sz="700" i="1" dirty="0" err="1"/>
              <a:t>Synthesis</a:t>
            </a:r>
            <a:r>
              <a:rPr lang="it-IT" sz="700" i="1" dirty="0"/>
              <a:t> </a:t>
            </a:r>
            <a:r>
              <a:rPr lang="it-IT" sz="700" i="1" dirty="0" err="1"/>
              <a:t>of</a:t>
            </a:r>
            <a:r>
              <a:rPr lang="it-IT" sz="700" i="1" dirty="0"/>
              <a:t> </a:t>
            </a:r>
            <a:r>
              <a:rPr lang="it-IT" sz="700" i="1" dirty="0" err="1"/>
              <a:t>Chemicals</a:t>
            </a:r>
            <a:r>
              <a:rPr lang="it-IT" sz="700" i="1" dirty="0"/>
              <a:t> </a:t>
            </a:r>
            <a:r>
              <a:rPr lang="it-IT" sz="700" i="1" dirty="0" err="1"/>
              <a:t>using</a:t>
            </a:r>
            <a:r>
              <a:rPr lang="it-IT" sz="700" i="1" dirty="0"/>
              <a:t> </a:t>
            </a:r>
            <a:r>
              <a:rPr lang="it-IT" sz="700" i="1" dirty="0" err="1"/>
              <a:t>enzymes</a:t>
            </a:r>
            <a:r>
              <a:rPr lang="it-IT" sz="700" dirty="0"/>
              <a:t> (T. </a:t>
            </a:r>
            <a:r>
              <a:rPr lang="it-IT" sz="700" dirty="0" err="1"/>
              <a:t>Anthonsen</a:t>
            </a:r>
            <a:r>
              <a:rPr lang="it-IT" sz="700" dirty="0"/>
              <a:t>) 409-428 Cap. 22 </a:t>
            </a:r>
            <a:r>
              <a:rPr lang="it-IT" sz="700" i="1" dirty="0" err="1"/>
              <a:t>Biotransformation</a:t>
            </a:r>
            <a:r>
              <a:rPr lang="it-IT" sz="700" dirty="0"/>
              <a:t> (J. M. S. </a:t>
            </a:r>
            <a:r>
              <a:rPr lang="it-IT" sz="700" dirty="0" err="1"/>
              <a:t>Cabral</a:t>
            </a:r>
            <a:r>
              <a:rPr lang="it-IT" sz="700" dirty="0"/>
              <a:t>) 471- 501</a:t>
            </a:r>
            <a:br>
              <a:rPr lang="it-IT" sz="700" dirty="0"/>
            </a:br>
            <a:endParaRPr lang="it-IT" sz="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A2F99-3E80-4534-9C2F-127B8152AED7}" type="slidenum">
              <a:rPr lang="it-IT"/>
              <a:pPr/>
              <a:t>30</a:t>
            </a:fld>
            <a:endParaRPr lang="it-IT"/>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it-IT"/>
              <a:t>Attività biologica:</a:t>
            </a:r>
          </a:p>
          <a:p>
            <a:r>
              <a:rPr lang="it-IT"/>
              <a:t>È il risultato dell’intercalazione del farmaco con la doppia elica del DNA </a:t>
            </a:r>
          </a:p>
          <a:p>
            <a:r>
              <a:rPr lang="it-IT"/>
              <a:t>Sono mutageniche nel test di AMES</a:t>
            </a:r>
          </a:p>
          <a:p>
            <a:r>
              <a:rPr lang="it-IT"/>
              <a:t>Induce i batteri lisogenici</a:t>
            </a:r>
          </a:p>
          <a:p>
            <a:r>
              <a:rPr lang="it-IT"/>
              <a:t>Sono carcinogeniche negli animali</a:t>
            </a:r>
          </a:p>
          <a:p>
            <a:r>
              <a:rPr lang="it-IT"/>
              <a:t>IMPORTANZA COMMERCIALE: attività antitumorale, chemioterapia, tumori solidi, leucemia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54276-8F38-4EAE-B5EA-8013D2FE7A39}" type="slidenum">
              <a:rPr lang="it-IT"/>
              <a:pPr/>
              <a:t>31</a:t>
            </a:fld>
            <a:endParaRPr lang="it-IT"/>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it-IT"/>
              <a:t>Come comune per gli antibiotici commercialmente importanti i dettagli della scoperta e la metodologia di screening non sono pubblicati</a:t>
            </a:r>
          </a:p>
          <a:p>
            <a:r>
              <a:rPr lang="it-IT"/>
              <a:t>Obiettivi dello screening di sostanze simili:</a:t>
            </a:r>
          </a:p>
          <a:p>
            <a:r>
              <a:rPr lang="it-IT"/>
              <a:t>- ampliare lo spettro di azione </a:t>
            </a:r>
          </a:p>
          <a:p>
            <a:pPr>
              <a:buFontTx/>
              <a:buChar char="-"/>
            </a:pPr>
            <a:r>
              <a:rPr lang="it-IT"/>
              <a:t>Diminuire la tossicità</a:t>
            </a:r>
          </a:p>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15101-96C6-4C5E-ADE7-57B73224FF81}" type="slidenum">
              <a:rPr lang="it-IT"/>
              <a:pPr/>
              <a:t>32</a:t>
            </a:fld>
            <a:endParaRPr lang="it-IT"/>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it-IT"/>
              <a:t>Di solito viene prodotta per fermentazione, ma perché?</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A189F-4ABF-411D-BEF5-690CAAAF50FA}" type="slidenum">
              <a:rPr lang="it-IT"/>
              <a:pPr/>
              <a:t>33</a:t>
            </a:fld>
            <a:endParaRPr lang="it-IT"/>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640FD-EA71-4A36-A483-AD35C1217D23}" type="slidenum">
              <a:rPr lang="it-IT"/>
              <a:pPr/>
              <a:t>34</a:t>
            </a:fld>
            <a:endParaRPr lang="it-IT"/>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15D57-774B-4767-9D4E-C853841D9444}" type="slidenum">
              <a:rPr lang="it-IT"/>
              <a:pPr/>
              <a:t>35</a:t>
            </a:fld>
            <a:endParaRPr lang="it-IT"/>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r>
              <a:rPr lang="it-IT"/>
              <a:t>Prodotte secondo metodi standard in culture sommerse</a:t>
            </a:r>
          </a:p>
          <a:p>
            <a:r>
              <a:rPr kumimoji="1" lang="it-IT"/>
              <a:t>5-10 μg/ml → </a:t>
            </a:r>
            <a:r>
              <a:rPr kumimoji="1" lang="it-IT">
                <a:sym typeface="Wingdings" pitchFamily="2" charset="2"/>
              </a:rPr>
              <a:t>per l’adriamicina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E0E3F-21ED-4C41-9C46-1E4A3716567C}" type="slidenum">
              <a:rPr lang="it-IT"/>
              <a:pPr/>
              <a:t>36</a:t>
            </a:fld>
            <a:endParaRPr lang="it-IT"/>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r>
              <a:rPr lang="it-IT"/>
              <a:t>Come si fanno gli studi per capire la biosintesi di molecole come queste fatte dai microorganismi? Si parte da acetati arricchiti in carbonio 13 e dal proprionato</a:t>
            </a:r>
          </a:p>
          <a:p>
            <a:r>
              <a:rPr lang="it-IT"/>
              <a:t>Si sa che la struttura antraciclinonica (cioè l’aglicone) deriva da una semplice condensazione lineare di una singola unità di partenza di proprionato e da 9 unità acetaliche con successiva perdita del carbossile terminale</a:t>
            </a:r>
          </a:p>
          <a:p>
            <a:r>
              <a:rPr lang="it-IT"/>
              <a:t>Uno sche biosintetico analogo potrebbe valere per l’adriamicina</a:t>
            </a:r>
          </a:p>
          <a:p>
            <a:r>
              <a:rPr lang="it-IT"/>
              <a:t>Il gruppo metossi deriva da una metionina </a:t>
            </a:r>
          </a:p>
          <a:p>
            <a:r>
              <a:rPr lang="it-IT"/>
              <a:t>La daunosamina (ammino zucchero sembra derivare apparentemente direttamnete dal glucosio</a:t>
            </a:r>
          </a:p>
          <a:p>
            <a:r>
              <a:rPr lang="it-IT"/>
              <a:t>Di solito gli antibiotici antraciclinici vengono prodotti come miscela complessa di metaboliti altamente correlati l’uno all’altro che possono differire fra loro o rispetto al cromoforo o rispetto al carboidrato</a:t>
            </a:r>
          </a:p>
          <a:p>
            <a:r>
              <a:rPr lang="it-IT"/>
              <a:t>Questo caso non è un ‘eccezione, con la fermentazione si hanno circa 20 composti collegati alla daunomicina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9BE57-EE6F-4CE1-A94E-9E0E95792312}" type="slidenum">
              <a:rPr lang="it-IT"/>
              <a:pPr/>
              <a:t>37</a:t>
            </a:fld>
            <a:endParaRPr lang="it-IT"/>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it-IT"/>
              <a:t>Il processo di fermentazione per la produzione differisce un poco da quello per la produzione di altri metaboliti secondari dagli streptomices:</a:t>
            </a:r>
          </a:p>
          <a:p>
            <a:r>
              <a:rPr lang="it-IT"/>
              <a:t>Le colture vengono da stock congelati, proseguono attraverso una serie di stadi di inoculo che poi vanno nei fermentatori da produzione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CAB2-591D-40D5-A800-B0DE2090CCC0}" type="slidenum">
              <a:rPr lang="it-IT"/>
              <a:pPr/>
              <a:t>38</a:t>
            </a:fld>
            <a:endParaRPr lang="it-IT"/>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r>
              <a:rPr lang="it-IT"/>
              <a:t>Condizioni aerobiche fino a 10 giorni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B655A-137A-4B2F-B9EE-A5A582DBF227}" type="slidenum">
              <a:rPr lang="it-IT"/>
              <a:pPr/>
              <a:t>39</a:t>
            </a:fld>
            <a:endParaRPr lang="it-IT"/>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188BF-5D4A-480F-914E-6456098FBC56}" type="slidenum">
              <a:rPr lang="it-IT"/>
              <a:pPr/>
              <a:t>2</a:t>
            </a:fld>
            <a:endParaRPr lang="it-IT"/>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it-IT" sz="700" b="1" dirty="0" err="1"/>
              <a:t>Basic</a:t>
            </a:r>
            <a:r>
              <a:rPr lang="it-IT" sz="700" b="1" dirty="0"/>
              <a:t> </a:t>
            </a:r>
            <a:r>
              <a:rPr lang="it-IT" sz="700" b="1" dirty="0" err="1"/>
              <a:t>Biotechnology</a:t>
            </a:r>
            <a:r>
              <a:rPr lang="it-IT" sz="700" dirty="0"/>
              <a:t> (C. </a:t>
            </a:r>
            <a:r>
              <a:rPr lang="it-IT" sz="700" dirty="0" err="1"/>
              <a:t>Ratledge</a:t>
            </a:r>
            <a:r>
              <a:rPr lang="it-IT" sz="700" dirty="0"/>
              <a:t> and B. </a:t>
            </a:r>
            <a:r>
              <a:rPr lang="it-IT" sz="700" dirty="0" err="1"/>
              <a:t>Kristiansen</a:t>
            </a:r>
            <a:r>
              <a:rPr lang="it-IT" sz="700" dirty="0"/>
              <a:t> </a:t>
            </a:r>
            <a:r>
              <a:rPr lang="it-IT" sz="700" dirty="0" err="1"/>
              <a:t>Eds</a:t>
            </a:r>
            <a:r>
              <a:rPr lang="it-IT" sz="700" dirty="0"/>
              <a:t>.), </a:t>
            </a:r>
            <a:r>
              <a:rPr lang="it-IT" sz="700" dirty="0" err="1"/>
              <a:t>Second</a:t>
            </a:r>
            <a:r>
              <a:rPr lang="it-IT" sz="700" dirty="0"/>
              <a:t> </a:t>
            </a:r>
            <a:r>
              <a:rPr lang="it-IT" sz="700" dirty="0" err="1"/>
              <a:t>Edition</a:t>
            </a:r>
            <a:r>
              <a:rPr lang="it-IT" sz="700" dirty="0"/>
              <a:t>, Cambridge </a:t>
            </a:r>
            <a:r>
              <a:rPr lang="it-IT" sz="700" dirty="0" err="1"/>
              <a:t>University</a:t>
            </a:r>
            <a:r>
              <a:rPr lang="it-IT" sz="700" dirty="0"/>
              <a:t> Press: Cambridge, 2002</a:t>
            </a:r>
            <a:br>
              <a:rPr lang="it-IT" sz="700" dirty="0"/>
            </a:br>
            <a:r>
              <a:rPr lang="it-IT" sz="700" dirty="0"/>
              <a:t>Cap. 19 </a:t>
            </a:r>
            <a:r>
              <a:rPr lang="it-IT" sz="700" i="1" dirty="0" err="1"/>
              <a:t>Synthesis</a:t>
            </a:r>
            <a:r>
              <a:rPr lang="it-IT" sz="700" i="1" dirty="0"/>
              <a:t> </a:t>
            </a:r>
            <a:r>
              <a:rPr lang="it-IT" sz="700" i="1" dirty="0" err="1"/>
              <a:t>of</a:t>
            </a:r>
            <a:r>
              <a:rPr lang="it-IT" sz="700" i="1" dirty="0"/>
              <a:t> </a:t>
            </a:r>
            <a:r>
              <a:rPr lang="it-IT" sz="700" i="1" dirty="0" err="1"/>
              <a:t>Chemicals</a:t>
            </a:r>
            <a:r>
              <a:rPr lang="it-IT" sz="700" i="1" dirty="0"/>
              <a:t> </a:t>
            </a:r>
            <a:r>
              <a:rPr lang="it-IT" sz="700" i="1" dirty="0" err="1"/>
              <a:t>using</a:t>
            </a:r>
            <a:r>
              <a:rPr lang="it-IT" sz="700" i="1" dirty="0"/>
              <a:t> </a:t>
            </a:r>
            <a:r>
              <a:rPr lang="it-IT" sz="700" i="1" dirty="0" err="1"/>
              <a:t>enzymes</a:t>
            </a:r>
            <a:r>
              <a:rPr lang="it-IT" sz="700" dirty="0"/>
              <a:t> (T. </a:t>
            </a:r>
            <a:r>
              <a:rPr lang="it-IT" sz="700" dirty="0" err="1"/>
              <a:t>Anthonsen</a:t>
            </a:r>
            <a:r>
              <a:rPr lang="it-IT" sz="700" dirty="0"/>
              <a:t>) 409-428 Cap. 22 </a:t>
            </a:r>
            <a:r>
              <a:rPr lang="it-IT" sz="700" i="1" dirty="0" err="1"/>
              <a:t>Biotransformation</a:t>
            </a:r>
            <a:r>
              <a:rPr lang="it-IT" sz="700" dirty="0"/>
              <a:t> (J. M. S. </a:t>
            </a:r>
            <a:r>
              <a:rPr lang="it-IT" sz="700" dirty="0" err="1"/>
              <a:t>Cabral</a:t>
            </a:r>
            <a:r>
              <a:rPr lang="it-IT" sz="700" dirty="0"/>
              <a:t>) 471- 501</a:t>
            </a:r>
            <a:br>
              <a:rPr lang="it-IT" sz="700" dirty="0"/>
            </a:br>
            <a:endParaRPr lang="it-IT" sz="600" dirty="0"/>
          </a:p>
        </p:txBody>
      </p:sp>
    </p:spTree>
    <p:extLst>
      <p:ext uri="{BB962C8B-B14F-4D97-AF65-F5344CB8AC3E}">
        <p14:creationId xmlns:p14="http://schemas.microsoft.com/office/powerpoint/2010/main" val="150074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64732-EF74-4E73-93E2-14D6F7FFE265}" type="slidenum">
              <a:rPr lang="it-IT"/>
              <a:pPr/>
              <a:t>40</a:t>
            </a:fld>
            <a:endParaRPr lang="it-IT"/>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45328-9B84-4B7B-9708-32BB6C0BFB64}" type="slidenum">
              <a:rPr lang="it-IT"/>
              <a:pPr/>
              <a:t>41</a:t>
            </a:fld>
            <a:endParaRPr lang="it-IT"/>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E8B78-2FCA-45C5-A086-43EFE63E0ED6}" type="slidenum">
              <a:rPr lang="it-IT"/>
              <a:pPr/>
              <a:t>42</a:t>
            </a:fld>
            <a:endParaRPr lang="it-IT"/>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FB093-B092-4703-9979-7EC258340022}" type="slidenum">
              <a:rPr lang="it-IT"/>
              <a:pPr/>
              <a:t>43</a:t>
            </a:fld>
            <a:endParaRPr lang="it-IT"/>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DA841-DB27-4DC5-8A3E-9DC982F42158}" type="slidenum">
              <a:rPr lang="it-IT"/>
              <a:pPr/>
              <a:t>44</a:t>
            </a:fld>
            <a:endParaRPr lang="it-IT"/>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AFA544-120F-4285-B5E4-DFAF996A7C17}" type="slidenum">
              <a:rPr lang="it-IT"/>
              <a:pPr/>
              <a:t>45</a:t>
            </a:fld>
            <a:endParaRPr lang="it-IT"/>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7D233-43C3-40F0-9AC6-92E8E6D9D741}" type="slidenum">
              <a:rPr lang="it-IT"/>
              <a:pPr/>
              <a:t>46</a:t>
            </a:fld>
            <a:endParaRPr lang="it-IT"/>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it-IT"/>
              <a:t>Diretta inoculazione del mezzo con lo stock di colura congelato</a:t>
            </a:r>
          </a:p>
          <a:p>
            <a:r>
              <a:rPr lang="it-IT"/>
              <a:t>Incubo a 28 gradi per 2,5 giorni e louso per inoculare 75 litri (1.3%)</a:t>
            </a:r>
          </a:p>
          <a:p>
            <a:r>
              <a:rPr lang="it-IT"/>
              <a:t>Nel fermentatore da 100 litri 0.5 vol7vol per minuto di aerazione 125 rpm </a:t>
            </a:r>
          </a:p>
          <a:p>
            <a:r>
              <a:rPr lang="it-IT"/>
              <a:t>Lo uso come inoculo 5% per il 1000 litri stesse condizioni per 1-2 giorni </a:t>
            </a:r>
          </a:p>
          <a:p>
            <a:r>
              <a:rPr lang="it-IT"/>
              <a:t>A questo punto 750litri (12%) lo uso come inoculo per quello da 10000 litri e continua nel medesimo modo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57E7C-80B6-4A9E-883E-999602D1FCFE}" type="slidenum">
              <a:rPr lang="it-IT"/>
              <a:pPr/>
              <a:t>47</a:t>
            </a:fld>
            <a:endParaRPr lang="it-IT"/>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18566-D26B-4F0C-85DF-2155F7348560}" type="slidenum">
              <a:rPr lang="it-IT"/>
              <a:pPr/>
              <a:t>48</a:t>
            </a:fld>
            <a:endParaRPr lang="it-IT"/>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DCD43-4F4F-4E7E-8448-455CCF74F687}" type="slidenum">
              <a:rPr lang="it-IT"/>
              <a:pPr/>
              <a:t>49</a:t>
            </a:fld>
            <a:endParaRPr lang="it-IT"/>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it-IT"/>
              <a:t>La fermentazione continua per 7-10 giorni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188BF-5D4A-480F-914E-6456098FBC56}" type="slidenum">
              <a:rPr lang="it-IT"/>
              <a:pPr/>
              <a:t>3</a:t>
            </a:fld>
            <a:endParaRPr lang="it-IT"/>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it-IT" sz="700" b="1" dirty="0" err="1"/>
              <a:t>Basic</a:t>
            </a:r>
            <a:r>
              <a:rPr lang="it-IT" sz="700" b="1" dirty="0"/>
              <a:t> </a:t>
            </a:r>
            <a:r>
              <a:rPr lang="it-IT" sz="700" b="1" dirty="0" err="1"/>
              <a:t>Biotechnology</a:t>
            </a:r>
            <a:r>
              <a:rPr lang="it-IT" sz="700" dirty="0"/>
              <a:t> (C. </a:t>
            </a:r>
            <a:r>
              <a:rPr lang="it-IT" sz="700" dirty="0" err="1"/>
              <a:t>Ratledge</a:t>
            </a:r>
            <a:r>
              <a:rPr lang="it-IT" sz="700" dirty="0"/>
              <a:t> and B. </a:t>
            </a:r>
            <a:r>
              <a:rPr lang="it-IT" sz="700" dirty="0" err="1"/>
              <a:t>Kristiansen</a:t>
            </a:r>
            <a:r>
              <a:rPr lang="it-IT" sz="700" dirty="0"/>
              <a:t> </a:t>
            </a:r>
            <a:r>
              <a:rPr lang="it-IT" sz="700" dirty="0" err="1"/>
              <a:t>Eds</a:t>
            </a:r>
            <a:r>
              <a:rPr lang="it-IT" sz="700" dirty="0"/>
              <a:t>.), </a:t>
            </a:r>
            <a:r>
              <a:rPr lang="it-IT" sz="700" dirty="0" err="1"/>
              <a:t>Second</a:t>
            </a:r>
            <a:r>
              <a:rPr lang="it-IT" sz="700" dirty="0"/>
              <a:t> </a:t>
            </a:r>
            <a:r>
              <a:rPr lang="it-IT" sz="700" dirty="0" err="1"/>
              <a:t>Edition</a:t>
            </a:r>
            <a:r>
              <a:rPr lang="it-IT" sz="700" dirty="0"/>
              <a:t>, Cambridge </a:t>
            </a:r>
            <a:r>
              <a:rPr lang="it-IT" sz="700" dirty="0" err="1"/>
              <a:t>University</a:t>
            </a:r>
            <a:r>
              <a:rPr lang="it-IT" sz="700" dirty="0"/>
              <a:t> Press: Cambridge, 2002</a:t>
            </a:r>
            <a:br>
              <a:rPr lang="it-IT" sz="700" dirty="0"/>
            </a:br>
            <a:r>
              <a:rPr lang="it-IT" sz="700" dirty="0"/>
              <a:t>Cap. 19 </a:t>
            </a:r>
            <a:r>
              <a:rPr lang="it-IT" sz="700" i="1" dirty="0" err="1"/>
              <a:t>Synthesis</a:t>
            </a:r>
            <a:r>
              <a:rPr lang="it-IT" sz="700" i="1" dirty="0"/>
              <a:t> </a:t>
            </a:r>
            <a:r>
              <a:rPr lang="it-IT" sz="700" i="1" dirty="0" err="1"/>
              <a:t>of</a:t>
            </a:r>
            <a:r>
              <a:rPr lang="it-IT" sz="700" i="1" dirty="0"/>
              <a:t> </a:t>
            </a:r>
            <a:r>
              <a:rPr lang="it-IT" sz="700" i="1" dirty="0" err="1"/>
              <a:t>Chemicals</a:t>
            </a:r>
            <a:r>
              <a:rPr lang="it-IT" sz="700" i="1" dirty="0"/>
              <a:t> </a:t>
            </a:r>
            <a:r>
              <a:rPr lang="it-IT" sz="700" i="1" dirty="0" err="1"/>
              <a:t>using</a:t>
            </a:r>
            <a:r>
              <a:rPr lang="it-IT" sz="700" i="1" dirty="0"/>
              <a:t> </a:t>
            </a:r>
            <a:r>
              <a:rPr lang="it-IT" sz="700" i="1" dirty="0" err="1"/>
              <a:t>enzymes</a:t>
            </a:r>
            <a:r>
              <a:rPr lang="it-IT" sz="700" dirty="0"/>
              <a:t> (T. </a:t>
            </a:r>
            <a:r>
              <a:rPr lang="it-IT" sz="700" dirty="0" err="1"/>
              <a:t>Anthonsen</a:t>
            </a:r>
            <a:r>
              <a:rPr lang="it-IT" sz="700" dirty="0"/>
              <a:t>) 409-428 Cap. 22 </a:t>
            </a:r>
            <a:r>
              <a:rPr lang="it-IT" sz="700" i="1" dirty="0" err="1"/>
              <a:t>Biotransformation</a:t>
            </a:r>
            <a:r>
              <a:rPr lang="it-IT" sz="700" dirty="0"/>
              <a:t> (J. M. S. </a:t>
            </a:r>
            <a:r>
              <a:rPr lang="it-IT" sz="700" dirty="0" err="1"/>
              <a:t>Cabral</a:t>
            </a:r>
            <a:r>
              <a:rPr lang="it-IT" sz="700" dirty="0"/>
              <a:t>) 471- 501</a:t>
            </a:r>
            <a:br>
              <a:rPr lang="it-IT" sz="700" dirty="0"/>
            </a:br>
            <a:endParaRPr lang="it-IT" sz="600" dirty="0"/>
          </a:p>
        </p:txBody>
      </p:sp>
    </p:spTree>
    <p:extLst>
      <p:ext uri="{BB962C8B-B14F-4D97-AF65-F5344CB8AC3E}">
        <p14:creationId xmlns:p14="http://schemas.microsoft.com/office/powerpoint/2010/main" val="1825589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ECF91-A13F-4D3B-8654-3E870666A182}" type="slidenum">
              <a:rPr lang="it-IT"/>
              <a:pPr/>
              <a:t>50</a:t>
            </a:fld>
            <a:endParaRPr lang="it-IT"/>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it-IT"/>
              <a:t>Daunomicina e metaboliti sono cardiotossici o mutageni </a:t>
            </a:r>
          </a:p>
          <a:p>
            <a:r>
              <a:rPr lang="it-IT"/>
              <a:t>Quindi sono necessarie delle PROTEZIONI quando si isola e purifica dal brodo di fermentazione</a:t>
            </a:r>
          </a:p>
          <a:p>
            <a:r>
              <a:rPr lang="it-IT"/>
              <a:t>Inoltre il brodo di fermentazione contiene solo una piccola quantità di D. perché l’antibiotico è presente nel micelio e nel brodo primario come glicoside (baumcine</a:t>
            </a:r>
          </a:p>
          <a:p>
            <a:r>
              <a:rPr lang="it-IT"/>
              <a:t>Diventa necessaria una blanda idrolisi per convertirlo al prodotto desiderato se eccessiva si rischia di generare l’aglicone</a:t>
            </a:r>
          </a:p>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EF138-4E6B-44FD-AFC1-8545479A8A96}" type="slidenum">
              <a:rPr lang="it-IT"/>
              <a:pPr/>
              <a:t>51</a:t>
            </a:fld>
            <a:endParaRPr lang="it-IT"/>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57FB2-F75D-4F2D-8DF9-9439B499439D}" type="slidenum">
              <a:rPr lang="it-IT"/>
              <a:pPr/>
              <a:t>52</a:t>
            </a:fld>
            <a:endParaRPr lang="it-IT"/>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94CE5-DC66-4096-8688-2284D5B7E7A0}" type="slidenum">
              <a:rPr lang="it-IT"/>
              <a:pPr/>
              <a:t>53</a:t>
            </a:fld>
            <a:endParaRPr lang="it-IT"/>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8FD3B-A11D-4B75-B5AB-62464A365183}" type="slidenum">
              <a:rPr lang="it-IT"/>
              <a:pPr/>
              <a:t>54</a:t>
            </a:fld>
            <a:endParaRPr lang="it-IT"/>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BFAA8-0D87-450C-81EF-478FE5FC7F8E}" type="slidenum">
              <a:rPr lang="it-IT"/>
              <a:pPr/>
              <a:t>55</a:t>
            </a:fld>
            <a:endParaRPr lang="it-IT"/>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48E40-3454-44F4-AE33-199718CCE02F}" type="slidenum">
              <a:rPr lang="it-IT"/>
              <a:pPr/>
              <a:t>56</a:t>
            </a:fld>
            <a:endParaRPr lang="it-IT"/>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B32F2-9779-46D2-8C20-9B9226FA7695}" type="slidenum">
              <a:rPr lang="it-IT"/>
              <a:pPr/>
              <a:t>57</a:t>
            </a:fld>
            <a:endParaRPr lang="it-IT"/>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99059-1596-4EB3-B7A3-F5E24656D19A}" type="slidenum">
              <a:rPr lang="it-IT"/>
              <a:pPr/>
              <a:t>58</a:t>
            </a:fld>
            <a:endParaRPr lang="it-IT"/>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799C5-9CD0-4102-AB50-659FB05ADD26}" type="slidenum">
              <a:rPr lang="it-IT"/>
              <a:pPr/>
              <a:t>59</a:t>
            </a:fld>
            <a:endParaRPr lang="it-IT"/>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188BF-5D4A-480F-914E-6456098FBC56}" type="slidenum">
              <a:rPr lang="it-IT"/>
              <a:pPr/>
              <a:t>4</a:t>
            </a:fld>
            <a:endParaRPr lang="it-IT"/>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it-IT" sz="700" b="1" dirty="0" err="1"/>
              <a:t>Basic</a:t>
            </a:r>
            <a:r>
              <a:rPr lang="it-IT" sz="700" b="1" dirty="0"/>
              <a:t> </a:t>
            </a:r>
            <a:r>
              <a:rPr lang="it-IT" sz="700" b="1" dirty="0" err="1"/>
              <a:t>Biotechnology</a:t>
            </a:r>
            <a:r>
              <a:rPr lang="it-IT" sz="700" dirty="0"/>
              <a:t> (C. </a:t>
            </a:r>
            <a:r>
              <a:rPr lang="it-IT" sz="700" dirty="0" err="1"/>
              <a:t>Ratledge</a:t>
            </a:r>
            <a:r>
              <a:rPr lang="it-IT" sz="700" dirty="0"/>
              <a:t> and B. </a:t>
            </a:r>
            <a:r>
              <a:rPr lang="it-IT" sz="700" dirty="0" err="1"/>
              <a:t>Kristiansen</a:t>
            </a:r>
            <a:r>
              <a:rPr lang="it-IT" sz="700" dirty="0"/>
              <a:t> </a:t>
            </a:r>
            <a:r>
              <a:rPr lang="it-IT" sz="700" dirty="0" err="1"/>
              <a:t>Eds</a:t>
            </a:r>
            <a:r>
              <a:rPr lang="it-IT" sz="700" dirty="0"/>
              <a:t>.), </a:t>
            </a:r>
            <a:r>
              <a:rPr lang="it-IT" sz="700" dirty="0" err="1"/>
              <a:t>Second</a:t>
            </a:r>
            <a:r>
              <a:rPr lang="it-IT" sz="700" dirty="0"/>
              <a:t> </a:t>
            </a:r>
            <a:r>
              <a:rPr lang="it-IT" sz="700" dirty="0" err="1"/>
              <a:t>Edition</a:t>
            </a:r>
            <a:r>
              <a:rPr lang="it-IT" sz="700" dirty="0"/>
              <a:t>, Cambridge </a:t>
            </a:r>
            <a:r>
              <a:rPr lang="it-IT" sz="700" dirty="0" err="1"/>
              <a:t>University</a:t>
            </a:r>
            <a:r>
              <a:rPr lang="it-IT" sz="700" dirty="0"/>
              <a:t> Press: Cambridge, 2002</a:t>
            </a:r>
            <a:br>
              <a:rPr lang="it-IT" sz="700" dirty="0"/>
            </a:br>
            <a:r>
              <a:rPr lang="it-IT" sz="700" dirty="0"/>
              <a:t>Cap. 19 </a:t>
            </a:r>
            <a:r>
              <a:rPr lang="it-IT" sz="700" i="1" dirty="0" err="1"/>
              <a:t>Synthesis</a:t>
            </a:r>
            <a:r>
              <a:rPr lang="it-IT" sz="700" i="1" dirty="0"/>
              <a:t> </a:t>
            </a:r>
            <a:r>
              <a:rPr lang="it-IT" sz="700" i="1" dirty="0" err="1"/>
              <a:t>of</a:t>
            </a:r>
            <a:r>
              <a:rPr lang="it-IT" sz="700" i="1" dirty="0"/>
              <a:t> </a:t>
            </a:r>
            <a:r>
              <a:rPr lang="it-IT" sz="700" i="1" dirty="0" err="1"/>
              <a:t>Chemicals</a:t>
            </a:r>
            <a:r>
              <a:rPr lang="it-IT" sz="700" i="1" dirty="0"/>
              <a:t> </a:t>
            </a:r>
            <a:r>
              <a:rPr lang="it-IT" sz="700" i="1" dirty="0" err="1"/>
              <a:t>using</a:t>
            </a:r>
            <a:r>
              <a:rPr lang="it-IT" sz="700" i="1" dirty="0"/>
              <a:t> </a:t>
            </a:r>
            <a:r>
              <a:rPr lang="it-IT" sz="700" i="1" dirty="0" err="1"/>
              <a:t>enzymes</a:t>
            </a:r>
            <a:r>
              <a:rPr lang="it-IT" sz="700" dirty="0"/>
              <a:t> (T. </a:t>
            </a:r>
            <a:r>
              <a:rPr lang="it-IT" sz="700" dirty="0" err="1"/>
              <a:t>Anthonsen</a:t>
            </a:r>
            <a:r>
              <a:rPr lang="it-IT" sz="700" dirty="0"/>
              <a:t>) 409-428 Cap. 22 </a:t>
            </a:r>
            <a:r>
              <a:rPr lang="it-IT" sz="700" i="1" dirty="0" err="1"/>
              <a:t>Biotransformation</a:t>
            </a:r>
            <a:r>
              <a:rPr lang="it-IT" sz="700" dirty="0"/>
              <a:t> (J. M. S. </a:t>
            </a:r>
            <a:r>
              <a:rPr lang="it-IT" sz="700" dirty="0" err="1"/>
              <a:t>Cabral</a:t>
            </a:r>
            <a:r>
              <a:rPr lang="it-IT" sz="700" dirty="0"/>
              <a:t>) 471- 501</a:t>
            </a:r>
            <a:br>
              <a:rPr lang="it-IT" sz="700" dirty="0"/>
            </a:br>
            <a:endParaRPr lang="it-IT" sz="600" dirty="0"/>
          </a:p>
        </p:txBody>
      </p:sp>
    </p:spTree>
    <p:extLst>
      <p:ext uri="{BB962C8B-B14F-4D97-AF65-F5344CB8AC3E}">
        <p14:creationId xmlns:p14="http://schemas.microsoft.com/office/powerpoint/2010/main" val="3793985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2FBB5-573F-48C4-8EA8-E5F94BE39C09}" type="slidenum">
              <a:rPr lang="it-IT"/>
              <a:pPr/>
              <a:t>60</a:t>
            </a:fld>
            <a:endParaRPr lang="it-IT"/>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95516-3EC9-45AF-A3D7-832DE0AC5663}" type="slidenum">
              <a:rPr lang="it-IT"/>
              <a:pPr/>
              <a:t>61</a:t>
            </a:fld>
            <a:endParaRPr lang="it-IT"/>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80C85-F578-482E-BB87-E39F830579E7}" type="slidenum">
              <a:rPr lang="it-IT"/>
              <a:pPr/>
              <a:t>62</a:t>
            </a:fld>
            <a:endParaRPr lang="it-IT"/>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859C2-0639-4624-B4FF-8CE171BD9443}" type="slidenum">
              <a:rPr lang="it-IT"/>
              <a:pPr/>
              <a:t>63</a:t>
            </a:fld>
            <a:endParaRPr lang="it-IT"/>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4F409-B79E-43A2-B3CB-08F8E09129A0}" type="slidenum">
              <a:rPr lang="it-IT"/>
              <a:pPr/>
              <a:t>64</a:t>
            </a:fld>
            <a:endParaRPr lang="it-IT"/>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0F81A-E140-4E4C-A160-94E17D816916}" type="slidenum">
              <a:rPr lang="it-IT"/>
              <a:pPr/>
              <a:t>65</a:t>
            </a:fld>
            <a:endParaRPr lang="it-IT"/>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BFCAE-8936-4CA5-AF74-A0A6F56B62FD}" type="slidenum">
              <a:rPr lang="it-IT"/>
              <a:pPr/>
              <a:t>66</a:t>
            </a:fld>
            <a:endParaRPr lang="it-IT"/>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0308E-42A8-417C-BC32-83732B43CECA}" type="slidenum">
              <a:rPr lang="it-IT"/>
              <a:pPr/>
              <a:t>67</a:t>
            </a:fld>
            <a:endParaRPr lang="it-IT"/>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8FD9E-C0B5-4672-99DC-B31022A4995C}" type="slidenum">
              <a:rPr lang="it-IT"/>
              <a:pPr/>
              <a:t>68</a:t>
            </a:fld>
            <a:endParaRPr lang="it-IT"/>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17037-21A2-45B5-BFC8-ADD7DE489B77}" type="slidenum">
              <a:rPr lang="it-IT"/>
              <a:pPr/>
              <a:t>69</a:t>
            </a:fld>
            <a:endParaRPr lang="it-IT"/>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B92B0-005A-4DA3-A633-08A004A9F8CD}" type="slidenum">
              <a:rPr lang="it-IT"/>
              <a:pPr/>
              <a:t>25</a:t>
            </a:fld>
            <a:endParaRPr lang="it-IT"/>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79D83-2C64-45AE-9D9D-CC06E5F1E0B5}" type="slidenum">
              <a:rPr lang="it-IT"/>
              <a:pPr/>
              <a:t>70</a:t>
            </a:fld>
            <a:endParaRPr lang="it-IT"/>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3E15B-8E98-482D-A084-88ADA4B37BF2}" type="slidenum">
              <a:rPr lang="it-IT"/>
              <a:pPr/>
              <a:t>71</a:t>
            </a:fld>
            <a:endParaRPr lang="it-IT"/>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E0709-F72E-4364-9707-FE4533FFAD6F}" type="slidenum">
              <a:rPr lang="it-IT"/>
              <a:pPr/>
              <a:t>72</a:t>
            </a:fld>
            <a:endParaRPr lang="it-IT"/>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E6815-7885-4353-84E2-814099C814AF}" type="slidenum">
              <a:rPr lang="it-IT"/>
              <a:pPr/>
              <a:t>73</a:t>
            </a:fld>
            <a:endParaRPr lang="it-IT"/>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3DA21-2360-44CF-BA1C-CE5BF230DE04}" type="slidenum">
              <a:rPr lang="it-IT"/>
              <a:pPr/>
              <a:t>74</a:t>
            </a:fld>
            <a:endParaRPr lang="it-IT"/>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0DDD4-1DD6-4825-A04A-7E50AC71B950}" type="slidenum">
              <a:rPr lang="it-IT"/>
              <a:pPr/>
              <a:t>75</a:t>
            </a:fld>
            <a:endParaRPr lang="it-IT"/>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69BD7-3FBD-4731-A82E-EE3908E09F30}" type="slidenum">
              <a:rPr lang="it-IT"/>
              <a:pPr/>
              <a:t>76</a:t>
            </a:fld>
            <a:endParaRPr lang="it-IT"/>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FFBA9-F42A-4262-ACE6-262EC6598350}" type="slidenum">
              <a:rPr lang="it-IT"/>
              <a:pPr/>
              <a:t>77</a:t>
            </a:fld>
            <a:endParaRPr lang="it-IT"/>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06DDE-4FBE-4273-BCC5-65A38E9DC904}" type="slidenum">
              <a:rPr lang="it-IT"/>
              <a:pPr/>
              <a:t>78</a:t>
            </a:fld>
            <a:endParaRPr lang="it-IT"/>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C0138-4D2B-4A3C-BE20-4E7575CD6DF9}" type="slidenum">
              <a:rPr lang="it-IT"/>
              <a:pPr/>
              <a:t>26</a:t>
            </a:fld>
            <a:endParaRPr lang="it-IT"/>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C71B0-47AC-48F8-B9D0-DFE3456632CD}" type="slidenum">
              <a:rPr lang="it-IT"/>
              <a:pPr/>
              <a:t>27</a:t>
            </a:fld>
            <a:endParaRPr lang="it-IT"/>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it-IT"/>
              <a:t>Introduzione, Attività biologica,  Scoperta e miglioramento del ceppo,  Biosintesi,  Fermentazione e recupero </a:t>
            </a:r>
          </a:p>
          <a:p>
            <a:r>
              <a:rPr lang="it-IT"/>
              <a:t>Daunomicina o daunoribicina dalla contrazione del nome italiano (daunomicina e del nome francese ribidomicina) e adriamicina (doxoribicina) sono antibiotici della classe delle antracicline molto simili fra loro e con una potente attività anticancerogena</a:t>
            </a:r>
          </a:p>
          <a:p>
            <a:r>
              <a:rPr lang="it-IT"/>
              <a:t>ANTRACICLINE: caratterizzate dalla presenza del cromogeno antrachinonico che nella maggioranza dei casi è sostituito con una o più molecole di zuccheri</a:t>
            </a:r>
          </a:p>
          <a:p>
            <a:r>
              <a:rPr lang="it-IT"/>
              <a:t>Daunomicine e doxorubicina possiedono un ammino zucchero come sostituente: la DAUNOSAMINA</a:t>
            </a:r>
          </a:p>
          <a:p>
            <a:r>
              <a:rPr lang="it-IT"/>
              <a:t>1950: prima antraciclina descritta, troppo tossica, impossbile utilizzarla come farmaco</a:t>
            </a:r>
          </a:p>
          <a:p>
            <a:r>
              <a:rPr lang="it-IT"/>
              <a:t>1963: prima antraciclina clinicamente utilizzabilescoperta indipendentemente da due gruppi </a:t>
            </a:r>
          </a:p>
          <a:p>
            <a:r>
              <a:rPr lang="it-IT"/>
              <a:t>Francesi rhone poulenc: </a:t>
            </a:r>
          </a:p>
          <a:p>
            <a:r>
              <a:rPr lang="it-IT"/>
              <a:t>Italiani farmitalia: daunomicina da fermentazione dello Streptomices peucetius</a:t>
            </a:r>
          </a:p>
          <a:p>
            <a:r>
              <a:rPr lang="it-IT"/>
              <a:t>È ancora altamnete tossica ma presenta interessante attività anticancerogena negli animali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EFF63-57C7-4C56-BCB2-D19F4983617D}" type="slidenum">
              <a:rPr lang="it-IT"/>
              <a:pPr/>
              <a:t>28</a:t>
            </a:fld>
            <a:endParaRPr lang="it-IT"/>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r>
              <a:rPr lang="it-IT"/>
              <a:t>Poiché la daunomicina è troppo tossica si passa molti anni più tardi alla doxorubicina o adriamicina </a:t>
            </a:r>
          </a:p>
          <a:p>
            <a:r>
              <a:rPr lang="it-IT"/>
              <a:t>Fu il risultato di unaprogrammazione per migliorare l’attività della daunomicina</a:t>
            </a:r>
          </a:p>
          <a:p>
            <a:r>
              <a:rPr lang="it-IT"/>
              <a:t>Viene prodotta da una specie mutante è attiva a più ampio spettro ed ha maggiore attività e attualemte è uno degli antibiotici anticancro più importanti</a:t>
            </a:r>
          </a:p>
          <a:p>
            <a:r>
              <a:rPr lang="it-IT"/>
              <a:t>SCHEMA GENERALE DI PRODUZIONE INDUSTRIALE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5AF15-14CE-4180-8E3C-E8EC998D7A35}" type="slidenum">
              <a:rPr lang="it-IT"/>
              <a:pPr/>
              <a:t>29</a:t>
            </a:fld>
            <a:endParaRPr lang="it-IT"/>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r>
              <a:rPr lang="it-IT"/>
              <a:t>AMPIO SPETTRO DI ATTIVITà BIOLOGICA</a:t>
            </a:r>
          </a:p>
          <a:p>
            <a:r>
              <a:rPr lang="it-IT"/>
              <a:t>INIBISCE LA CRESCITA DI UN CERTO NUMERO DI BATTERI (nella maggiorparte gram positive) di funghi virus e cellule animali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0" y="6477000"/>
            <a:ext cx="9144000" cy="381000"/>
          </a:xfrm>
          <a:prstGeom prst="rect">
            <a:avLst/>
          </a:prstGeom>
          <a:solidFill>
            <a:srgbClr val="FFFF00"/>
          </a:solidFill>
          <a:ln w="9525">
            <a:noFill/>
            <a:miter lim="800000"/>
            <a:headEnd/>
            <a:tailEnd/>
          </a:ln>
          <a:effectLst/>
        </p:spPr>
        <p:txBody>
          <a:bodyPr wrap="none" anchor="ctr"/>
          <a:lstStyle/>
          <a:p>
            <a:endParaRPr lang="it-IT"/>
          </a:p>
        </p:txBody>
      </p:sp>
      <p:sp>
        <p:nvSpPr>
          <p:cNvPr id="1033" name="Text Box 9"/>
          <p:cNvSpPr txBox="1">
            <a:spLocks noChangeArrowheads="1"/>
          </p:cNvSpPr>
          <p:nvPr/>
        </p:nvSpPr>
        <p:spPr bwMode="auto">
          <a:xfrm>
            <a:off x="2123728" y="6524625"/>
            <a:ext cx="6189708" cy="307777"/>
          </a:xfrm>
          <a:prstGeom prst="rect">
            <a:avLst/>
          </a:prstGeom>
          <a:noFill/>
          <a:ln w="9525">
            <a:noFill/>
            <a:miter lim="800000"/>
            <a:headEnd/>
            <a:tailEnd/>
          </a:ln>
          <a:effectLst/>
        </p:spPr>
        <p:txBody>
          <a:bodyPr wrap="none">
            <a:spAutoFit/>
          </a:bodyPr>
          <a:lstStyle/>
          <a:p>
            <a:r>
              <a:rPr lang="it-IT" sz="1400" dirty="0"/>
              <a:t>Prof. Claudia Barolo &amp; Silvia</a:t>
            </a:r>
            <a:r>
              <a:rPr lang="it-IT" sz="1400" baseline="0" dirty="0"/>
              <a:t> </a:t>
            </a:r>
            <a:r>
              <a:rPr lang="it-IT" sz="1400" baseline="0" dirty="0" err="1"/>
              <a:t>Tabasso</a:t>
            </a:r>
            <a:r>
              <a:rPr lang="it-IT" sz="1400" dirty="0"/>
              <a:t>– Processi Industriali Chimici e Biochimici </a:t>
            </a:r>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http://www.nzifst.org.nz/unitoperations/unopsassets/fig6-6.gif" TargetMode="Externa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http://www.tate.com/filters/dhprepor.gif"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oleObject" Target="../embeddings/oleObject14.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17.bin"/><Relationship Id="rId4" Type="http://schemas.openxmlformats.org/officeDocument/2006/relationships/image" Target="../media/image13.wmf"/></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http://www.filtertech.com/Graphics/uf%20image3.jp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23.bin"/><Relationship Id="rId4" Type="http://schemas.openxmlformats.org/officeDocument/2006/relationships/image" Target="../media/image37.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5.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0" y="557213"/>
            <a:ext cx="9144000" cy="1143000"/>
          </a:xfrm>
          <a:prstGeom prst="rect">
            <a:avLst/>
          </a:prstGeom>
          <a:noFill/>
          <a:ln w="9525">
            <a:noFill/>
            <a:miter lim="800000"/>
            <a:headEnd/>
            <a:tailEnd/>
          </a:ln>
          <a:effectLst/>
        </p:spPr>
        <p:txBody>
          <a:bodyPr anchor="ctr"/>
          <a:lstStyle/>
          <a:p>
            <a:pPr algn="ctr"/>
            <a:r>
              <a:rPr lang="it-IT" sz="3600" b="1" dirty="0">
                <a:solidFill>
                  <a:srgbClr val="FF0000"/>
                </a:solidFill>
              </a:rPr>
              <a:t>PROCESSI INDUSTRIALI CHIMICI E BIOCHIMICI</a:t>
            </a:r>
            <a:br>
              <a:rPr lang="it-IT" sz="3600" b="1" dirty="0">
                <a:solidFill>
                  <a:srgbClr val="FF0000"/>
                </a:solidFill>
              </a:rPr>
            </a:br>
            <a:endParaRPr lang="it-IT" sz="2800" dirty="0">
              <a:solidFill>
                <a:schemeClr val="tx2"/>
              </a:solidFill>
            </a:endParaRPr>
          </a:p>
        </p:txBody>
      </p:sp>
      <p:sp>
        <p:nvSpPr>
          <p:cNvPr id="413699" name="Text Box 3"/>
          <p:cNvSpPr txBox="1">
            <a:spLocks noChangeArrowheads="1"/>
          </p:cNvSpPr>
          <p:nvPr/>
        </p:nvSpPr>
        <p:spPr bwMode="auto">
          <a:xfrm>
            <a:off x="85725" y="2437239"/>
            <a:ext cx="8972550" cy="1200329"/>
          </a:xfrm>
          <a:prstGeom prst="rect">
            <a:avLst/>
          </a:prstGeom>
          <a:noFill/>
          <a:ln w="9525">
            <a:noFill/>
            <a:miter lim="800000"/>
            <a:headEnd/>
            <a:tailEnd/>
          </a:ln>
          <a:effectLst/>
        </p:spPr>
        <p:txBody>
          <a:bodyPr wrap="square">
            <a:spAutoFit/>
          </a:bodyPr>
          <a:lstStyle/>
          <a:p>
            <a:r>
              <a:rPr lang="it-IT" dirty="0"/>
              <a:t>Docenti: 	Prof. Claudia Barolo – Silvia </a:t>
            </a:r>
            <a:r>
              <a:rPr lang="it-IT" dirty="0" err="1"/>
              <a:t>Tabasso</a:t>
            </a:r>
            <a:r>
              <a:rPr lang="it-IT" dirty="0"/>
              <a:t> (6 CFU) </a:t>
            </a:r>
          </a:p>
          <a:p>
            <a:r>
              <a:rPr lang="it-IT" dirty="0"/>
              <a:t>		Prof. Francesco Trotta (2 CFU) 16 ore</a:t>
            </a:r>
          </a:p>
          <a:p>
            <a:r>
              <a:rPr lang="it-IT" dirty="0"/>
              <a:t>		</a:t>
            </a:r>
          </a:p>
        </p:txBody>
      </p:sp>
      <p:sp>
        <p:nvSpPr>
          <p:cNvPr id="413700" name="Text Box 4"/>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53FD985E-6D10-4BF0-B57A-FE882F4F7A49}" type="slidenum">
              <a:rPr lang="it-IT"/>
              <a:pPr/>
              <a:t>1</a:t>
            </a:fld>
            <a:endParaRPr lang="it-IT" dirty="0"/>
          </a:p>
        </p:txBody>
      </p:sp>
      <p:sp>
        <p:nvSpPr>
          <p:cNvPr id="413704" name="Text Box 8"/>
          <p:cNvSpPr txBox="1">
            <a:spLocks noChangeArrowheads="1"/>
          </p:cNvSpPr>
          <p:nvPr/>
        </p:nvSpPr>
        <p:spPr bwMode="auto">
          <a:xfrm>
            <a:off x="0" y="1484784"/>
            <a:ext cx="4363695" cy="830997"/>
          </a:xfrm>
          <a:prstGeom prst="rect">
            <a:avLst/>
          </a:prstGeom>
          <a:noFill/>
          <a:ln w="9525">
            <a:noFill/>
            <a:miter lim="800000"/>
            <a:headEnd/>
            <a:tailEnd/>
          </a:ln>
          <a:effectLst/>
        </p:spPr>
        <p:txBody>
          <a:bodyPr wrap="none">
            <a:spAutoFit/>
          </a:bodyPr>
          <a:lstStyle/>
          <a:p>
            <a:r>
              <a:rPr lang="it-IT" dirty="0"/>
              <a:t>Orario lezioni: 	I   semestre</a:t>
            </a:r>
          </a:p>
          <a:p>
            <a:endParaRPr lang="it-IT" dirty="0"/>
          </a:p>
        </p:txBody>
      </p:sp>
      <p:sp>
        <p:nvSpPr>
          <p:cNvPr id="413705" name="Text Box 9"/>
          <p:cNvSpPr txBox="1">
            <a:spLocks noChangeArrowheads="1"/>
          </p:cNvSpPr>
          <p:nvPr/>
        </p:nvSpPr>
        <p:spPr bwMode="auto">
          <a:xfrm>
            <a:off x="1124763" y="3717040"/>
            <a:ext cx="6477864" cy="2677656"/>
          </a:xfrm>
          <a:prstGeom prst="rect">
            <a:avLst/>
          </a:prstGeom>
          <a:noFill/>
          <a:ln w="9525">
            <a:noFill/>
            <a:miter lim="800000"/>
            <a:headEnd/>
            <a:tailEnd/>
          </a:ln>
          <a:effectLst/>
        </p:spPr>
        <p:txBody>
          <a:bodyPr wrap="none">
            <a:spAutoFit/>
          </a:bodyPr>
          <a:lstStyle/>
          <a:p>
            <a:pPr algn="ctr"/>
            <a:r>
              <a:rPr lang="it-IT" dirty="0"/>
              <a:t>claudia.barolo@unito.it 	0116705323 / 3387098738</a:t>
            </a:r>
          </a:p>
          <a:p>
            <a:pPr algn="ctr"/>
            <a:r>
              <a:rPr lang="it-IT" dirty="0"/>
              <a:t> via </a:t>
            </a:r>
            <a:r>
              <a:rPr lang="it-IT" dirty="0" err="1"/>
              <a:t>Quarello</a:t>
            </a:r>
            <a:r>
              <a:rPr lang="it-IT" dirty="0"/>
              <a:t> 15/A, Centro per l’Innovazione</a:t>
            </a:r>
          </a:p>
          <a:p>
            <a:pPr algn="ctr"/>
            <a:r>
              <a:rPr lang="it-IT" dirty="0"/>
              <a:t>Dipartimento di Chimica, </a:t>
            </a:r>
          </a:p>
          <a:p>
            <a:pPr algn="ctr"/>
            <a:r>
              <a:rPr lang="it-IT" dirty="0"/>
              <a:t>Via Pietro Giuria 7, </a:t>
            </a:r>
            <a:r>
              <a:rPr lang="it-IT" dirty="0" err="1"/>
              <a:t>II</a:t>
            </a:r>
            <a:r>
              <a:rPr lang="it-IT" dirty="0"/>
              <a:t> piano corridoio biblioteca </a:t>
            </a:r>
          </a:p>
          <a:p>
            <a:pPr algn="ctr"/>
            <a:r>
              <a:rPr lang="it-IT" dirty="0"/>
              <a:t>porta in fondo a sinistra, suonare campanello</a:t>
            </a:r>
          </a:p>
          <a:p>
            <a:pPr algn="ctr"/>
            <a:r>
              <a:rPr lang="it-IT" dirty="0"/>
              <a:t>orario indicativo: 9-18 </a:t>
            </a:r>
            <a:r>
              <a:rPr lang="it-IT" dirty="0" err="1"/>
              <a:t>lun-ven</a:t>
            </a:r>
            <a:endParaRPr lang="it-IT" dirty="0"/>
          </a:p>
          <a:p>
            <a:pPr algn="ctr"/>
            <a:r>
              <a:rPr lang="it-IT" dirty="0"/>
              <a:t>(meglio concordare appuntamento via e-mail)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60" name="Rectangle 4"/>
          <p:cNvSpPr>
            <a:spLocks noChangeArrowheads="1"/>
          </p:cNvSpPr>
          <p:nvPr/>
        </p:nvSpPr>
        <p:spPr bwMode="auto">
          <a:xfrm>
            <a:off x="0" y="404813"/>
            <a:ext cx="9144000" cy="5829300"/>
          </a:xfrm>
          <a:prstGeom prst="rect">
            <a:avLst/>
          </a:prstGeom>
          <a:noFill/>
          <a:ln w="9525">
            <a:noFill/>
            <a:miter lim="800000"/>
            <a:headEnd/>
            <a:tailEnd/>
          </a:ln>
          <a:effectLst/>
        </p:spPr>
        <p:txBody>
          <a:bodyPr bIns="0" anchor="ctr">
            <a:spAutoFit/>
          </a:bodyPr>
          <a:lstStyle/>
          <a:p>
            <a:pPr algn="ctr">
              <a:tabLst>
                <a:tab pos="981075" algn="l"/>
              </a:tabLst>
            </a:pPr>
            <a:r>
              <a:rPr lang="it-IT" sz="3200" b="1" u="sng">
                <a:solidFill>
                  <a:schemeClr val="accent2"/>
                </a:solidFill>
                <a:effectLst>
                  <a:outerShdw blurRad="38100" dist="38100" dir="2700000" algn="tl">
                    <a:srgbClr val="C0C0C0"/>
                  </a:outerShdw>
                </a:effectLst>
              </a:rPr>
              <a:t>Tipi di Materie Prime</a:t>
            </a:r>
          </a:p>
          <a:p>
            <a:pPr algn="ctr">
              <a:tabLst>
                <a:tab pos="981075" algn="l"/>
              </a:tabLst>
            </a:pPr>
            <a:endParaRPr lang="it-IT" sz="3200" b="1" u="sng">
              <a:solidFill>
                <a:schemeClr val="accent2"/>
              </a:solidFill>
              <a:effectLst>
                <a:outerShdw blurRad="38100" dist="38100" dir="2700000" algn="tl">
                  <a:srgbClr val="C0C0C0"/>
                </a:outerShdw>
              </a:effectLst>
            </a:endParaRPr>
          </a:p>
          <a:p>
            <a:pPr lvl="1" algn="ctr">
              <a:tabLst>
                <a:tab pos="981075" algn="l"/>
              </a:tabLst>
            </a:pPr>
            <a:r>
              <a:rPr lang="it-IT" sz="2800" b="1">
                <a:solidFill>
                  <a:srgbClr val="FF0000"/>
                </a:solidFill>
              </a:rPr>
              <a:t>nutrienti dei microrganismi nelle fermentazioni industriali</a:t>
            </a:r>
            <a:endParaRPr lang="it-IT"/>
          </a:p>
          <a:p>
            <a:pPr lvl="1" algn="ctr">
              <a:tabLst>
                <a:tab pos="981075" algn="l"/>
              </a:tabLst>
            </a:pPr>
            <a:endParaRPr lang="it-IT"/>
          </a:p>
          <a:p>
            <a:pPr lvl="1" algn="ctr">
              <a:tabLst>
                <a:tab pos="981075" algn="l"/>
              </a:tabLst>
            </a:pPr>
            <a:r>
              <a:rPr lang="it-IT" b="1" i="1"/>
              <a:t>carboidrati</a:t>
            </a:r>
            <a:r>
              <a:rPr lang="it-IT"/>
              <a:t> </a:t>
            </a:r>
          </a:p>
          <a:p>
            <a:pPr lvl="1" algn="ctr">
              <a:tabLst>
                <a:tab pos="981075" algn="l"/>
              </a:tabLst>
            </a:pPr>
            <a:r>
              <a:rPr lang="it-IT"/>
              <a:t>(per la crescita o costruzione delle strutture cellulari, il mantenimento in vita, la produzione di metabolica)</a:t>
            </a:r>
          </a:p>
          <a:p>
            <a:pPr lvl="1" algn="ctr">
              <a:tabLst>
                <a:tab pos="981075" algn="l"/>
              </a:tabLst>
            </a:pPr>
            <a:r>
              <a:rPr lang="it-IT" b="1" i="1"/>
              <a:t>sostanze azotate</a:t>
            </a:r>
            <a:endParaRPr lang="it-IT"/>
          </a:p>
          <a:p>
            <a:pPr lvl="1" algn="ctr">
              <a:tabLst>
                <a:tab pos="981075" algn="l"/>
              </a:tabLst>
            </a:pPr>
            <a:r>
              <a:rPr lang="it-IT" b="1" i="1"/>
              <a:t>fattori di crescita</a:t>
            </a:r>
            <a:endParaRPr lang="it-IT"/>
          </a:p>
          <a:p>
            <a:pPr lvl="1" algn="ctr">
              <a:tabLst>
                <a:tab pos="981075" algn="l"/>
              </a:tabLst>
            </a:pPr>
            <a:r>
              <a:rPr lang="it-IT" b="1" i="1"/>
              <a:t>vitamine</a:t>
            </a:r>
            <a:endParaRPr lang="it-IT"/>
          </a:p>
          <a:p>
            <a:pPr lvl="1" algn="ctr">
              <a:tabLst>
                <a:tab pos="981075" algn="l"/>
              </a:tabLst>
            </a:pPr>
            <a:r>
              <a:rPr lang="it-IT" b="1" i="1"/>
              <a:t>sali minerali</a:t>
            </a:r>
            <a:endParaRPr lang="it-IT"/>
          </a:p>
          <a:p>
            <a:pPr lvl="1" algn="ctr">
              <a:tabLst>
                <a:tab pos="981075" algn="l"/>
              </a:tabLst>
            </a:pPr>
            <a:r>
              <a:rPr lang="it-IT" b="1" i="1"/>
              <a:t>specifiche sostanze</a:t>
            </a:r>
          </a:p>
          <a:p>
            <a:pPr lvl="1" algn="ctr">
              <a:tabLst>
                <a:tab pos="981075" algn="l"/>
              </a:tabLst>
            </a:pPr>
            <a:r>
              <a:rPr lang="it-IT"/>
              <a:t> come sali di cobalto (produzione vitamina B12), acido fenilacetico (produzione di penicillina G), barbiturici (produzione rifamicina), metionina (produzione cefalosporine)</a:t>
            </a:r>
          </a:p>
        </p:txBody>
      </p:sp>
      <p:sp>
        <p:nvSpPr>
          <p:cNvPr id="531461" name="Text Box 5"/>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FC80F9B-D8B8-41A5-9BE2-683129D32F93}" type="slidenum">
              <a:rPr lang="it-IT"/>
              <a:pPr/>
              <a:t>10</a:t>
            </a:fld>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ChangeArrowheads="1"/>
          </p:cNvSpPr>
          <p:nvPr/>
        </p:nvSpPr>
        <p:spPr bwMode="auto">
          <a:xfrm>
            <a:off x="0" y="711850"/>
            <a:ext cx="9144000" cy="5216813"/>
          </a:xfrm>
          <a:prstGeom prst="rect">
            <a:avLst/>
          </a:prstGeom>
          <a:noFill/>
          <a:ln w="9525">
            <a:noFill/>
            <a:miter lim="800000"/>
            <a:headEnd/>
            <a:tailEnd/>
          </a:ln>
          <a:effectLst/>
        </p:spPr>
        <p:txBody>
          <a:bodyPr bIns="0" anchor="ctr">
            <a:spAutoFit/>
          </a:bodyPr>
          <a:lstStyle/>
          <a:p>
            <a:pPr marL="457200" indent="-457200" algn="ctr">
              <a:tabLst>
                <a:tab pos="981075" algn="l"/>
              </a:tabLst>
            </a:pPr>
            <a:r>
              <a:rPr lang="it-IT" sz="3200" b="1" u="sng" dirty="0">
                <a:solidFill>
                  <a:schemeClr val="accent2"/>
                </a:solidFill>
                <a:effectLst>
                  <a:outerShdw blurRad="38100" dist="38100" dir="2700000" algn="tl">
                    <a:srgbClr val="C0C0C0"/>
                  </a:outerShdw>
                </a:effectLst>
              </a:rPr>
              <a:t>Fonti di Materie Prime</a:t>
            </a:r>
          </a:p>
          <a:p>
            <a:pPr marL="457200" indent="-457200" algn="ctr">
              <a:tabLst>
                <a:tab pos="981075" algn="l"/>
              </a:tabLst>
            </a:pPr>
            <a:endParaRPr lang="it-IT" sz="3200" b="1" u="sng" dirty="0">
              <a:solidFill>
                <a:schemeClr val="accent2"/>
              </a:solidFill>
              <a:effectLst>
                <a:outerShdw blurRad="38100" dist="38100" dir="2700000" algn="tl">
                  <a:srgbClr val="C0C0C0"/>
                </a:outerShdw>
              </a:effectLst>
            </a:endParaRPr>
          </a:p>
          <a:p>
            <a:pPr marL="914400" lvl="1" indent="-457200" algn="ctr">
              <a:tabLst>
                <a:tab pos="981075" algn="l"/>
              </a:tabLst>
            </a:pPr>
            <a:r>
              <a:rPr lang="it-IT" sz="2800" b="1" dirty="0">
                <a:solidFill>
                  <a:srgbClr val="FF0000"/>
                </a:solidFill>
              </a:rPr>
              <a:t>Prodotti agricoli</a:t>
            </a:r>
            <a:r>
              <a:rPr lang="it-IT" dirty="0"/>
              <a:t> </a:t>
            </a:r>
          </a:p>
          <a:p>
            <a:pPr marL="1371600" lvl="2" indent="-457200" algn="ctr">
              <a:tabLst>
                <a:tab pos="981075" algn="l"/>
              </a:tabLst>
            </a:pPr>
            <a:endParaRPr lang="it-IT" dirty="0"/>
          </a:p>
          <a:p>
            <a:pPr marL="457200" indent="-457200" algn="ctr">
              <a:tabLst>
                <a:tab pos="981075" algn="l"/>
              </a:tabLst>
            </a:pPr>
            <a:r>
              <a:rPr lang="it-IT" dirty="0"/>
              <a:t>granoturco, grano, orzo, sorgo, uva, mele, prugne, ciliegie, albicocche, patate, bietole, foglie di piante, farina di soia, semi di arachidi, latte panna, siero di latte</a:t>
            </a:r>
          </a:p>
          <a:p>
            <a:pPr marL="1371600" lvl="2" indent="-457200" algn="ctr">
              <a:tabLst>
                <a:tab pos="981075" algn="l"/>
              </a:tabLst>
            </a:pPr>
            <a:endParaRPr lang="it-IT" b="1" dirty="0"/>
          </a:p>
          <a:p>
            <a:pPr marL="914400" lvl="1" indent="-457200" algn="ctr">
              <a:tabLst>
                <a:tab pos="981075" algn="l"/>
              </a:tabLst>
            </a:pPr>
            <a:r>
              <a:rPr lang="it-IT" sz="2800" b="1" dirty="0">
                <a:solidFill>
                  <a:srgbClr val="FF0000"/>
                </a:solidFill>
              </a:rPr>
              <a:t>Sottoprodotti delle industrie agrarie</a:t>
            </a:r>
            <a:r>
              <a:rPr lang="it-IT" dirty="0"/>
              <a:t> </a:t>
            </a:r>
          </a:p>
          <a:p>
            <a:pPr marL="1371600" lvl="2" indent="-457200" algn="ctr">
              <a:tabLst>
                <a:tab pos="981075" algn="l"/>
              </a:tabLst>
            </a:pPr>
            <a:endParaRPr lang="it-IT" dirty="0"/>
          </a:p>
          <a:p>
            <a:pPr marL="457200" indent="-457200" algn="ctr">
              <a:tabLst>
                <a:tab pos="981075" algn="l"/>
              </a:tabLst>
            </a:pPr>
            <a:r>
              <a:rPr lang="it-IT" dirty="0"/>
              <a:t>melasse, liquori al solfito dell’industria della cellulosa, crusca, acque di macerazione del mais, acque di vegetazione, residui agrumari, lattosio, trebbie e vinacce</a:t>
            </a:r>
          </a:p>
        </p:txBody>
      </p:sp>
      <p:sp>
        <p:nvSpPr>
          <p:cNvPr id="532483"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2C4C6C3-D560-45E0-AC78-6DD359D3CDDB}" type="slidenum">
              <a:rPr lang="it-IT"/>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ChangeArrowheads="1"/>
          </p:cNvSpPr>
          <p:nvPr/>
        </p:nvSpPr>
        <p:spPr bwMode="auto">
          <a:xfrm>
            <a:off x="0" y="193675"/>
            <a:ext cx="9144000" cy="6253163"/>
          </a:xfrm>
          <a:prstGeom prst="rect">
            <a:avLst/>
          </a:prstGeom>
          <a:noFill/>
          <a:ln w="9525">
            <a:noFill/>
            <a:miter lim="800000"/>
            <a:headEnd/>
            <a:tailEnd/>
          </a:ln>
          <a:effectLst/>
        </p:spPr>
        <p:txBody>
          <a:bodyPr bIns="0" anchor="ctr">
            <a:spAutoFit/>
          </a:bodyPr>
          <a:lstStyle/>
          <a:p>
            <a:pPr algn="ctr">
              <a:tabLst>
                <a:tab pos="981075" algn="l"/>
              </a:tabLst>
            </a:pPr>
            <a:r>
              <a:rPr lang="it-IT" b="1" u="sng">
                <a:solidFill>
                  <a:srgbClr val="FF0000"/>
                </a:solidFill>
                <a:effectLst>
                  <a:outerShdw blurRad="38100" dist="38100" dir="2700000" algn="tl">
                    <a:srgbClr val="C0C0C0"/>
                  </a:outerShdw>
                </a:effectLst>
              </a:rPr>
              <a:t>Requisiti Preferenziali delle Materie Prime</a:t>
            </a:r>
          </a:p>
          <a:p>
            <a:pPr algn="ctr">
              <a:tabLst>
                <a:tab pos="981075" algn="l"/>
              </a:tabLst>
            </a:pPr>
            <a:endParaRPr lang="it-IT" b="1" u="sng">
              <a:effectLst>
                <a:outerShdw blurRad="38100" dist="38100" dir="2700000" algn="tl">
                  <a:srgbClr val="C0C0C0"/>
                </a:outerShdw>
              </a:effectLst>
            </a:endParaRPr>
          </a:p>
          <a:p>
            <a:pPr algn="ctr">
              <a:tabLst>
                <a:tab pos="981075" algn="l"/>
              </a:tabLst>
            </a:pPr>
            <a:r>
              <a:rPr lang="it-IT" b="1"/>
              <a:t>ricche in saccaridi solubili, </a:t>
            </a:r>
          </a:p>
          <a:p>
            <a:pPr algn="ctr">
              <a:tabLst>
                <a:tab pos="981075" algn="l"/>
              </a:tabLst>
            </a:pPr>
            <a:r>
              <a:rPr lang="it-IT" b="1"/>
              <a:t>disponibili a basso costo, </a:t>
            </a:r>
          </a:p>
          <a:p>
            <a:pPr algn="ctr">
              <a:tabLst>
                <a:tab pos="981075" algn="l"/>
              </a:tabLst>
            </a:pPr>
            <a:r>
              <a:rPr lang="it-IT" b="1"/>
              <a:t>non infestate da parassiti o microrganismi</a:t>
            </a:r>
          </a:p>
          <a:p>
            <a:pPr algn="ctr">
              <a:tabLst>
                <a:tab pos="981075" algn="l"/>
              </a:tabLst>
            </a:pPr>
            <a:r>
              <a:rPr lang="it-IT"/>
              <a:t> </a:t>
            </a:r>
          </a:p>
          <a:p>
            <a:pPr algn="ctr">
              <a:tabLst>
                <a:tab pos="981075" algn="l"/>
              </a:tabLst>
            </a:pPr>
            <a:r>
              <a:rPr lang="it-IT"/>
              <a:t>Esempio: la melassa dalla lavorazione della barbabietola, piuttosto che la cellulosa che è insolubile e più costosa. </a:t>
            </a:r>
          </a:p>
          <a:p>
            <a:pPr algn="ctr">
              <a:tabLst>
                <a:tab pos="981075" algn="l"/>
              </a:tabLst>
            </a:pPr>
            <a:endParaRPr lang="it-IT"/>
          </a:p>
          <a:p>
            <a:pPr algn="ctr">
              <a:tabLst>
                <a:tab pos="981075" algn="l"/>
              </a:tabLst>
            </a:pPr>
            <a:r>
              <a:rPr lang="it-IT"/>
              <a:t>Il substrato o brodo di fermentazione o terreno di coltura deve essere preparato attraverso una serie di lavorazioni della materia prima: macinazione, cottura, filtrazione, centrifugazione, sterilizzazione.</a:t>
            </a:r>
          </a:p>
          <a:p>
            <a:pPr algn="ctr">
              <a:tabLst>
                <a:tab pos="981075" algn="l"/>
              </a:tabLst>
            </a:pPr>
            <a:endParaRPr lang="it-IT"/>
          </a:p>
          <a:p>
            <a:pPr>
              <a:tabLst>
                <a:tab pos="981075" algn="l"/>
              </a:tabLst>
            </a:pPr>
            <a:r>
              <a:rPr lang="it-IT" u="sng">
                <a:solidFill>
                  <a:srgbClr val="FF0000"/>
                </a:solidFill>
              </a:rPr>
              <a:t>Fonti di Microrganismi:</a:t>
            </a:r>
            <a:r>
              <a:rPr lang="it-IT"/>
              <a:t> </a:t>
            </a:r>
          </a:p>
          <a:p>
            <a:pPr>
              <a:tabLst>
                <a:tab pos="981075" algn="l"/>
              </a:tabLst>
            </a:pPr>
            <a:r>
              <a:rPr lang="it-IT"/>
              <a:t>piante microscopiche del gruppo delle </a:t>
            </a:r>
            <a:r>
              <a:rPr lang="it-IT" i="1"/>
              <a:t>tallofite</a:t>
            </a:r>
            <a:r>
              <a:rPr lang="it-IT"/>
              <a:t>, dei </a:t>
            </a:r>
            <a:r>
              <a:rPr lang="it-IT" i="1"/>
              <a:t>batteri</a:t>
            </a:r>
            <a:r>
              <a:rPr lang="it-IT"/>
              <a:t> (schizomiceti) o dei </a:t>
            </a:r>
            <a:r>
              <a:rPr lang="it-IT" i="1"/>
              <a:t>funghi</a:t>
            </a:r>
            <a:r>
              <a:rPr lang="it-IT"/>
              <a:t> (ascomiceti, mixomiceti ai quali appartengono muffe e lieviti).</a:t>
            </a:r>
            <a:endParaRPr lang="it-IT" b="1" u="sng">
              <a:effectLst>
                <a:outerShdw blurRad="38100" dist="38100" dir="2700000" algn="tl">
                  <a:srgbClr val="C0C0C0"/>
                </a:outerShdw>
              </a:effectLst>
            </a:endParaRPr>
          </a:p>
        </p:txBody>
      </p:sp>
      <p:sp>
        <p:nvSpPr>
          <p:cNvPr id="533507"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1210557D-F853-4C8C-ADCD-D7E2E09DABFE}" type="slidenum">
              <a:rPr lang="it-IT"/>
              <a:pPr/>
              <a:t>12</a:t>
            </a:fld>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2" name="Rectangle 4"/>
          <p:cNvSpPr>
            <a:spLocks noChangeArrowheads="1"/>
          </p:cNvSpPr>
          <p:nvPr/>
        </p:nvSpPr>
        <p:spPr bwMode="auto">
          <a:xfrm>
            <a:off x="0" y="303213"/>
            <a:ext cx="9144000" cy="5934075"/>
          </a:xfrm>
          <a:prstGeom prst="rect">
            <a:avLst/>
          </a:prstGeom>
          <a:noFill/>
          <a:ln w="9525">
            <a:noFill/>
            <a:miter lim="800000"/>
            <a:headEnd/>
            <a:tailEnd/>
          </a:ln>
          <a:effectLst/>
        </p:spPr>
        <p:txBody>
          <a:bodyPr>
            <a:spAutoFit/>
          </a:bodyPr>
          <a:lstStyle/>
          <a:p>
            <a:r>
              <a:rPr lang="it-IT" b="1">
                <a:solidFill>
                  <a:schemeClr val="accent1"/>
                </a:solidFill>
              </a:rPr>
              <a:t>Trattamento dei microrganismi</a:t>
            </a:r>
          </a:p>
          <a:p>
            <a:pPr lvl="1" algn="ctr"/>
            <a:r>
              <a:rPr lang="it-IT"/>
              <a:t>Conservazione per evitare mutazioni e alterazioni delle proprietà </a:t>
            </a:r>
            <a:r>
              <a:rPr lang="it-IT" i="1"/>
              <a:t>mediante liofilizzazione</a:t>
            </a:r>
            <a:endParaRPr lang="it-IT"/>
          </a:p>
          <a:p>
            <a:pPr lvl="1" algn="ctr"/>
            <a:r>
              <a:rPr lang="it-IT" i="1"/>
              <a:t>raffreddamento alla temperatura dell’azoto liquido</a:t>
            </a:r>
            <a:endParaRPr lang="it-IT"/>
          </a:p>
          <a:p>
            <a:pPr lvl="1" algn="ctr"/>
            <a:r>
              <a:rPr lang="it-IT" i="1"/>
              <a:t>conservazione su colture di agar in frigorifero (4 °C)</a:t>
            </a:r>
            <a:endParaRPr lang="it-IT"/>
          </a:p>
          <a:p>
            <a:pPr lvl="1"/>
            <a:endParaRPr lang="it-IT"/>
          </a:p>
          <a:p>
            <a:pPr lvl="1"/>
            <a:r>
              <a:rPr lang="it-IT"/>
              <a:t> </a:t>
            </a:r>
            <a:r>
              <a:rPr lang="it-IT" b="1">
                <a:solidFill>
                  <a:schemeClr val="accent1"/>
                </a:solidFill>
              </a:rPr>
              <a:t>Preparazione Inoculi</a:t>
            </a:r>
          </a:p>
          <a:p>
            <a:pPr algn="just"/>
            <a:r>
              <a:rPr lang="it-IT" u="sng"/>
              <a:t>1° fase in laboratorio</a:t>
            </a:r>
            <a:r>
              <a:rPr lang="it-IT"/>
              <a:t>: trattamento delle colture madri mediante coltivazione in capsule di petri o provette per ottenere la coltura principale o starter</a:t>
            </a:r>
          </a:p>
          <a:p>
            <a:pPr algn="just"/>
            <a:r>
              <a:rPr lang="it-IT" u="sng"/>
              <a:t>2° fase in laboratorio</a:t>
            </a:r>
            <a:r>
              <a:rPr lang="it-IT"/>
              <a:t>: trasferimento in recipiente di maggiore capacità (0,5-2 litri) ove continuano a riprodursi su substrato sterilizzato</a:t>
            </a:r>
          </a:p>
          <a:p>
            <a:r>
              <a:rPr lang="it-IT" u="sng"/>
              <a:t>3° fase in reparto di produzione</a:t>
            </a:r>
            <a:r>
              <a:rPr lang="it-IT"/>
              <a:t>: trasferimento in recipiente più grande (2-20 litri) per ottenere quantità dimensionata al bioreattore. Ogni stadio di crescita richiede 10-20 ore (substrati liquidi), 50-100 ore (substrati solidi come gelatina, agar, amido).</a:t>
            </a:r>
          </a:p>
        </p:txBody>
      </p:sp>
      <p:sp>
        <p:nvSpPr>
          <p:cNvPr id="534533" name="Text Box 5"/>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92EBB36B-A42D-4DE4-97A6-8CCE7C273489}" type="slidenum">
              <a:rPr lang="it-IT"/>
              <a:pPr/>
              <a:t>13</a:t>
            </a:fld>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ChangeArrowheads="1"/>
          </p:cNvSpPr>
          <p:nvPr/>
        </p:nvSpPr>
        <p:spPr bwMode="auto">
          <a:xfrm>
            <a:off x="0" y="303213"/>
            <a:ext cx="9144000" cy="4354512"/>
          </a:xfrm>
          <a:prstGeom prst="rect">
            <a:avLst/>
          </a:prstGeom>
          <a:noFill/>
          <a:ln w="9525">
            <a:noFill/>
            <a:miter lim="800000"/>
            <a:headEnd/>
            <a:tailEnd/>
          </a:ln>
          <a:effectLst/>
        </p:spPr>
        <p:txBody>
          <a:bodyPr>
            <a:spAutoFit/>
          </a:bodyPr>
          <a:lstStyle/>
          <a:p>
            <a:endParaRPr lang="it-IT"/>
          </a:p>
          <a:p>
            <a:pPr algn="ctr"/>
            <a:r>
              <a:rPr lang="it-IT" sz="3200" b="1">
                <a:solidFill>
                  <a:schemeClr val="accent1"/>
                </a:solidFill>
              </a:rPr>
              <a:t>Tipo di Processo</a:t>
            </a:r>
          </a:p>
          <a:p>
            <a:endParaRPr lang="it-IT"/>
          </a:p>
          <a:p>
            <a:r>
              <a:rPr lang="it-IT" sz="2800" u="sng"/>
              <a:t>di fermentazione in superficie:</a:t>
            </a:r>
            <a:r>
              <a:rPr lang="it-IT"/>
              <a:t> </a:t>
            </a:r>
          </a:p>
          <a:p>
            <a:pPr algn="ctr"/>
            <a:r>
              <a:rPr lang="it-IT"/>
              <a:t>uso di substrati solidi o semisolidi come crusca e amido</a:t>
            </a:r>
          </a:p>
          <a:p>
            <a:endParaRPr lang="it-IT"/>
          </a:p>
          <a:p>
            <a:endParaRPr lang="it-IT"/>
          </a:p>
          <a:p>
            <a:r>
              <a:rPr lang="it-IT" sz="2800" u="sng"/>
              <a:t>di fermentazione in coltura sommersa: </a:t>
            </a:r>
          </a:p>
          <a:p>
            <a:pPr algn="ctr"/>
            <a:r>
              <a:rPr lang="it-IT"/>
              <a:t>uso di substrato liquido</a:t>
            </a:r>
          </a:p>
          <a:p>
            <a:pPr lvl="1"/>
            <a:endParaRPr lang="it-IT"/>
          </a:p>
          <a:p>
            <a:pPr lvl="1"/>
            <a:r>
              <a:rPr lang="it-IT"/>
              <a:t> </a:t>
            </a:r>
          </a:p>
        </p:txBody>
      </p:sp>
      <p:sp>
        <p:nvSpPr>
          <p:cNvPr id="535555"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5E943D4B-2BC1-4799-950A-1BF3B27364AB}" type="slidenum">
              <a:rPr lang="it-IT"/>
              <a:pPr/>
              <a:t>14</a:t>
            </a:fld>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580" name="Picture 4" descr="senza nome-scandito-012"/>
          <p:cNvPicPr>
            <a:picLocks noChangeAspect="1" noChangeArrowheads="1"/>
          </p:cNvPicPr>
          <p:nvPr/>
        </p:nvPicPr>
        <p:blipFill>
          <a:blip r:embed="rId2" cstate="print"/>
          <a:srcRect/>
          <a:stretch>
            <a:fillRect/>
          </a:stretch>
        </p:blipFill>
        <p:spPr bwMode="auto">
          <a:xfrm>
            <a:off x="1797050" y="692150"/>
            <a:ext cx="5438775" cy="5772150"/>
          </a:xfrm>
          <a:prstGeom prst="rect">
            <a:avLst/>
          </a:prstGeom>
          <a:noFill/>
          <a:ln w="9525">
            <a:noFill/>
            <a:miter lim="800000"/>
            <a:headEnd/>
            <a:tailEnd/>
          </a:ln>
        </p:spPr>
      </p:pic>
      <p:sp>
        <p:nvSpPr>
          <p:cNvPr id="536581" name="Text Box 5"/>
          <p:cNvSpPr txBox="1">
            <a:spLocks noChangeArrowheads="1"/>
          </p:cNvSpPr>
          <p:nvPr/>
        </p:nvSpPr>
        <p:spPr bwMode="auto">
          <a:xfrm>
            <a:off x="2124075" y="65088"/>
            <a:ext cx="4818063" cy="457200"/>
          </a:xfrm>
          <a:prstGeom prst="rect">
            <a:avLst/>
          </a:prstGeom>
          <a:noFill/>
          <a:ln w="9525">
            <a:noFill/>
            <a:miter lim="800000"/>
            <a:headEnd/>
            <a:tailEnd/>
          </a:ln>
          <a:effectLst/>
        </p:spPr>
        <p:txBody>
          <a:bodyPr wrap="none">
            <a:spAutoFit/>
          </a:bodyPr>
          <a:lstStyle/>
          <a:p>
            <a:r>
              <a:rPr lang="it-IT" b="1">
                <a:solidFill>
                  <a:schemeClr val="accent1"/>
                </a:solidFill>
              </a:rPr>
              <a:t>SCHEMA TIPICO DI PROCESSO</a:t>
            </a:r>
          </a:p>
        </p:txBody>
      </p:sp>
      <p:sp>
        <p:nvSpPr>
          <p:cNvPr id="536582" name="Text Box 6"/>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2CD4FEFF-A1C8-44EF-9562-BBD7DBB8221E}" type="slidenum">
              <a:rPr lang="it-IT"/>
              <a:pPr/>
              <a:t>15</a:t>
            </a:fld>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4" name="Rectangle 4"/>
          <p:cNvSpPr>
            <a:spLocks noChangeArrowheads="1"/>
          </p:cNvSpPr>
          <p:nvPr/>
        </p:nvSpPr>
        <p:spPr bwMode="auto">
          <a:xfrm>
            <a:off x="119063" y="77788"/>
            <a:ext cx="8905875" cy="6315075"/>
          </a:xfrm>
          <a:prstGeom prst="rect">
            <a:avLst/>
          </a:prstGeom>
          <a:noFill/>
          <a:ln w="9525">
            <a:noFill/>
            <a:miter lim="800000"/>
            <a:headEnd/>
            <a:tailEnd/>
          </a:ln>
          <a:effectLst/>
        </p:spPr>
        <p:txBody>
          <a:bodyPr wrap="none" bIns="0" anchor="ctr">
            <a:spAutoFit/>
          </a:bodyPr>
          <a:lstStyle/>
          <a:p>
            <a:pPr algn="ctr"/>
            <a:r>
              <a:rPr lang="it-IT" sz="2800"/>
              <a:t>IMPIANTO INDUSTRIALE: </a:t>
            </a:r>
            <a:r>
              <a:rPr lang="it-IT" u="sng"/>
              <a:t>Tre reparti principali</a:t>
            </a:r>
          </a:p>
          <a:p>
            <a:pPr algn="ctr"/>
            <a:endParaRPr lang="it-IT"/>
          </a:p>
          <a:p>
            <a:pPr algn="ctr"/>
            <a:r>
              <a:rPr lang="it-IT"/>
              <a:t> 1. </a:t>
            </a:r>
            <a:r>
              <a:rPr lang="it-IT" b="1"/>
              <a:t>Preparazione reagenti</a:t>
            </a:r>
            <a:r>
              <a:rPr lang="it-IT"/>
              <a:t> (substrato e coltura) </a:t>
            </a:r>
          </a:p>
          <a:p>
            <a:pPr algn="ctr"/>
            <a:r>
              <a:rPr lang="it-IT" b="1"/>
              <a:t>2. Fermentazione</a:t>
            </a:r>
            <a:endParaRPr lang="it-IT"/>
          </a:p>
          <a:p>
            <a:pPr algn="ctr"/>
            <a:r>
              <a:rPr lang="it-IT" b="1"/>
              <a:t>3. Separazione</a:t>
            </a:r>
            <a:r>
              <a:rPr lang="it-IT"/>
              <a:t> </a:t>
            </a:r>
          </a:p>
          <a:p>
            <a:pPr algn="ctr"/>
            <a:r>
              <a:rPr lang="it-IT"/>
              <a:t>dei microrganismi dal prodotto di reazione e purificazione del prodotto </a:t>
            </a:r>
          </a:p>
          <a:p>
            <a:pPr algn="ctr"/>
            <a:endParaRPr lang="it-IT"/>
          </a:p>
          <a:p>
            <a:pPr algn="ctr"/>
            <a:r>
              <a:rPr lang="it-IT" b="1">
                <a:solidFill>
                  <a:schemeClr val="accent1"/>
                </a:solidFill>
              </a:rPr>
              <a:t>Condizioni operative blande (rispetto ai processi chimici)</a:t>
            </a:r>
            <a:r>
              <a:rPr lang="it-IT"/>
              <a:t> </a:t>
            </a:r>
          </a:p>
          <a:p>
            <a:pPr algn="ctr"/>
            <a:r>
              <a:rPr lang="it-IT"/>
              <a:t>0-100 °C, basse pressioni, sistemi acquosi poco aggressivi</a:t>
            </a:r>
          </a:p>
          <a:p>
            <a:pPr algn="ctr"/>
            <a:endParaRPr lang="it-IT"/>
          </a:p>
          <a:p>
            <a:pPr algn="ctr"/>
            <a:r>
              <a:rPr lang="it-IT"/>
              <a:t>Caratteristiche importanti ai fini industriali delle operazioni di</a:t>
            </a:r>
          </a:p>
          <a:p>
            <a:pPr algn="ctr"/>
            <a:r>
              <a:rPr lang="it-IT" b="1"/>
              <a:t>Recupero</a:t>
            </a:r>
          </a:p>
          <a:p>
            <a:pPr algn="ctr"/>
            <a:r>
              <a:rPr lang="it-IT" b="1"/>
              <a:t> separazione</a:t>
            </a:r>
          </a:p>
          <a:p>
            <a:pPr algn="ctr"/>
            <a:r>
              <a:rPr lang="it-IT" b="1"/>
              <a:t> e purificazione</a:t>
            </a:r>
            <a:r>
              <a:rPr lang="it-IT"/>
              <a:t> del prodotto</a:t>
            </a:r>
          </a:p>
          <a:p>
            <a:pPr algn="ctr"/>
            <a:endParaRPr lang="it-IT"/>
          </a:p>
          <a:p>
            <a:pPr algn="ctr"/>
            <a:r>
              <a:rPr lang="it-IT" b="1">
                <a:solidFill>
                  <a:srgbClr val="FF0000"/>
                </a:solidFill>
              </a:rPr>
              <a:t>Concentrazioni</a:t>
            </a:r>
            <a:r>
              <a:rPr lang="it-IT">
                <a:solidFill>
                  <a:srgbClr val="FF0000"/>
                </a:solidFill>
              </a:rPr>
              <a:t> </a:t>
            </a:r>
            <a:r>
              <a:rPr lang="it-IT" b="1">
                <a:solidFill>
                  <a:srgbClr val="FF0000"/>
                </a:solidFill>
              </a:rPr>
              <a:t>basse</a:t>
            </a:r>
            <a:r>
              <a:rPr lang="it-IT"/>
              <a:t> del prodotto nel brodo di coltura</a:t>
            </a:r>
          </a:p>
          <a:p>
            <a:pPr algn="ctr"/>
            <a:r>
              <a:rPr lang="it-IT" b="1">
                <a:solidFill>
                  <a:srgbClr val="FF0000"/>
                </a:solidFill>
              </a:rPr>
              <a:t>Costo</a:t>
            </a:r>
            <a:r>
              <a:rPr lang="it-IT">
                <a:solidFill>
                  <a:srgbClr val="FF0000"/>
                </a:solidFill>
              </a:rPr>
              <a:t> </a:t>
            </a:r>
            <a:r>
              <a:rPr lang="it-IT" b="1">
                <a:solidFill>
                  <a:srgbClr val="FF0000"/>
                </a:solidFill>
              </a:rPr>
              <a:t>elevato</a:t>
            </a:r>
            <a:r>
              <a:rPr lang="it-IT"/>
              <a:t> del trattamento  del brodo per l’</a:t>
            </a:r>
            <a:r>
              <a:rPr lang="it-IT" b="1"/>
              <a:t>isolamento</a:t>
            </a:r>
            <a:r>
              <a:rPr lang="it-IT"/>
              <a:t> del prodotto</a:t>
            </a:r>
          </a:p>
        </p:txBody>
      </p:sp>
      <p:sp>
        <p:nvSpPr>
          <p:cNvPr id="537605" name="Text Box 5"/>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14BFE5C7-4441-4EE0-B284-61539615912A}" type="slidenum">
              <a:rPr lang="it-IT"/>
              <a:pPr/>
              <a:t>16</a:t>
            </a:fld>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9" name="Text Box 5"/>
          <p:cNvSpPr txBox="1">
            <a:spLocks noChangeArrowheads="1"/>
          </p:cNvSpPr>
          <p:nvPr/>
        </p:nvSpPr>
        <p:spPr bwMode="auto">
          <a:xfrm>
            <a:off x="0" y="0"/>
            <a:ext cx="9144000" cy="6494085"/>
          </a:xfrm>
          <a:prstGeom prst="rect">
            <a:avLst/>
          </a:prstGeom>
          <a:noFill/>
          <a:ln w="9525">
            <a:noFill/>
            <a:miter lim="800000"/>
            <a:headEnd/>
            <a:tailEnd/>
          </a:ln>
          <a:effectLst/>
        </p:spPr>
        <p:txBody>
          <a:bodyPr>
            <a:spAutoFit/>
          </a:bodyPr>
          <a:lstStyle/>
          <a:p>
            <a:pPr algn="ctr"/>
            <a:r>
              <a:rPr lang="it-IT" sz="2800" b="1" i="1" u="sng" dirty="0"/>
              <a:t>Tecniche utilizzate</a:t>
            </a:r>
            <a:endParaRPr lang="it-IT" sz="2800" b="1" dirty="0"/>
          </a:p>
          <a:p>
            <a:pPr algn="ctr"/>
            <a:endParaRPr lang="it-IT" sz="2800" b="1" dirty="0"/>
          </a:p>
          <a:p>
            <a:pPr algn="ctr"/>
            <a:r>
              <a:rPr lang="it-IT" b="1" dirty="0">
                <a:solidFill>
                  <a:srgbClr val="FF0000"/>
                </a:solidFill>
              </a:rPr>
              <a:t>Estrazione Selettiva Con Solventi</a:t>
            </a:r>
          </a:p>
          <a:p>
            <a:pPr algn="ctr"/>
            <a:endParaRPr lang="it-IT" b="1" dirty="0">
              <a:solidFill>
                <a:srgbClr val="FF0000"/>
              </a:solidFill>
            </a:endParaRPr>
          </a:p>
          <a:p>
            <a:pPr algn="ctr"/>
            <a:r>
              <a:rPr lang="it-IT" b="1" dirty="0">
                <a:solidFill>
                  <a:srgbClr val="FF0000"/>
                </a:solidFill>
              </a:rPr>
              <a:t>Centrifugazione</a:t>
            </a:r>
          </a:p>
          <a:p>
            <a:pPr algn="ctr"/>
            <a:endParaRPr lang="it-IT" b="1" dirty="0">
              <a:solidFill>
                <a:srgbClr val="FF0000"/>
              </a:solidFill>
            </a:endParaRPr>
          </a:p>
          <a:p>
            <a:pPr algn="ctr"/>
            <a:r>
              <a:rPr lang="it-IT" b="1" dirty="0">
                <a:solidFill>
                  <a:srgbClr val="FF0000"/>
                </a:solidFill>
              </a:rPr>
              <a:t>Adsorbimento selettivo su solidi</a:t>
            </a:r>
          </a:p>
          <a:p>
            <a:pPr algn="ctr"/>
            <a:endParaRPr lang="it-IT" b="1" dirty="0">
              <a:solidFill>
                <a:srgbClr val="FF0000"/>
              </a:solidFill>
            </a:endParaRPr>
          </a:p>
          <a:p>
            <a:pPr algn="ctr"/>
            <a:r>
              <a:rPr lang="it-IT" b="1" dirty="0">
                <a:solidFill>
                  <a:srgbClr val="FF0000"/>
                </a:solidFill>
              </a:rPr>
              <a:t>Cromatografia</a:t>
            </a:r>
          </a:p>
          <a:p>
            <a:pPr algn="ctr"/>
            <a:endParaRPr lang="it-IT" b="1" dirty="0">
              <a:solidFill>
                <a:srgbClr val="FF0000"/>
              </a:solidFill>
            </a:endParaRPr>
          </a:p>
          <a:p>
            <a:pPr lvl="1" algn="ctr"/>
            <a:r>
              <a:rPr lang="it-IT" b="1" dirty="0">
                <a:solidFill>
                  <a:srgbClr val="FF0000"/>
                </a:solidFill>
              </a:rPr>
              <a:t>Impiego di Membrane e Ultrafiltrazione</a:t>
            </a:r>
            <a:r>
              <a:rPr lang="it-IT" b="1" dirty="0"/>
              <a:t> </a:t>
            </a:r>
          </a:p>
          <a:p>
            <a:pPr lvl="4" algn="ctr"/>
            <a:endParaRPr lang="it-IT" b="1" dirty="0"/>
          </a:p>
          <a:p>
            <a:pPr algn="ctr"/>
            <a:r>
              <a:rPr lang="it-IT" dirty="0"/>
              <a:t>purificazione di antibiotici: si fa permeare il brodo attraverso una </a:t>
            </a:r>
            <a:r>
              <a:rPr lang="it-IT" b="1" dirty="0"/>
              <a:t>membrana </a:t>
            </a:r>
            <a:r>
              <a:rPr lang="it-IT" dirty="0"/>
              <a:t>che lascia passare il prodotto desiderato e trattiene i prodotti non desiderati come specie macromolecolari e sostanze insolubili. </a:t>
            </a:r>
          </a:p>
          <a:p>
            <a:pPr algn="ctr"/>
            <a:r>
              <a:rPr lang="it-IT" dirty="0"/>
              <a:t>Il permeato si invia ad un impianto di osmosi inversa per concentrare il prodotto</a:t>
            </a:r>
            <a:endParaRPr lang="it-IT" b="1" dirty="0"/>
          </a:p>
        </p:txBody>
      </p:sp>
      <p:sp>
        <p:nvSpPr>
          <p:cNvPr id="538630" name="Text Box 6"/>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16471D6F-346D-45D3-A28C-8F637321425A}" type="slidenum">
              <a:rPr lang="it-IT"/>
              <a:pPr/>
              <a:t>17</a:t>
            </a:fld>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4" name="Text Box 6"/>
          <p:cNvSpPr txBox="1">
            <a:spLocks noChangeArrowheads="1"/>
          </p:cNvSpPr>
          <p:nvPr/>
        </p:nvSpPr>
        <p:spPr bwMode="auto">
          <a:xfrm>
            <a:off x="0" y="1412875"/>
            <a:ext cx="9144000" cy="4108450"/>
          </a:xfrm>
          <a:prstGeom prst="rect">
            <a:avLst/>
          </a:prstGeom>
          <a:noFill/>
          <a:ln w="9525">
            <a:noFill/>
            <a:miter lim="800000"/>
            <a:headEnd/>
            <a:tailEnd/>
          </a:ln>
          <a:effectLst/>
        </p:spPr>
        <p:txBody>
          <a:bodyPr>
            <a:spAutoFit/>
          </a:bodyPr>
          <a:lstStyle/>
          <a:p>
            <a:pPr algn="ctr"/>
            <a:r>
              <a:rPr lang="it-IT" b="1" i="1" u="sng"/>
              <a:t>Tecniche utilizzate</a:t>
            </a:r>
            <a:endParaRPr lang="it-IT" b="1"/>
          </a:p>
          <a:p>
            <a:endParaRPr lang="it-IT" b="1"/>
          </a:p>
          <a:p>
            <a:pPr algn="ctr"/>
            <a:r>
              <a:rPr lang="it-IT" b="1">
                <a:solidFill>
                  <a:srgbClr val="FF0000"/>
                </a:solidFill>
              </a:rPr>
              <a:t>Impiego di membrane in processi continui o semicontinui di fermentazione nei quali il microrganismo è inibito dal prodotto stesso di reazione</a:t>
            </a:r>
          </a:p>
          <a:p>
            <a:pPr algn="ctr"/>
            <a:endParaRPr lang="it-IT" b="1">
              <a:solidFill>
                <a:srgbClr val="FF0000"/>
              </a:solidFill>
            </a:endParaRPr>
          </a:p>
          <a:p>
            <a:pPr algn="ctr"/>
            <a:r>
              <a:rPr lang="it-IT"/>
              <a:t>Il brodo man mano che reagisce viene fatto permeare attraverso una membrana che lascia passare il prodotto, per cui man mano che si forma, esso viene separato  in continuo dal brodo contenente i microrganismi, e il brodo non permeato è riciclato al fermentatore</a:t>
            </a:r>
          </a:p>
          <a:p>
            <a:endParaRPr lang="it-IT"/>
          </a:p>
        </p:txBody>
      </p:sp>
      <p:sp>
        <p:nvSpPr>
          <p:cNvPr id="539655" name="Text Box 7"/>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6084D433-EAB0-46EB-872B-F4C346424FFE}" type="slidenum">
              <a:rPr lang="it-IT"/>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6" name="Text Box 4"/>
          <p:cNvSpPr txBox="1">
            <a:spLocks noChangeArrowheads="1"/>
          </p:cNvSpPr>
          <p:nvPr/>
        </p:nvSpPr>
        <p:spPr bwMode="auto">
          <a:xfrm>
            <a:off x="0" y="620713"/>
            <a:ext cx="9144000" cy="5267325"/>
          </a:xfrm>
          <a:prstGeom prst="rect">
            <a:avLst/>
          </a:prstGeom>
          <a:noFill/>
          <a:ln w="9525">
            <a:noFill/>
            <a:miter lim="800000"/>
            <a:headEnd/>
            <a:tailEnd/>
          </a:ln>
          <a:effectLst/>
        </p:spPr>
        <p:txBody>
          <a:bodyPr>
            <a:spAutoFit/>
          </a:bodyPr>
          <a:lstStyle/>
          <a:p>
            <a:r>
              <a:rPr lang="it-IT" sz="2600" b="1" u="sng">
                <a:solidFill>
                  <a:srgbClr val="FF0000"/>
                </a:solidFill>
              </a:rPr>
              <a:t>Vantaggi e Svantaggi, Prospettive dei Processi Microbiologici</a:t>
            </a:r>
          </a:p>
          <a:p>
            <a:endParaRPr lang="it-IT" sz="2600" b="1">
              <a:solidFill>
                <a:srgbClr val="FF0000"/>
              </a:solidFill>
            </a:endParaRPr>
          </a:p>
          <a:p>
            <a:pPr algn="ctr"/>
            <a:r>
              <a:rPr lang="it-IT"/>
              <a:t>Applicazione limitate da fattori economici </a:t>
            </a:r>
          </a:p>
          <a:p>
            <a:endParaRPr lang="it-IT"/>
          </a:p>
          <a:p>
            <a:pPr algn="ctr"/>
            <a:r>
              <a:rPr lang="it-IT"/>
              <a:t>Prospettive di maggior impiego dipendono dal costo del petrolio e dai miglioramenti dei processi stessi</a:t>
            </a:r>
          </a:p>
          <a:p>
            <a:pPr algn="ctr"/>
            <a:endParaRPr lang="it-IT"/>
          </a:p>
          <a:p>
            <a:pPr algn="ctr"/>
            <a:r>
              <a:rPr lang="it-IT"/>
              <a:t>Notevole spazio di ricerca:</a:t>
            </a:r>
          </a:p>
          <a:p>
            <a:r>
              <a:rPr lang="it-IT"/>
              <a:t>- nelle manipolazioni genetiche di enzimi e microrganismi aventi specifiche selettività, maggior attività e resistenza a veleni, a temperature elevate, a variazioni di pH,  </a:t>
            </a:r>
          </a:p>
          <a:p>
            <a:pPr>
              <a:buFontTx/>
              <a:buChar char="-"/>
            </a:pPr>
            <a:r>
              <a:rPr lang="it-IT"/>
              <a:t> nel miglioramento dei processi di separazione </a:t>
            </a:r>
          </a:p>
          <a:p>
            <a:pPr>
              <a:buFontTx/>
              <a:buChar char="-"/>
            </a:pPr>
            <a:r>
              <a:rPr lang="it-IT"/>
              <a:t> nell’uso di processi chimici accoppiati a processi microbiologici (produzione di molecole a struttura complessa).</a:t>
            </a:r>
          </a:p>
        </p:txBody>
      </p:sp>
      <p:sp>
        <p:nvSpPr>
          <p:cNvPr id="540677" name="Text Box 5"/>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0AC9ACDC-3904-47F0-8587-64F2D6C60BAD}" type="slidenum">
              <a:rPr lang="it-IT"/>
              <a:pPr/>
              <a:t>19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167555" y="188640"/>
            <a:ext cx="9144000" cy="1143000"/>
          </a:xfrm>
          <a:prstGeom prst="rect">
            <a:avLst/>
          </a:prstGeom>
          <a:noFill/>
          <a:ln w="9525">
            <a:noFill/>
            <a:miter lim="800000"/>
            <a:headEnd/>
            <a:tailEnd/>
          </a:ln>
          <a:effectLst/>
        </p:spPr>
        <p:txBody>
          <a:bodyPr anchor="ctr"/>
          <a:lstStyle/>
          <a:p>
            <a:pPr algn="ctr"/>
            <a:r>
              <a:rPr lang="it-IT" sz="3600" b="1" dirty="0">
                <a:solidFill>
                  <a:srgbClr val="FF0000"/>
                </a:solidFill>
              </a:rPr>
              <a:t>PROCESSI INDUSTRIALI CHIMICI E BIOCHIMICI</a:t>
            </a:r>
            <a:br>
              <a:rPr lang="it-IT" sz="3600" b="1" dirty="0">
                <a:solidFill>
                  <a:srgbClr val="FF0000"/>
                </a:solidFill>
              </a:rPr>
            </a:br>
            <a:endParaRPr lang="it-IT" sz="2800" dirty="0">
              <a:solidFill>
                <a:schemeClr val="tx2"/>
              </a:solidFill>
            </a:endParaRPr>
          </a:p>
        </p:txBody>
      </p:sp>
      <p:sp>
        <p:nvSpPr>
          <p:cNvPr id="413700" name="Text Box 4"/>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53FD985E-6D10-4BF0-B57A-FE882F4F7A49}" type="slidenum">
              <a:rPr lang="it-IT"/>
              <a:pPr/>
              <a:t>2</a:t>
            </a:fld>
            <a:endParaRPr lang="it-IT" dirty="0"/>
          </a:p>
        </p:txBody>
      </p:sp>
      <p:sp>
        <p:nvSpPr>
          <p:cNvPr id="413704" name="Text Box 8"/>
          <p:cNvSpPr txBox="1">
            <a:spLocks noChangeArrowheads="1"/>
          </p:cNvSpPr>
          <p:nvPr/>
        </p:nvSpPr>
        <p:spPr bwMode="auto">
          <a:xfrm>
            <a:off x="196875" y="1052736"/>
            <a:ext cx="8407573" cy="5632311"/>
          </a:xfrm>
          <a:prstGeom prst="rect">
            <a:avLst/>
          </a:prstGeom>
          <a:noFill/>
          <a:ln w="9525">
            <a:noFill/>
            <a:miter lim="800000"/>
            <a:headEnd/>
            <a:tailEnd/>
          </a:ln>
          <a:effectLst/>
        </p:spPr>
        <p:txBody>
          <a:bodyPr wrap="square">
            <a:spAutoFit/>
          </a:bodyPr>
          <a:lstStyle/>
          <a:p>
            <a:r>
              <a:rPr lang="it-IT" dirty="0"/>
              <a:t>Modulo PROCESSI_ 6 CFU (C. Barolo S. </a:t>
            </a:r>
            <a:r>
              <a:rPr lang="it-IT" dirty="0" err="1"/>
              <a:t>Tabasso</a:t>
            </a:r>
            <a:r>
              <a:rPr lang="it-IT" dirty="0"/>
              <a:t>)</a:t>
            </a:r>
          </a:p>
          <a:p>
            <a:r>
              <a:rPr lang="it-IT" dirty="0"/>
              <a:t>4 CFU lezione   2 CFU esercitazioni (32 + 24 =56 ore)</a:t>
            </a:r>
          </a:p>
          <a:p>
            <a:endParaRPr lang="it-IT" dirty="0"/>
          </a:p>
          <a:p>
            <a:r>
              <a:rPr lang="it-IT" dirty="0"/>
              <a:t>Visita aziendale</a:t>
            </a:r>
          </a:p>
          <a:p>
            <a:r>
              <a:rPr lang="it-IT" dirty="0"/>
              <a:t>Esercizi e applicazioni</a:t>
            </a:r>
          </a:p>
          <a:p>
            <a:endParaRPr lang="it-IT" dirty="0"/>
          </a:p>
          <a:p>
            <a:r>
              <a:rPr lang="it-IT" dirty="0"/>
              <a:t>Orario:    		venerdì 25 ottobre  	11-13 (C. Barolo)</a:t>
            </a:r>
          </a:p>
          <a:p>
            <a:r>
              <a:rPr lang="it-IT" dirty="0"/>
              <a:t>			</a:t>
            </a:r>
            <a:r>
              <a:rPr lang="it-IT" dirty="0">
                <a:highlight>
                  <a:srgbClr val="FFFF00"/>
                </a:highlight>
              </a:rPr>
              <a:t>lunedì 28 ottobre  	11-13 no lezione</a:t>
            </a:r>
          </a:p>
          <a:p>
            <a:r>
              <a:rPr lang="it-IT" dirty="0"/>
              <a:t>			martedì 29 ottobre	11-13 (C. Barolo)</a:t>
            </a:r>
          </a:p>
          <a:p>
            <a:r>
              <a:rPr lang="it-IT" dirty="0"/>
              <a:t>			martedì 29 ottobre 	16-18 (S. </a:t>
            </a:r>
            <a:r>
              <a:rPr lang="it-IT" dirty="0" err="1"/>
              <a:t>Tabasso</a:t>
            </a:r>
            <a:r>
              <a:rPr lang="it-IT" dirty="0"/>
              <a:t>)</a:t>
            </a:r>
          </a:p>
          <a:p>
            <a:r>
              <a:rPr lang="it-IT" dirty="0"/>
              <a:t>			giovedì 30 ottobre       14-16 (C. Barolo)</a:t>
            </a:r>
          </a:p>
          <a:p>
            <a:r>
              <a:rPr lang="it-IT" dirty="0"/>
              <a:t>			lunedì 04 novembre  	11-13 (C. Barolo)</a:t>
            </a:r>
          </a:p>
          <a:p>
            <a:endParaRPr lang="it-IT" dirty="0"/>
          </a:p>
          <a:p>
            <a:r>
              <a:rPr lang="it-IT" dirty="0"/>
              <a:t>Visita stabilimento OLON: 9 dicembre 2024 (mattinata)				</a:t>
            </a:r>
          </a:p>
        </p:txBody>
      </p:sp>
    </p:spTree>
    <p:extLst>
      <p:ext uri="{BB962C8B-B14F-4D97-AF65-F5344CB8AC3E}">
        <p14:creationId xmlns:p14="http://schemas.microsoft.com/office/powerpoint/2010/main" val="2616684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700" name="Text Box 4"/>
          <p:cNvSpPr txBox="1">
            <a:spLocks noChangeArrowheads="1"/>
          </p:cNvSpPr>
          <p:nvPr/>
        </p:nvSpPr>
        <p:spPr bwMode="auto">
          <a:xfrm>
            <a:off x="0" y="592138"/>
            <a:ext cx="9144000" cy="5213350"/>
          </a:xfrm>
          <a:prstGeom prst="rect">
            <a:avLst/>
          </a:prstGeom>
          <a:noFill/>
          <a:ln w="9525">
            <a:noFill/>
            <a:miter lim="800000"/>
            <a:headEnd/>
            <a:tailEnd/>
          </a:ln>
          <a:effectLst/>
        </p:spPr>
        <p:txBody>
          <a:bodyPr>
            <a:spAutoFit/>
          </a:bodyPr>
          <a:lstStyle/>
          <a:p>
            <a:pPr marL="457200" indent="-457200" algn="ctr"/>
            <a:r>
              <a:rPr lang="it-IT" sz="3200" b="1" u="sng">
                <a:solidFill>
                  <a:srgbClr val="FF0000"/>
                </a:solidFill>
                <a:effectLst>
                  <a:outerShdw blurRad="38100" dist="38100" dir="2700000" algn="tl">
                    <a:srgbClr val="C0C0C0"/>
                  </a:outerShdw>
                </a:effectLst>
              </a:rPr>
              <a:t>Vantaggi</a:t>
            </a:r>
          </a:p>
          <a:p>
            <a:pPr marL="457200" indent="-457200" algn="ctr"/>
            <a:endParaRPr lang="it-IT" sz="3200" b="1" u="sng">
              <a:solidFill>
                <a:srgbClr val="FF0000"/>
              </a:solidFill>
              <a:effectLst>
                <a:outerShdw blurRad="38100" dist="38100" dir="2700000" algn="tl">
                  <a:srgbClr val="C0C0C0"/>
                </a:outerShdw>
              </a:effectLst>
            </a:endParaRPr>
          </a:p>
          <a:p>
            <a:pPr marL="457200" indent="-457200" algn="ctr"/>
            <a:r>
              <a:rPr lang="it-IT"/>
              <a:t>in relazione all’impatto ambientale e alla sicurezza degli impianti</a:t>
            </a:r>
          </a:p>
          <a:p>
            <a:pPr marL="457200" indent="-457200" algn="ctr"/>
            <a:endParaRPr lang="it-IT"/>
          </a:p>
          <a:p>
            <a:pPr marL="457200" indent="-457200" algn="ctr">
              <a:buFontTx/>
              <a:buChar char="•"/>
            </a:pPr>
            <a:r>
              <a:rPr lang="it-IT" sz="2800" b="1"/>
              <a:t> uso di materie prime rinnovabili</a:t>
            </a:r>
          </a:p>
          <a:p>
            <a:pPr marL="457200" indent="-457200" algn="ctr">
              <a:buFontTx/>
              <a:buChar char="•"/>
            </a:pPr>
            <a:endParaRPr lang="it-IT" sz="2800" b="1"/>
          </a:p>
          <a:p>
            <a:pPr marL="457200" indent="-457200" algn="ctr">
              <a:buFontTx/>
              <a:buChar char="•"/>
            </a:pPr>
            <a:r>
              <a:rPr lang="it-IT" sz="2800" b="1"/>
              <a:t> blande condizioni di esercizio</a:t>
            </a:r>
          </a:p>
          <a:p>
            <a:pPr marL="457200" indent="-457200" algn="ctr">
              <a:buFontTx/>
              <a:buChar char="•"/>
            </a:pPr>
            <a:endParaRPr lang="it-IT" sz="2800" b="1"/>
          </a:p>
          <a:p>
            <a:pPr marL="457200" indent="-457200" algn="ctr">
              <a:buFontTx/>
              <a:buChar char="•"/>
            </a:pPr>
            <a:r>
              <a:rPr lang="it-IT" sz="2800" b="1"/>
              <a:t> azione specifica</a:t>
            </a:r>
          </a:p>
          <a:p>
            <a:pPr marL="457200" indent="-457200" algn="ctr">
              <a:buFontTx/>
              <a:buChar char="•"/>
            </a:pPr>
            <a:endParaRPr lang="it-IT" sz="2800" b="1"/>
          </a:p>
          <a:p>
            <a:pPr marL="457200" indent="-457200" algn="ctr">
              <a:buFontTx/>
              <a:buChar char="•"/>
            </a:pPr>
            <a:r>
              <a:rPr lang="it-IT" sz="2800" b="1"/>
              <a:t> effluenti più facilmente trattabili per via biologica</a:t>
            </a:r>
            <a:endParaRPr lang="it-IT" sz="2800" u="sng"/>
          </a:p>
          <a:p>
            <a:pPr marL="457200" indent="-457200" algn="ctr"/>
            <a:endParaRPr lang="it-IT" sz="2800" b="1" u="sng">
              <a:solidFill>
                <a:srgbClr val="FF0000"/>
              </a:solidFill>
            </a:endParaRPr>
          </a:p>
        </p:txBody>
      </p:sp>
      <p:sp>
        <p:nvSpPr>
          <p:cNvPr id="541701" name="Text Box 5"/>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B17F14F8-BABE-4408-B45C-28A9C5B44477}" type="slidenum">
              <a:rPr lang="it-IT"/>
              <a:pPr/>
              <a:t>20</a:t>
            </a:fld>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4" name="Text Box 4"/>
          <p:cNvSpPr txBox="1">
            <a:spLocks noChangeArrowheads="1"/>
          </p:cNvSpPr>
          <p:nvPr/>
        </p:nvSpPr>
        <p:spPr bwMode="auto">
          <a:xfrm>
            <a:off x="0" y="501650"/>
            <a:ext cx="9144000" cy="5448300"/>
          </a:xfrm>
          <a:prstGeom prst="rect">
            <a:avLst/>
          </a:prstGeom>
          <a:noFill/>
          <a:ln w="9525">
            <a:noFill/>
            <a:miter lim="800000"/>
            <a:headEnd/>
            <a:tailEnd/>
          </a:ln>
          <a:effectLst/>
        </p:spPr>
        <p:txBody>
          <a:bodyPr>
            <a:spAutoFit/>
          </a:bodyPr>
          <a:lstStyle/>
          <a:p>
            <a:pPr algn="ctr"/>
            <a:r>
              <a:rPr lang="it-IT" sz="3200" b="1" u="sng">
                <a:solidFill>
                  <a:srgbClr val="FF0000"/>
                </a:solidFill>
                <a:effectLst>
                  <a:outerShdw blurRad="38100" dist="38100" dir="2700000" algn="tl">
                    <a:srgbClr val="C0C0C0"/>
                  </a:outerShdw>
                </a:effectLst>
              </a:rPr>
              <a:t>Svantaggi</a:t>
            </a:r>
          </a:p>
          <a:p>
            <a:pPr algn="ctr"/>
            <a:endParaRPr lang="it-IT" sz="3200" b="1">
              <a:solidFill>
                <a:srgbClr val="FF0000"/>
              </a:solidFill>
              <a:effectLst>
                <a:outerShdw blurRad="38100" dist="38100" dir="2700000" algn="tl">
                  <a:srgbClr val="C0C0C0"/>
                </a:outerShdw>
              </a:effectLst>
            </a:endParaRPr>
          </a:p>
          <a:p>
            <a:pPr algn="ctr"/>
            <a:r>
              <a:rPr lang="it-IT" b="1"/>
              <a:t>non costanza delle caratteristiche delle materie prime che si riflette sull’andamento del processo e sulla qualità del prodotto</a:t>
            </a:r>
          </a:p>
          <a:p>
            <a:pPr algn="ctr"/>
            <a:r>
              <a:rPr lang="it-IT" b="1"/>
              <a:t>reazioni in fase eterogenea e limitate al mezzo acquoso</a:t>
            </a:r>
            <a:r>
              <a:rPr lang="it-IT"/>
              <a:t> microorganismi attivi principalmente in ambiente acquoso e materie prime non solubili in acqua</a:t>
            </a:r>
          </a:p>
          <a:p>
            <a:pPr algn="ctr"/>
            <a:endParaRPr lang="it-IT" b="1"/>
          </a:p>
          <a:p>
            <a:pPr algn="ctr"/>
            <a:r>
              <a:rPr lang="it-IT" b="1"/>
              <a:t>materie prime e/o prodotti di reazione tossici per il microorganismo</a:t>
            </a:r>
            <a:r>
              <a:rPr lang="it-IT"/>
              <a:t> lo inattivano: si risolve operando in soluzioni diluite, ma ciò comporta elevati volumi degli impianti e elevati costi di investimento e di separazione, ad esempio nel caso  si debba ricorrere all’evaporazione dell’acqua per recuperare il prodotto</a:t>
            </a:r>
          </a:p>
          <a:p>
            <a:pPr algn="ctr"/>
            <a:endParaRPr lang="it-IT" b="1"/>
          </a:p>
        </p:txBody>
      </p:sp>
      <p:sp>
        <p:nvSpPr>
          <p:cNvPr id="542725" name="Text Box 5"/>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E8918323-65B2-4CE8-9B81-8BD1820A5655}" type="slidenum">
              <a:rPr lang="it-IT"/>
              <a:pPr/>
              <a:t>21</a:t>
            </a:fld>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Text Box 2"/>
          <p:cNvSpPr txBox="1">
            <a:spLocks noChangeArrowheads="1"/>
          </p:cNvSpPr>
          <p:nvPr/>
        </p:nvSpPr>
        <p:spPr bwMode="auto">
          <a:xfrm>
            <a:off x="0" y="731838"/>
            <a:ext cx="9144000" cy="4352925"/>
          </a:xfrm>
          <a:prstGeom prst="rect">
            <a:avLst/>
          </a:prstGeom>
          <a:noFill/>
          <a:ln w="9525">
            <a:noFill/>
            <a:miter lim="800000"/>
            <a:headEnd/>
            <a:tailEnd/>
          </a:ln>
          <a:effectLst/>
        </p:spPr>
        <p:txBody>
          <a:bodyPr>
            <a:spAutoFit/>
          </a:bodyPr>
          <a:lstStyle/>
          <a:p>
            <a:pPr algn="ctr"/>
            <a:r>
              <a:rPr lang="it-IT" sz="3200" b="1" u="sng">
                <a:solidFill>
                  <a:srgbClr val="FF0000"/>
                </a:solidFill>
                <a:effectLst>
                  <a:outerShdw blurRad="38100" dist="38100" dir="2700000" algn="tl">
                    <a:srgbClr val="C0C0C0"/>
                  </a:outerShdw>
                </a:effectLst>
              </a:rPr>
              <a:t>Svantaggi</a:t>
            </a:r>
          </a:p>
          <a:p>
            <a:pPr algn="ctr"/>
            <a:endParaRPr lang="it-IT" sz="3200" b="1">
              <a:solidFill>
                <a:srgbClr val="FF0000"/>
              </a:solidFill>
              <a:effectLst>
                <a:outerShdw blurRad="38100" dist="38100" dir="2700000" algn="tl">
                  <a:srgbClr val="C0C0C0"/>
                </a:outerShdw>
              </a:effectLst>
            </a:endParaRPr>
          </a:p>
          <a:p>
            <a:pPr algn="ctr"/>
            <a:r>
              <a:rPr lang="it-IT" b="1"/>
              <a:t>dubbi sulla sicurezza dei prodotti della biotecnologia</a:t>
            </a:r>
            <a:r>
              <a:rPr lang="it-IT"/>
              <a:t> </a:t>
            </a:r>
          </a:p>
          <a:p>
            <a:pPr algn="ctr"/>
            <a:endParaRPr lang="it-IT"/>
          </a:p>
          <a:p>
            <a:pPr algn="ctr"/>
            <a:r>
              <a:rPr lang="it-IT"/>
              <a:t>le norme di sicurezza  si traducono in significativi aumenti del costo finale del prodotto</a:t>
            </a:r>
          </a:p>
          <a:p>
            <a:pPr algn="ctr"/>
            <a:r>
              <a:rPr lang="it-IT"/>
              <a:t> ad esempio: lo studio in campo di piante modificate geneticamente per resistere agli erbicidi causa preoccupazione per l’immissione nell’ambiente, in modo incontrollato ed incontrollabile, di microorganismi o piante; problema della valutazione della tossicità  di prodotti nuovi e loro sottoprodotti sulla salute dell’uomo</a:t>
            </a:r>
            <a:endParaRPr lang="it-IT" u="sng"/>
          </a:p>
        </p:txBody>
      </p:sp>
      <p:sp>
        <p:nvSpPr>
          <p:cNvPr id="543747"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59E829E9-FD06-473C-8322-6D568BFD903C}" type="slidenum">
              <a:rPr lang="it-IT"/>
              <a:pPr/>
              <a:t>22</a:t>
            </a:fld>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Text Box 4"/>
          <p:cNvSpPr txBox="1">
            <a:spLocks noChangeArrowheads="1"/>
          </p:cNvSpPr>
          <p:nvPr/>
        </p:nvSpPr>
        <p:spPr bwMode="auto">
          <a:xfrm>
            <a:off x="0" y="71438"/>
            <a:ext cx="9144000" cy="6178550"/>
          </a:xfrm>
          <a:prstGeom prst="rect">
            <a:avLst/>
          </a:prstGeom>
          <a:noFill/>
          <a:ln w="9525">
            <a:noFill/>
            <a:miter lim="800000"/>
            <a:headEnd/>
            <a:tailEnd/>
          </a:ln>
          <a:effectLst/>
        </p:spPr>
        <p:txBody>
          <a:bodyPr>
            <a:spAutoFit/>
          </a:bodyPr>
          <a:lstStyle/>
          <a:p>
            <a:pPr marL="457200" indent="-457200" algn="ctr"/>
            <a:r>
              <a:rPr lang="it-IT" sz="3200" b="1" u="sng">
                <a:solidFill>
                  <a:srgbClr val="FF0000"/>
                </a:solidFill>
                <a:effectLst>
                  <a:outerShdw blurRad="38100" dist="38100" dir="2700000" algn="tl">
                    <a:srgbClr val="C0C0C0"/>
                  </a:outerShdw>
                </a:effectLst>
              </a:rPr>
              <a:t>Osservazioni sui processi enzimatici</a:t>
            </a:r>
            <a:endParaRPr lang="it-IT" sz="3200" b="1">
              <a:solidFill>
                <a:srgbClr val="FF0000"/>
              </a:solidFill>
              <a:effectLst>
                <a:outerShdw blurRad="38100" dist="38100" dir="2700000" algn="tl">
                  <a:srgbClr val="C0C0C0"/>
                </a:outerShdw>
              </a:effectLst>
            </a:endParaRPr>
          </a:p>
          <a:p>
            <a:pPr marL="457200" indent="-457200"/>
            <a:r>
              <a:rPr lang="it-IT"/>
              <a:t>I processi </a:t>
            </a:r>
            <a:r>
              <a:rPr lang="it-IT" b="1"/>
              <a:t>enzimatici</a:t>
            </a:r>
            <a:r>
              <a:rPr lang="it-IT"/>
              <a:t> si differenziano </a:t>
            </a:r>
            <a:r>
              <a:rPr lang="it-IT" b="1"/>
              <a:t>da</a:t>
            </a:r>
            <a:r>
              <a:rPr lang="it-IT"/>
              <a:t> quelli </a:t>
            </a:r>
            <a:r>
              <a:rPr lang="it-IT" b="1"/>
              <a:t>microbiologici</a:t>
            </a:r>
            <a:r>
              <a:rPr lang="it-IT"/>
              <a:t> in primo luogo per la natura delle materie prime utilizzate, che sono di norma </a:t>
            </a:r>
            <a:r>
              <a:rPr lang="it-IT" b="1"/>
              <a:t>sostanze chimiche ben definite</a:t>
            </a:r>
            <a:r>
              <a:rPr lang="it-IT"/>
              <a:t> nel primo caso (ad esempio acido fumario e ammoniaca per la preparazione dell’acido L-aspartico, acido cinnamico e ammoniaca per la preparazione della L-fenilalanina, glucosio per il fruttosio). </a:t>
            </a:r>
          </a:p>
          <a:p>
            <a:pPr marL="457200" indent="-457200"/>
            <a:endParaRPr lang="it-IT" sz="800"/>
          </a:p>
          <a:p>
            <a:pPr marL="457200" indent="-457200"/>
            <a:r>
              <a:rPr lang="it-IT"/>
              <a:t>Gli enzimi sono catalizzatori con </a:t>
            </a:r>
            <a:r>
              <a:rPr lang="it-IT" b="1"/>
              <a:t>attività in genere superiore ai catalizzatori chimici</a:t>
            </a:r>
            <a:r>
              <a:rPr lang="it-IT"/>
              <a:t>. Tuttavia,</a:t>
            </a:r>
          </a:p>
          <a:p>
            <a:pPr marL="457200" indent="-457200"/>
            <a:br>
              <a:rPr lang="it-IT"/>
            </a:br>
            <a:r>
              <a:rPr lang="it-IT" b="1" i="1"/>
              <a:t>gli inconvenienti del loro impiego su scala industriale sono diversi</a:t>
            </a:r>
            <a:r>
              <a:rPr lang="it-IT"/>
              <a:t>:</a:t>
            </a:r>
          </a:p>
          <a:p>
            <a:pPr marL="457200" indent="-457200"/>
            <a:r>
              <a:rPr lang="it-IT"/>
              <a:t>- necessitano di una </a:t>
            </a:r>
            <a:r>
              <a:rPr lang="it-IT" b="1"/>
              <a:t>sostanza addizionale</a:t>
            </a:r>
            <a:r>
              <a:rPr lang="it-IT"/>
              <a:t> (cofattore o coenzima: ATP e NAD) e tale </a:t>
            </a:r>
            <a:r>
              <a:rPr lang="it-IT" b="1"/>
              <a:t>cofattore</a:t>
            </a:r>
            <a:r>
              <a:rPr lang="it-IT"/>
              <a:t> può richiedere di essere rigenerato al termine della reazione;</a:t>
            </a:r>
          </a:p>
          <a:p>
            <a:pPr marL="457200" indent="-457200"/>
            <a:r>
              <a:rPr lang="it-IT"/>
              <a:t>- devono essere preparati ad </a:t>
            </a:r>
            <a:r>
              <a:rPr lang="it-IT" b="1"/>
              <a:t>elevati gradi di purezza</a:t>
            </a:r>
            <a:endParaRPr lang="it-IT"/>
          </a:p>
          <a:p>
            <a:pPr marL="457200" indent="-457200"/>
            <a:r>
              <a:rPr lang="it-IT"/>
              <a:t>- sono molto </a:t>
            </a:r>
            <a:r>
              <a:rPr lang="it-IT" b="1"/>
              <a:t>sensibili a veleni e relativamente poco stabili nel tempo</a:t>
            </a:r>
            <a:r>
              <a:rPr lang="it-IT"/>
              <a:t>. </a:t>
            </a:r>
          </a:p>
        </p:txBody>
      </p:sp>
      <p:sp>
        <p:nvSpPr>
          <p:cNvPr id="544773" name="Text Box 5"/>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62F0D7AC-E84E-4DC4-8F91-C4DBD1C848EC}" type="slidenum">
              <a:rPr lang="it-IT"/>
              <a:pPr/>
              <a:t>23</a:t>
            </a:fld>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6" name="Text Box 4"/>
          <p:cNvSpPr txBox="1">
            <a:spLocks noChangeArrowheads="1"/>
          </p:cNvSpPr>
          <p:nvPr/>
        </p:nvSpPr>
        <p:spPr bwMode="auto">
          <a:xfrm>
            <a:off x="0" y="692150"/>
            <a:ext cx="9144000" cy="5326063"/>
          </a:xfrm>
          <a:prstGeom prst="rect">
            <a:avLst/>
          </a:prstGeom>
          <a:noFill/>
          <a:ln w="9525">
            <a:noFill/>
            <a:miter lim="800000"/>
            <a:headEnd/>
            <a:tailEnd/>
          </a:ln>
          <a:effectLst/>
        </p:spPr>
        <p:txBody>
          <a:bodyPr>
            <a:spAutoFit/>
          </a:bodyPr>
          <a:lstStyle/>
          <a:p>
            <a:pPr algn="ctr"/>
            <a:r>
              <a:rPr lang="it-IT" sz="3200" b="1">
                <a:solidFill>
                  <a:srgbClr val="FF0000"/>
                </a:solidFill>
                <a:effectLst>
                  <a:outerShdw blurRad="38100" dist="38100" dir="2700000" algn="tl">
                    <a:srgbClr val="C0C0C0"/>
                  </a:outerShdw>
                </a:effectLst>
              </a:rPr>
              <a:t>Biotecnologia e Chimica</a:t>
            </a:r>
          </a:p>
          <a:p>
            <a:r>
              <a:rPr lang="it-IT"/>
              <a:t> </a:t>
            </a:r>
          </a:p>
          <a:p>
            <a:pPr algn="ctr"/>
            <a:r>
              <a:rPr lang="it-IT"/>
              <a:t>lo sviluppo di processi industriali richiede competenze multidisciplinari, sia in biochimica che in chimica</a:t>
            </a:r>
          </a:p>
          <a:p>
            <a:pPr algn="just"/>
            <a:r>
              <a:rPr lang="it-IT"/>
              <a:t>l’alternativa tra prodotti della biotecnologia e prodotti della chimica va valutata caso per caso, considerando tutti gli aspetti connessi ai costi di produzione ed all’impatto ambientale. </a:t>
            </a:r>
          </a:p>
          <a:p>
            <a:endParaRPr lang="it-IT"/>
          </a:p>
          <a:p>
            <a:pPr algn="just"/>
            <a:r>
              <a:rPr lang="it-IT"/>
              <a:t>Occorre per ogni nuovo prodotto effettuare uno studio che comprenda l’intero ciclo di vita del prodotto </a:t>
            </a:r>
          </a:p>
          <a:p>
            <a:pPr algn="ctr"/>
            <a:r>
              <a:rPr lang="it-IT"/>
              <a:t>(life cycle  assessement-</a:t>
            </a:r>
            <a:r>
              <a:rPr lang="it-IT" b="1"/>
              <a:t>LCA</a:t>
            </a:r>
            <a:r>
              <a:rPr lang="it-IT"/>
              <a:t>)</a:t>
            </a:r>
          </a:p>
          <a:p>
            <a:pPr algn="ctr"/>
            <a:r>
              <a:rPr lang="it-IT"/>
              <a:t>dalla nascita fino al suo smaltimento </a:t>
            </a:r>
          </a:p>
          <a:p>
            <a:pPr algn="ctr"/>
            <a:r>
              <a:rPr lang="it-IT"/>
              <a:t>(</a:t>
            </a:r>
            <a:r>
              <a:rPr lang="it-IT" b="1" i="1"/>
              <a:t>craddle-to-grave analysis</a:t>
            </a:r>
            <a:r>
              <a:rPr lang="it-IT"/>
              <a:t>)</a:t>
            </a:r>
          </a:p>
          <a:p>
            <a:pPr algn="ctr"/>
            <a:r>
              <a:rPr lang="it-IT"/>
              <a:t>paragonando il processo biotecnologico con quello chimico.</a:t>
            </a:r>
          </a:p>
        </p:txBody>
      </p:sp>
      <p:sp>
        <p:nvSpPr>
          <p:cNvPr id="545797" name="Text Box 5"/>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13A4FB14-F0AE-4A99-8360-EDBA73462532}" type="slidenum">
              <a:rPr lang="it-IT"/>
              <a:pPr/>
              <a:t>24</a:t>
            </a:fld>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A131A495-EAD2-4DD8-A43F-7B2FD20D36F2}" type="slidenum">
              <a:rPr lang="it-IT"/>
              <a:pPr/>
              <a:t>25</a:t>
            </a:fld>
            <a:endParaRPr lang="it-IT"/>
          </a:p>
        </p:txBody>
      </p:sp>
      <p:sp>
        <p:nvSpPr>
          <p:cNvPr id="290821" name="Text Box 5"/>
          <p:cNvSpPr txBox="1">
            <a:spLocks noChangeArrowheads="1"/>
          </p:cNvSpPr>
          <p:nvPr/>
        </p:nvSpPr>
        <p:spPr bwMode="auto">
          <a:xfrm>
            <a:off x="2195513" y="188913"/>
            <a:ext cx="4860925" cy="579437"/>
          </a:xfrm>
          <a:prstGeom prst="rect">
            <a:avLst/>
          </a:prstGeom>
          <a:noFill/>
          <a:ln w="9525">
            <a:noFill/>
            <a:miter lim="800000"/>
            <a:headEnd/>
            <a:tailEnd/>
          </a:ln>
          <a:effectLst/>
        </p:spPr>
        <p:txBody>
          <a:bodyPr wrap="none">
            <a:spAutoFit/>
          </a:bodyPr>
          <a:lstStyle/>
          <a:p>
            <a:r>
              <a:rPr lang="it-IT" sz="3200" b="1">
                <a:solidFill>
                  <a:srgbClr val="FF0000"/>
                </a:solidFill>
                <a:effectLst>
                  <a:outerShdw blurRad="38100" dist="38100" dir="2700000" algn="tl">
                    <a:srgbClr val="C0C0C0"/>
                  </a:outerShdw>
                </a:effectLst>
              </a:rPr>
              <a:t>BIOTRASFORMAZIONE</a:t>
            </a:r>
          </a:p>
        </p:txBody>
      </p:sp>
      <p:sp>
        <p:nvSpPr>
          <p:cNvPr id="290822" name="Text Box 6"/>
          <p:cNvSpPr txBox="1">
            <a:spLocks noChangeArrowheads="1"/>
          </p:cNvSpPr>
          <p:nvPr/>
        </p:nvSpPr>
        <p:spPr bwMode="auto">
          <a:xfrm>
            <a:off x="-6350" y="1125538"/>
            <a:ext cx="9150350" cy="822325"/>
          </a:xfrm>
          <a:prstGeom prst="rect">
            <a:avLst/>
          </a:prstGeom>
          <a:noFill/>
          <a:ln w="9525">
            <a:noFill/>
            <a:miter lim="800000"/>
            <a:headEnd/>
            <a:tailEnd/>
          </a:ln>
          <a:effectLst/>
        </p:spPr>
        <p:txBody>
          <a:bodyPr wrap="none">
            <a:spAutoFit/>
          </a:bodyPr>
          <a:lstStyle/>
          <a:p>
            <a:r>
              <a:rPr lang="it-IT"/>
              <a:t>Una trasformazione realizzata con un CATALIZZATORE BIOLOGICO:</a:t>
            </a:r>
          </a:p>
          <a:p>
            <a:r>
              <a:rPr lang="it-IT" sz="2000"/>
              <a:t>converte un substrato in un prodotto in un NUMERO LIMITATO di stadi enzimatici</a:t>
            </a:r>
            <a:r>
              <a:rPr lang="it-IT"/>
              <a:t> </a:t>
            </a:r>
          </a:p>
        </p:txBody>
      </p:sp>
      <p:sp>
        <p:nvSpPr>
          <p:cNvPr id="290823" name="Text Box 7"/>
          <p:cNvSpPr txBox="1">
            <a:spLocks noChangeArrowheads="1"/>
          </p:cNvSpPr>
          <p:nvPr/>
        </p:nvSpPr>
        <p:spPr bwMode="auto">
          <a:xfrm>
            <a:off x="1692275" y="2349500"/>
            <a:ext cx="6002338" cy="1492250"/>
          </a:xfrm>
          <a:prstGeom prst="rect">
            <a:avLst/>
          </a:prstGeom>
          <a:noFill/>
          <a:ln w="9525">
            <a:noFill/>
            <a:miter lim="800000"/>
            <a:headEnd/>
            <a:tailEnd/>
          </a:ln>
          <a:effectLst/>
        </p:spPr>
        <p:txBody>
          <a:bodyPr wrap="none">
            <a:spAutoFit/>
          </a:bodyPr>
          <a:lstStyle/>
          <a:p>
            <a:pPr algn="ctr"/>
            <a:r>
              <a:rPr lang="it-IT" sz="2000"/>
              <a:t>Per una biotrasformazione efficiente bisogna ottimizzare:</a:t>
            </a:r>
          </a:p>
          <a:p>
            <a:pPr algn="ctr">
              <a:buFontTx/>
              <a:buChar char="•"/>
            </a:pPr>
            <a:r>
              <a:rPr lang="it-IT"/>
              <a:t> biocatalizzatore</a:t>
            </a:r>
          </a:p>
          <a:p>
            <a:pPr algn="ctr">
              <a:buFontTx/>
              <a:buChar char="•"/>
            </a:pPr>
            <a:r>
              <a:rPr lang="it-IT"/>
              <a:t> mezzo di reazione </a:t>
            </a:r>
          </a:p>
          <a:p>
            <a:pPr algn="ctr">
              <a:buFontTx/>
              <a:buChar char="•"/>
            </a:pPr>
            <a:r>
              <a:rPr lang="it-IT"/>
              <a:t> bioreattore</a:t>
            </a:r>
          </a:p>
        </p:txBody>
      </p:sp>
      <p:sp>
        <p:nvSpPr>
          <p:cNvPr id="290824" name="Text Box 8"/>
          <p:cNvSpPr txBox="1">
            <a:spLocks noChangeArrowheads="1"/>
          </p:cNvSpPr>
          <p:nvPr/>
        </p:nvSpPr>
        <p:spPr bwMode="auto">
          <a:xfrm>
            <a:off x="0" y="4083050"/>
            <a:ext cx="9144000" cy="2225675"/>
          </a:xfrm>
          <a:prstGeom prst="rect">
            <a:avLst/>
          </a:prstGeom>
          <a:noFill/>
          <a:ln w="9525">
            <a:noFill/>
            <a:miter lim="800000"/>
            <a:headEnd/>
            <a:tailEnd/>
          </a:ln>
          <a:effectLst/>
        </p:spPr>
        <p:txBody>
          <a:bodyPr>
            <a:spAutoFit/>
          </a:bodyPr>
          <a:lstStyle/>
          <a:p>
            <a:r>
              <a:rPr lang="it-IT" sz="2000"/>
              <a:t>OPPORTUNITA’ PER L’USO INDISTRIALE DI CATALIZZATORI BIOLOGICI:</a:t>
            </a:r>
          </a:p>
          <a:p>
            <a:pPr>
              <a:buFontTx/>
              <a:buChar char="•"/>
            </a:pPr>
            <a:r>
              <a:rPr lang="it-IT" sz="2000"/>
              <a:t> enzimi idrolitici tradizionali (es.: idrolisi proteine ed amido)</a:t>
            </a:r>
          </a:p>
          <a:p>
            <a:pPr>
              <a:buFontTx/>
              <a:buChar char="•"/>
            </a:pPr>
            <a:r>
              <a:rPr lang="it-IT" sz="2000"/>
              <a:t> enzimi di isomerizzazione (es.: conversione del glucosio a fruttosio)</a:t>
            </a:r>
          </a:p>
          <a:p>
            <a:pPr>
              <a:buFontTx/>
              <a:buChar char="•"/>
            </a:pPr>
            <a:r>
              <a:rPr lang="it-IT" sz="2000"/>
              <a:t> sintesi di composti chirali</a:t>
            </a:r>
          </a:p>
          <a:p>
            <a:pPr>
              <a:buFontTx/>
              <a:buChar char="•"/>
            </a:pPr>
            <a:r>
              <a:rPr lang="it-IT" sz="2000"/>
              <a:t> reazioni idrolitiche inverse</a:t>
            </a:r>
          </a:p>
          <a:p>
            <a:pPr>
              <a:buFontTx/>
              <a:buChar char="•"/>
            </a:pPr>
            <a:r>
              <a:rPr lang="it-IT" sz="2000"/>
              <a:t> reazioni sintetiche complesse (es.: ossidrilazioni aromatiche, chimica dei gruppi di protezione, degradazione di sostanze tossiche e/o pericolose)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78417F26-0390-410A-8558-F072B9506809}" type="slidenum">
              <a:rPr lang="it-IT"/>
              <a:pPr/>
              <a:t>26</a:t>
            </a:fld>
            <a:endParaRPr lang="it-IT"/>
          </a:p>
        </p:txBody>
      </p:sp>
      <p:sp>
        <p:nvSpPr>
          <p:cNvPr id="334851" name="Text Box 3"/>
          <p:cNvSpPr txBox="1">
            <a:spLocks noChangeArrowheads="1"/>
          </p:cNvSpPr>
          <p:nvPr/>
        </p:nvSpPr>
        <p:spPr bwMode="auto">
          <a:xfrm>
            <a:off x="107950" y="115888"/>
            <a:ext cx="8856663" cy="457200"/>
          </a:xfrm>
          <a:prstGeom prst="rect">
            <a:avLst/>
          </a:prstGeom>
          <a:noFill/>
          <a:ln w="9525">
            <a:noFill/>
            <a:miter lim="800000"/>
            <a:headEnd/>
            <a:tailEnd/>
          </a:ln>
          <a:effectLst/>
        </p:spPr>
        <p:txBody>
          <a:bodyPr wrap="none">
            <a:spAutoFit/>
          </a:bodyPr>
          <a:lstStyle/>
          <a:p>
            <a:r>
              <a:rPr lang="it-IT" b="1">
                <a:solidFill>
                  <a:srgbClr val="FF0000"/>
                </a:solidFill>
                <a:effectLst>
                  <a:outerShdw blurRad="38100" dist="38100" dir="2700000" algn="tl">
                    <a:srgbClr val="C0C0C0"/>
                  </a:outerShdw>
                </a:effectLst>
              </a:rPr>
              <a:t>BIOCATALIZZATORI VS CATALIZZATORI TRADIZIONALI</a:t>
            </a:r>
          </a:p>
        </p:txBody>
      </p:sp>
      <p:sp>
        <p:nvSpPr>
          <p:cNvPr id="334852" name="Text Box 4"/>
          <p:cNvSpPr txBox="1">
            <a:spLocks noChangeArrowheads="1"/>
          </p:cNvSpPr>
          <p:nvPr/>
        </p:nvSpPr>
        <p:spPr bwMode="auto">
          <a:xfrm>
            <a:off x="-6350" y="549275"/>
            <a:ext cx="9150350" cy="2346325"/>
          </a:xfrm>
          <a:prstGeom prst="rect">
            <a:avLst/>
          </a:prstGeom>
          <a:noFill/>
          <a:ln w="9525">
            <a:noFill/>
            <a:miter lim="800000"/>
            <a:headEnd/>
            <a:tailEnd/>
          </a:ln>
          <a:effectLst/>
        </p:spPr>
        <p:txBody>
          <a:bodyPr>
            <a:spAutoFit/>
          </a:bodyPr>
          <a:lstStyle/>
          <a:p>
            <a:r>
              <a:rPr lang="it-IT"/>
              <a:t>VANTAGGI:</a:t>
            </a:r>
          </a:p>
          <a:p>
            <a:pPr>
              <a:buFontTx/>
              <a:buChar char="•"/>
            </a:pPr>
            <a:r>
              <a:rPr lang="it-IT" sz="2000"/>
              <a:t> regioselettività</a:t>
            </a:r>
          </a:p>
          <a:p>
            <a:pPr>
              <a:buFontTx/>
              <a:buChar char="•"/>
            </a:pPr>
            <a:r>
              <a:rPr lang="it-IT" sz="2000"/>
              <a:t> stereospecificità</a:t>
            </a:r>
          </a:p>
          <a:p>
            <a:pPr algn="just"/>
            <a:r>
              <a:rPr lang="it-IT" sz="2000"/>
              <a:t>Si può ottenere un singolo enantiomero avente i requisiti richiesti per l’utilizzo farmaceutico o come additivo nei cibi</a:t>
            </a:r>
            <a:r>
              <a:rPr lang="it-IT"/>
              <a:t>.</a:t>
            </a:r>
          </a:p>
          <a:p>
            <a:pPr algn="just">
              <a:buFontTx/>
              <a:buChar char="•"/>
            </a:pPr>
            <a:r>
              <a:rPr lang="it-IT" sz="2000"/>
              <a:t> lavorano in condizioni di reazione blande: (moderate temperature, pressioni e valori di pH)</a:t>
            </a:r>
          </a:p>
        </p:txBody>
      </p:sp>
      <p:sp>
        <p:nvSpPr>
          <p:cNvPr id="334855" name="Text Box 7"/>
          <p:cNvSpPr txBox="1">
            <a:spLocks noChangeArrowheads="1"/>
          </p:cNvSpPr>
          <p:nvPr/>
        </p:nvSpPr>
        <p:spPr bwMode="auto">
          <a:xfrm>
            <a:off x="-6350" y="3070225"/>
            <a:ext cx="9150350" cy="1676400"/>
          </a:xfrm>
          <a:prstGeom prst="rect">
            <a:avLst/>
          </a:prstGeom>
          <a:noFill/>
          <a:ln w="9525">
            <a:noFill/>
            <a:miter lim="800000"/>
            <a:headEnd/>
            <a:tailEnd/>
          </a:ln>
          <a:effectLst/>
        </p:spPr>
        <p:txBody>
          <a:bodyPr>
            <a:spAutoFit/>
          </a:bodyPr>
          <a:lstStyle/>
          <a:p>
            <a:r>
              <a:rPr lang="it-IT"/>
              <a:t>TIPI DI CATALIZZATORI DA UTILIZZARE:</a:t>
            </a:r>
          </a:p>
          <a:p>
            <a:pPr>
              <a:buFontTx/>
              <a:buChar char="•"/>
            </a:pPr>
            <a:r>
              <a:rPr lang="it-IT" sz="2000"/>
              <a:t> ENZIMI ISOLATI</a:t>
            </a:r>
          </a:p>
          <a:p>
            <a:pPr>
              <a:buFontTx/>
              <a:buChar char="•"/>
            </a:pPr>
            <a:r>
              <a:rPr lang="it-IT" sz="2000"/>
              <a:t> CELLULE</a:t>
            </a:r>
          </a:p>
          <a:p>
            <a:pPr>
              <a:buFontTx/>
              <a:buChar char="•"/>
            </a:pPr>
            <a:r>
              <a:rPr lang="it-IT" sz="2000"/>
              <a:t> ENZIMI IMMOBILIZZATI</a:t>
            </a:r>
          </a:p>
          <a:p>
            <a:pPr>
              <a:buFontTx/>
              <a:buChar char="•"/>
            </a:pPr>
            <a:r>
              <a:rPr lang="it-IT" sz="2000"/>
              <a:t> CELLULE IMMOBILIZZATE</a:t>
            </a:r>
          </a:p>
        </p:txBody>
      </p:sp>
      <p:sp>
        <p:nvSpPr>
          <p:cNvPr id="334856" name="Text Box 8"/>
          <p:cNvSpPr txBox="1">
            <a:spLocks noChangeArrowheads="1"/>
          </p:cNvSpPr>
          <p:nvPr/>
        </p:nvSpPr>
        <p:spPr bwMode="auto">
          <a:xfrm>
            <a:off x="0" y="4724400"/>
            <a:ext cx="9150350" cy="1676400"/>
          </a:xfrm>
          <a:prstGeom prst="rect">
            <a:avLst/>
          </a:prstGeom>
          <a:noFill/>
          <a:ln w="9525">
            <a:noFill/>
            <a:miter lim="800000"/>
            <a:headEnd/>
            <a:tailEnd/>
          </a:ln>
          <a:effectLst/>
        </p:spPr>
        <p:txBody>
          <a:bodyPr>
            <a:spAutoFit/>
          </a:bodyPr>
          <a:lstStyle/>
          <a:p>
            <a:r>
              <a:rPr lang="it-IT"/>
              <a:t>IL BIOCATALIZZATORE OTTIMALE DEVE ESSERE:</a:t>
            </a:r>
          </a:p>
          <a:p>
            <a:pPr>
              <a:buFontTx/>
              <a:buChar char="•"/>
            </a:pPr>
            <a:r>
              <a:rPr lang="it-IT" sz="2000"/>
              <a:t> SELETTIVO</a:t>
            </a:r>
          </a:p>
          <a:p>
            <a:pPr>
              <a:buFontTx/>
              <a:buChar char="•"/>
            </a:pPr>
            <a:r>
              <a:rPr lang="it-IT" sz="2000"/>
              <a:t> ATTIVO</a:t>
            </a:r>
          </a:p>
          <a:p>
            <a:pPr>
              <a:buFontTx/>
              <a:buChar char="•"/>
            </a:pPr>
            <a:r>
              <a:rPr lang="it-IT" sz="2000"/>
              <a:t> STABILE NELLE CONDIZIONI IN CUI OPERA IL BIOREATTORE</a:t>
            </a:r>
          </a:p>
          <a:p>
            <a:pPr>
              <a:buFontTx/>
              <a:buChar char="•"/>
            </a:pPr>
            <a:r>
              <a:rPr lang="it-IT" sz="2000"/>
              <a:t> ATTIVO IN MEZZI NON CONVENZIONALI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ext Box 2"/>
          <p:cNvSpPr txBox="1">
            <a:spLocks noChangeArrowheads="1"/>
          </p:cNvSpPr>
          <p:nvPr/>
        </p:nvSpPr>
        <p:spPr bwMode="auto">
          <a:xfrm>
            <a:off x="8807450" y="6400800"/>
            <a:ext cx="488950" cy="457200"/>
          </a:xfrm>
          <a:prstGeom prst="rect">
            <a:avLst/>
          </a:prstGeom>
          <a:noFill/>
          <a:ln w="9525">
            <a:noFill/>
            <a:miter lim="800000"/>
            <a:headEnd/>
            <a:tailEnd/>
          </a:ln>
          <a:effectLst/>
        </p:spPr>
        <p:txBody>
          <a:bodyPr wrap="none">
            <a:spAutoFit/>
          </a:bodyPr>
          <a:lstStyle/>
          <a:p>
            <a:fld id="{A345EB28-173E-4806-8DD6-91491976ACCB}" type="slidenum">
              <a:rPr lang="it-IT"/>
              <a:pPr/>
              <a:t>27</a:t>
            </a:fld>
            <a:endParaRPr lang="it-IT"/>
          </a:p>
        </p:txBody>
      </p:sp>
      <p:sp>
        <p:nvSpPr>
          <p:cNvPr id="416771" name="Text Box 3"/>
          <p:cNvSpPr txBox="1">
            <a:spLocks noChangeArrowheads="1"/>
          </p:cNvSpPr>
          <p:nvPr/>
        </p:nvSpPr>
        <p:spPr bwMode="auto">
          <a:xfrm>
            <a:off x="1676400" y="153988"/>
            <a:ext cx="5703888" cy="1187450"/>
          </a:xfrm>
          <a:prstGeom prst="rect">
            <a:avLst/>
          </a:prstGeom>
          <a:noFill/>
          <a:ln w="9525">
            <a:noFill/>
            <a:miter lim="800000"/>
            <a:headEnd/>
            <a:tailEnd/>
          </a:ln>
          <a:effectLst/>
        </p:spPr>
        <p:txBody>
          <a:bodyPr wrap="none">
            <a:spAutoFit/>
          </a:bodyPr>
          <a:lstStyle/>
          <a:p>
            <a:pPr algn="ctr" eaLnBrk="1" hangingPunct="1"/>
            <a:r>
              <a:rPr kumimoji="1" lang="en-US" b="1"/>
              <a:t>ANTRACICLINE</a:t>
            </a:r>
          </a:p>
          <a:p>
            <a:pPr algn="ctr" eaLnBrk="1" hangingPunct="1"/>
            <a:r>
              <a:rPr kumimoji="1" lang="en-US" b="1"/>
              <a:t>Produzione industriale</a:t>
            </a:r>
          </a:p>
          <a:p>
            <a:pPr algn="ctr" eaLnBrk="1" hangingPunct="1"/>
            <a:r>
              <a:rPr kumimoji="1" lang="en-US" b="1"/>
              <a:t>Daunomicina, Doxorubicina e Epirubicina</a:t>
            </a:r>
            <a:endParaRPr kumimoji="1" lang="en-US" b="1">
              <a:solidFill>
                <a:srgbClr val="FF0000"/>
              </a:solidFill>
            </a:endParaRPr>
          </a:p>
        </p:txBody>
      </p:sp>
      <p:graphicFrame>
        <p:nvGraphicFramePr>
          <p:cNvPr id="416772" name="Object 4"/>
          <p:cNvGraphicFramePr>
            <a:graphicFrameLocks noChangeAspect="1"/>
          </p:cNvGraphicFramePr>
          <p:nvPr/>
        </p:nvGraphicFramePr>
        <p:xfrm>
          <a:off x="2312988" y="1484313"/>
          <a:ext cx="4419600" cy="3521075"/>
        </p:xfrm>
        <a:graphic>
          <a:graphicData uri="http://schemas.openxmlformats.org/presentationml/2006/ole">
            <mc:AlternateContent xmlns:mc="http://schemas.openxmlformats.org/markup-compatibility/2006">
              <mc:Choice xmlns:v="urn:schemas-microsoft-com:vml" Requires="v">
                <p:oleObj name="ISIS/Draw Sketch" r:id="rId3" imgW="2476440" imgH="1971360" progId="">
                  <p:embed/>
                </p:oleObj>
              </mc:Choice>
              <mc:Fallback>
                <p:oleObj name="ISIS/Draw Sketch" r:id="rId3" imgW="2476440" imgH="197136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2988" y="1484313"/>
                        <a:ext cx="44196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6773" name="Text Box 5"/>
          <p:cNvSpPr txBox="1">
            <a:spLocks noChangeArrowheads="1"/>
          </p:cNvSpPr>
          <p:nvPr/>
        </p:nvSpPr>
        <p:spPr bwMode="auto">
          <a:xfrm>
            <a:off x="3352800" y="5562600"/>
            <a:ext cx="2847975" cy="822325"/>
          </a:xfrm>
          <a:prstGeom prst="rect">
            <a:avLst/>
          </a:prstGeom>
          <a:noFill/>
          <a:ln w="9525">
            <a:noFill/>
            <a:miter lim="800000"/>
            <a:headEnd/>
            <a:tailEnd/>
          </a:ln>
          <a:effectLst/>
        </p:spPr>
        <p:txBody>
          <a:bodyPr wrap="none">
            <a:spAutoFit/>
          </a:bodyPr>
          <a:lstStyle/>
          <a:p>
            <a:pPr algn="ctr" eaLnBrk="1" hangingPunct="1"/>
            <a:r>
              <a:rPr kumimoji="1" lang="it-IT" b="1"/>
              <a:t>DAUNOMICINA o</a:t>
            </a:r>
          </a:p>
          <a:p>
            <a:pPr algn="ctr" eaLnBrk="1" hangingPunct="1"/>
            <a:r>
              <a:rPr kumimoji="1" lang="it-IT" b="1"/>
              <a:t>DAUNORUBICINA</a:t>
            </a:r>
          </a:p>
        </p:txBody>
      </p:sp>
      <p:sp>
        <p:nvSpPr>
          <p:cNvPr id="416774" name="Text Box 6"/>
          <p:cNvSpPr txBox="1">
            <a:spLocks noChangeArrowheads="1"/>
          </p:cNvSpPr>
          <p:nvPr/>
        </p:nvSpPr>
        <p:spPr bwMode="auto">
          <a:xfrm>
            <a:off x="0" y="4868863"/>
            <a:ext cx="4267200" cy="701675"/>
          </a:xfrm>
          <a:prstGeom prst="rect">
            <a:avLst/>
          </a:prstGeom>
          <a:noFill/>
          <a:ln w="9525">
            <a:noFill/>
            <a:miter lim="800000"/>
            <a:headEnd/>
            <a:tailEnd/>
          </a:ln>
          <a:effectLst/>
        </p:spPr>
        <p:txBody>
          <a:bodyPr wrap="none">
            <a:spAutoFit/>
          </a:bodyPr>
          <a:lstStyle/>
          <a:p>
            <a:r>
              <a:rPr lang="it-IT" sz="2000"/>
              <a:t>1963: Farmitalia - Daunomicina</a:t>
            </a:r>
          </a:p>
          <a:p>
            <a:r>
              <a:rPr lang="it-IT" sz="2000"/>
              <a:t>(fermentazione </a:t>
            </a:r>
            <a:r>
              <a:rPr lang="it-IT" sz="2000" i="1"/>
              <a:t>Streptomyces Peucetius</a:t>
            </a:r>
            <a:r>
              <a:rPr lang="it-IT" sz="2000"/>
              <a:t>)</a:t>
            </a:r>
          </a:p>
        </p:txBody>
      </p:sp>
      <p:sp>
        <p:nvSpPr>
          <p:cNvPr id="416775" name="Text Box 7"/>
          <p:cNvSpPr txBox="1">
            <a:spLocks noChangeArrowheads="1"/>
          </p:cNvSpPr>
          <p:nvPr/>
        </p:nvSpPr>
        <p:spPr bwMode="auto">
          <a:xfrm>
            <a:off x="4211638" y="4868863"/>
            <a:ext cx="5000625" cy="701675"/>
          </a:xfrm>
          <a:prstGeom prst="rect">
            <a:avLst/>
          </a:prstGeom>
          <a:noFill/>
          <a:ln w="9525">
            <a:noFill/>
            <a:miter lim="800000"/>
            <a:headEnd/>
            <a:tailEnd/>
          </a:ln>
          <a:effectLst/>
        </p:spPr>
        <p:txBody>
          <a:bodyPr wrap="none">
            <a:spAutoFit/>
          </a:bodyPr>
          <a:lstStyle/>
          <a:p>
            <a:r>
              <a:rPr lang="it-IT" sz="2000"/>
              <a:t>1963: Rhone- Poulenc - Rubidomicina</a:t>
            </a:r>
          </a:p>
          <a:p>
            <a:r>
              <a:rPr lang="it-IT" sz="2000"/>
              <a:t>(fermentazione </a:t>
            </a:r>
            <a:r>
              <a:rPr lang="it-IT" sz="2000" i="1"/>
              <a:t>Streptomyces Coeruleorubidus</a:t>
            </a:r>
            <a:r>
              <a:rPr lang="it-IT" sz="200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ext Box 2"/>
          <p:cNvSpPr txBox="1">
            <a:spLocks noChangeArrowheads="1"/>
          </p:cNvSpPr>
          <p:nvPr/>
        </p:nvSpPr>
        <p:spPr bwMode="auto">
          <a:xfrm>
            <a:off x="8807450" y="6400800"/>
            <a:ext cx="488950" cy="457200"/>
          </a:xfrm>
          <a:prstGeom prst="rect">
            <a:avLst/>
          </a:prstGeom>
          <a:noFill/>
          <a:ln w="9525">
            <a:noFill/>
            <a:miter lim="800000"/>
            <a:headEnd/>
            <a:tailEnd/>
          </a:ln>
          <a:effectLst/>
        </p:spPr>
        <p:txBody>
          <a:bodyPr wrap="none">
            <a:spAutoFit/>
          </a:bodyPr>
          <a:lstStyle/>
          <a:p>
            <a:fld id="{54F64446-7361-4B3B-96E0-D3207B94FB10}" type="slidenum">
              <a:rPr lang="it-IT"/>
              <a:pPr/>
              <a:t>28</a:t>
            </a:fld>
            <a:endParaRPr lang="it-IT"/>
          </a:p>
        </p:txBody>
      </p:sp>
      <p:grpSp>
        <p:nvGrpSpPr>
          <p:cNvPr id="418819" name="Group 3"/>
          <p:cNvGrpSpPr>
            <a:grpSpLocks/>
          </p:cNvGrpSpPr>
          <p:nvPr/>
        </p:nvGrpSpPr>
        <p:grpSpPr bwMode="auto">
          <a:xfrm>
            <a:off x="2916238" y="333375"/>
            <a:ext cx="5294312" cy="2259013"/>
            <a:chOff x="1837" y="210"/>
            <a:chExt cx="3335" cy="1423"/>
          </a:xfrm>
        </p:grpSpPr>
        <p:sp>
          <p:nvSpPr>
            <p:cNvPr id="418820" name="Text Box 4"/>
            <p:cNvSpPr txBox="1">
              <a:spLocks noChangeArrowheads="1"/>
            </p:cNvSpPr>
            <p:nvPr/>
          </p:nvSpPr>
          <p:spPr bwMode="auto">
            <a:xfrm>
              <a:off x="1837" y="210"/>
              <a:ext cx="1556" cy="448"/>
            </a:xfrm>
            <a:prstGeom prst="rect">
              <a:avLst/>
            </a:prstGeom>
            <a:noFill/>
            <a:ln w="9525">
              <a:solidFill>
                <a:schemeClr val="tx1"/>
              </a:solidFill>
              <a:miter lim="800000"/>
              <a:headEnd/>
              <a:tailEnd/>
            </a:ln>
            <a:effectLst/>
          </p:spPr>
          <p:txBody>
            <a:bodyPr wrap="none">
              <a:spAutoFit/>
            </a:bodyPr>
            <a:lstStyle/>
            <a:p>
              <a:pPr algn="ctr" eaLnBrk="1" hangingPunct="1"/>
              <a:r>
                <a:rPr lang="it-IT" sz="2000" b="1"/>
                <a:t>FERMENTAZIONE</a:t>
              </a:r>
            </a:p>
            <a:p>
              <a:pPr algn="ctr" eaLnBrk="1" hangingPunct="1"/>
              <a:r>
                <a:rPr lang="it-IT" sz="2000" b="1"/>
                <a:t>DAUNOMICINA</a:t>
              </a:r>
            </a:p>
          </p:txBody>
        </p:sp>
        <p:sp>
          <p:nvSpPr>
            <p:cNvPr id="418821" name="Text Box 5"/>
            <p:cNvSpPr txBox="1">
              <a:spLocks noChangeArrowheads="1"/>
            </p:cNvSpPr>
            <p:nvPr/>
          </p:nvSpPr>
          <p:spPr bwMode="auto">
            <a:xfrm>
              <a:off x="1973" y="890"/>
              <a:ext cx="1333" cy="448"/>
            </a:xfrm>
            <a:prstGeom prst="rect">
              <a:avLst/>
            </a:prstGeom>
            <a:noFill/>
            <a:ln w="9525">
              <a:solidFill>
                <a:schemeClr val="tx1"/>
              </a:solidFill>
              <a:miter lim="800000"/>
              <a:headEnd/>
              <a:tailEnd/>
            </a:ln>
            <a:effectLst/>
          </p:spPr>
          <p:txBody>
            <a:bodyPr wrap="none">
              <a:spAutoFit/>
            </a:bodyPr>
            <a:lstStyle/>
            <a:p>
              <a:pPr algn="ctr" eaLnBrk="1" hangingPunct="1"/>
              <a:r>
                <a:rPr lang="it-IT" sz="2000" b="1"/>
                <a:t>ESTRAZIONE</a:t>
              </a:r>
            </a:p>
            <a:p>
              <a:pPr algn="ctr" eaLnBrk="1" hangingPunct="1"/>
              <a:r>
                <a:rPr lang="it-IT" sz="2000" b="1"/>
                <a:t>DAUNOMICINA</a:t>
              </a:r>
            </a:p>
          </p:txBody>
        </p:sp>
        <p:graphicFrame>
          <p:nvGraphicFramePr>
            <p:cNvPr id="418822" name="Object 6"/>
            <p:cNvGraphicFramePr>
              <a:graphicFrameLocks noChangeAspect="1"/>
            </p:cNvGraphicFramePr>
            <p:nvPr/>
          </p:nvGraphicFramePr>
          <p:xfrm>
            <a:off x="3606" y="391"/>
            <a:ext cx="1566" cy="1242"/>
          </p:xfrm>
          <a:graphic>
            <a:graphicData uri="http://schemas.openxmlformats.org/presentationml/2006/ole">
              <mc:AlternateContent xmlns:mc="http://schemas.openxmlformats.org/markup-compatibility/2006">
                <mc:Choice xmlns:v="urn:schemas-microsoft-com:vml" Requires="v">
                  <p:oleObj name="ISIS/Draw Sketch" r:id="rId3" imgW="2485800" imgH="1971360" progId="">
                    <p:embed/>
                  </p:oleObj>
                </mc:Choice>
                <mc:Fallback>
                  <p:oleObj name="ISIS/Draw Sketch" r:id="rId3" imgW="2485800" imgH="197136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 y="391"/>
                          <a:ext cx="1566"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8823" name="Line 7"/>
            <p:cNvSpPr>
              <a:spLocks noChangeShapeType="1"/>
            </p:cNvSpPr>
            <p:nvPr/>
          </p:nvSpPr>
          <p:spPr bwMode="auto">
            <a:xfrm>
              <a:off x="2608" y="663"/>
              <a:ext cx="0" cy="182"/>
            </a:xfrm>
            <a:prstGeom prst="line">
              <a:avLst/>
            </a:prstGeom>
            <a:noFill/>
            <a:ln w="9525">
              <a:solidFill>
                <a:schemeClr val="tx1"/>
              </a:solidFill>
              <a:round/>
              <a:headEnd/>
              <a:tailEnd type="triangle" w="med" len="med"/>
            </a:ln>
            <a:effectLst/>
          </p:spPr>
          <p:txBody>
            <a:bodyPr/>
            <a:lstStyle/>
            <a:p>
              <a:endParaRPr lang="it-IT"/>
            </a:p>
          </p:txBody>
        </p:sp>
      </p:grpSp>
      <p:grpSp>
        <p:nvGrpSpPr>
          <p:cNvPr id="418824" name="Group 8"/>
          <p:cNvGrpSpPr>
            <a:grpSpLocks/>
          </p:cNvGrpSpPr>
          <p:nvPr/>
        </p:nvGrpSpPr>
        <p:grpSpPr bwMode="auto">
          <a:xfrm>
            <a:off x="395288" y="2133600"/>
            <a:ext cx="3240087" cy="3492500"/>
            <a:chOff x="249" y="1344"/>
            <a:chExt cx="2041" cy="2200"/>
          </a:xfrm>
        </p:grpSpPr>
        <p:sp>
          <p:nvSpPr>
            <p:cNvPr id="418825" name="Text Box 9"/>
            <p:cNvSpPr txBox="1">
              <a:spLocks noChangeArrowheads="1"/>
            </p:cNvSpPr>
            <p:nvPr/>
          </p:nvSpPr>
          <p:spPr bwMode="auto">
            <a:xfrm>
              <a:off x="359" y="1660"/>
              <a:ext cx="1413" cy="448"/>
            </a:xfrm>
            <a:prstGeom prst="rect">
              <a:avLst/>
            </a:prstGeom>
            <a:noFill/>
            <a:ln w="9525">
              <a:solidFill>
                <a:schemeClr val="tx1"/>
              </a:solidFill>
              <a:miter lim="800000"/>
              <a:headEnd/>
              <a:tailEnd/>
            </a:ln>
            <a:effectLst/>
          </p:spPr>
          <p:txBody>
            <a:bodyPr wrap="none">
              <a:spAutoFit/>
            </a:bodyPr>
            <a:lstStyle/>
            <a:p>
              <a:pPr algn="ctr" eaLnBrk="1" hangingPunct="1"/>
              <a:r>
                <a:rPr lang="it-IT" sz="2000" b="1"/>
                <a:t>SINTESI</a:t>
              </a:r>
            </a:p>
            <a:p>
              <a:pPr algn="ctr" eaLnBrk="1" hangingPunct="1"/>
              <a:r>
                <a:rPr lang="it-IT" sz="2000" b="1"/>
                <a:t>DOXORUBICINA</a:t>
              </a:r>
            </a:p>
          </p:txBody>
        </p:sp>
        <p:graphicFrame>
          <p:nvGraphicFramePr>
            <p:cNvPr id="418826" name="Object 10"/>
            <p:cNvGraphicFramePr>
              <a:graphicFrameLocks noChangeAspect="1"/>
            </p:cNvGraphicFramePr>
            <p:nvPr/>
          </p:nvGraphicFramePr>
          <p:xfrm>
            <a:off x="249" y="2341"/>
            <a:ext cx="1633" cy="1203"/>
          </p:xfrm>
          <a:graphic>
            <a:graphicData uri="http://schemas.openxmlformats.org/presentationml/2006/ole">
              <mc:AlternateContent xmlns:mc="http://schemas.openxmlformats.org/markup-compatibility/2006">
                <mc:Choice xmlns:v="urn:schemas-microsoft-com:vml" Requires="v">
                  <p:oleObj name="ISIS/Draw Sketch" r:id="rId5" imgW="2676240" imgH="1971360" progId="">
                    <p:embed/>
                  </p:oleObj>
                </mc:Choice>
                <mc:Fallback>
                  <p:oleObj name="ISIS/Draw Sketch" r:id="rId5" imgW="2676240" imgH="1971360"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 y="2341"/>
                          <a:ext cx="1633" cy="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8827" name="Line 11"/>
            <p:cNvSpPr>
              <a:spLocks noChangeShapeType="1"/>
            </p:cNvSpPr>
            <p:nvPr/>
          </p:nvSpPr>
          <p:spPr bwMode="auto">
            <a:xfrm flipH="1">
              <a:off x="1927" y="2568"/>
              <a:ext cx="363" cy="46"/>
            </a:xfrm>
            <a:prstGeom prst="line">
              <a:avLst/>
            </a:prstGeom>
            <a:noFill/>
            <a:ln w="9525" cap="rnd">
              <a:solidFill>
                <a:schemeClr val="tx1"/>
              </a:solidFill>
              <a:prstDash val="sysDot"/>
              <a:round/>
              <a:headEnd/>
              <a:tailEnd type="triangle" w="med" len="med"/>
            </a:ln>
            <a:effectLst/>
          </p:spPr>
          <p:txBody>
            <a:bodyPr/>
            <a:lstStyle/>
            <a:p>
              <a:endParaRPr lang="it-IT"/>
            </a:p>
          </p:txBody>
        </p:sp>
        <p:sp>
          <p:nvSpPr>
            <p:cNvPr id="418828" name="Line 12"/>
            <p:cNvSpPr>
              <a:spLocks noChangeShapeType="1"/>
            </p:cNvSpPr>
            <p:nvPr/>
          </p:nvSpPr>
          <p:spPr bwMode="auto">
            <a:xfrm flipH="1">
              <a:off x="1383" y="1344"/>
              <a:ext cx="544" cy="272"/>
            </a:xfrm>
            <a:prstGeom prst="line">
              <a:avLst/>
            </a:prstGeom>
            <a:noFill/>
            <a:ln w="9525">
              <a:solidFill>
                <a:schemeClr val="tx1"/>
              </a:solidFill>
              <a:round/>
              <a:headEnd/>
              <a:tailEnd type="triangle" w="med" len="med"/>
            </a:ln>
            <a:effectLst/>
          </p:spPr>
          <p:txBody>
            <a:bodyPr/>
            <a:lstStyle/>
            <a:p>
              <a:endParaRPr lang="it-IT"/>
            </a:p>
          </p:txBody>
        </p:sp>
      </p:grpSp>
      <p:grpSp>
        <p:nvGrpSpPr>
          <p:cNvPr id="418829" name="Group 13"/>
          <p:cNvGrpSpPr>
            <a:grpSpLocks/>
          </p:cNvGrpSpPr>
          <p:nvPr/>
        </p:nvGrpSpPr>
        <p:grpSpPr bwMode="auto">
          <a:xfrm>
            <a:off x="5292725" y="2060575"/>
            <a:ext cx="3455988" cy="4333875"/>
            <a:chOff x="3334" y="1298"/>
            <a:chExt cx="2177" cy="2730"/>
          </a:xfrm>
        </p:grpSpPr>
        <p:sp>
          <p:nvSpPr>
            <p:cNvPr id="418830" name="Text Box 14"/>
            <p:cNvSpPr txBox="1">
              <a:spLocks noChangeArrowheads="1"/>
            </p:cNvSpPr>
            <p:nvPr/>
          </p:nvSpPr>
          <p:spPr bwMode="auto">
            <a:xfrm>
              <a:off x="3424" y="1706"/>
              <a:ext cx="1600" cy="448"/>
            </a:xfrm>
            <a:prstGeom prst="rect">
              <a:avLst/>
            </a:prstGeom>
            <a:noFill/>
            <a:ln w="9525">
              <a:solidFill>
                <a:schemeClr val="tx1"/>
              </a:solidFill>
              <a:miter lim="800000"/>
              <a:headEnd/>
              <a:tailEnd/>
            </a:ln>
            <a:effectLst/>
          </p:spPr>
          <p:txBody>
            <a:bodyPr wrap="none">
              <a:spAutoFit/>
            </a:bodyPr>
            <a:lstStyle/>
            <a:p>
              <a:pPr algn="ctr" eaLnBrk="1" hangingPunct="1"/>
              <a:r>
                <a:rPr lang="it-IT" sz="2000" b="1"/>
                <a:t>SINTESI</a:t>
              </a:r>
            </a:p>
            <a:p>
              <a:pPr algn="ctr" eaLnBrk="1" hangingPunct="1"/>
              <a:r>
                <a:rPr lang="it-IT" sz="2000" b="1"/>
                <a:t>EPIDAUNOMICINA</a:t>
              </a:r>
            </a:p>
          </p:txBody>
        </p:sp>
        <p:sp>
          <p:nvSpPr>
            <p:cNvPr id="418831" name="Text Box 15"/>
            <p:cNvSpPr txBox="1">
              <a:spLocks noChangeArrowheads="1"/>
            </p:cNvSpPr>
            <p:nvPr/>
          </p:nvSpPr>
          <p:spPr bwMode="auto">
            <a:xfrm>
              <a:off x="3651" y="2341"/>
              <a:ext cx="1200" cy="448"/>
            </a:xfrm>
            <a:prstGeom prst="rect">
              <a:avLst/>
            </a:prstGeom>
            <a:noFill/>
            <a:ln w="9525">
              <a:solidFill>
                <a:schemeClr val="tx1"/>
              </a:solidFill>
              <a:miter lim="800000"/>
              <a:headEnd/>
              <a:tailEnd/>
            </a:ln>
            <a:effectLst/>
          </p:spPr>
          <p:txBody>
            <a:bodyPr wrap="none">
              <a:spAutoFit/>
            </a:bodyPr>
            <a:lstStyle/>
            <a:p>
              <a:pPr algn="ctr" eaLnBrk="1" hangingPunct="1"/>
              <a:r>
                <a:rPr lang="it-IT" sz="2000" b="1"/>
                <a:t>SINTESI</a:t>
              </a:r>
            </a:p>
            <a:p>
              <a:pPr algn="ctr" eaLnBrk="1" hangingPunct="1"/>
              <a:r>
                <a:rPr lang="it-IT" sz="2000" b="1"/>
                <a:t>EPIRUBICINA</a:t>
              </a:r>
            </a:p>
          </p:txBody>
        </p:sp>
        <p:graphicFrame>
          <p:nvGraphicFramePr>
            <p:cNvPr id="418832" name="Object 16"/>
            <p:cNvGraphicFramePr>
              <a:graphicFrameLocks noChangeAspect="1"/>
            </p:cNvGraphicFramePr>
            <p:nvPr/>
          </p:nvGraphicFramePr>
          <p:xfrm>
            <a:off x="3424" y="2840"/>
            <a:ext cx="1680" cy="1188"/>
          </p:xfrm>
          <a:graphic>
            <a:graphicData uri="http://schemas.openxmlformats.org/presentationml/2006/ole">
              <mc:AlternateContent xmlns:mc="http://schemas.openxmlformats.org/markup-compatibility/2006">
                <mc:Choice xmlns:v="urn:schemas-microsoft-com:vml" Requires="v">
                  <p:oleObj name="ISIS/Draw Sketch" r:id="rId7" imgW="2666880" imgH="1885680" progId="">
                    <p:embed/>
                  </p:oleObj>
                </mc:Choice>
                <mc:Fallback>
                  <p:oleObj name="ISIS/Draw Sketch" r:id="rId7" imgW="2666880" imgH="1885680" progId="">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4" y="2840"/>
                          <a:ext cx="1680" cy="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8833" name="Line 17"/>
            <p:cNvSpPr>
              <a:spLocks noChangeShapeType="1"/>
            </p:cNvSpPr>
            <p:nvPr/>
          </p:nvSpPr>
          <p:spPr bwMode="auto">
            <a:xfrm flipH="1">
              <a:off x="5148" y="3113"/>
              <a:ext cx="363" cy="46"/>
            </a:xfrm>
            <a:prstGeom prst="line">
              <a:avLst/>
            </a:prstGeom>
            <a:noFill/>
            <a:ln w="9525" cap="rnd">
              <a:solidFill>
                <a:schemeClr val="tx1"/>
              </a:solidFill>
              <a:prstDash val="sysDot"/>
              <a:round/>
              <a:headEnd/>
              <a:tailEnd type="triangle" w="med" len="med"/>
            </a:ln>
            <a:effectLst/>
          </p:spPr>
          <p:txBody>
            <a:bodyPr/>
            <a:lstStyle/>
            <a:p>
              <a:endParaRPr lang="it-IT"/>
            </a:p>
          </p:txBody>
        </p:sp>
        <p:sp>
          <p:nvSpPr>
            <p:cNvPr id="418834" name="Line 18"/>
            <p:cNvSpPr>
              <a:spLocks noChangeShapeType="1"/>
            </p:cNvSpPr>
            <p:nvPr/>
          </p:nvSpPr>
          <p:spPr bwMode="auto">
            <a:xfrm>
              <a:off x="3424" y="3793"/>
              <a:ext cx="409" cy="45"/>
            </a:xfrm>
            <a:prstGeom prst="line">
              <a:avLst/>
            </a:prstGeom>
            <a:noFill/>
            <a:ln w="9525" cap="rnd">
              <a:solidFill>
                <a:schemeClr val="tx1"/>
              </a:solidFill>
              <a:prstDash val="sysDot"/>
              <a:round/>
              <a:headEnd/>
              <a:tailEnd type="triangle" w="med" len="med"/>
            </a:ln>
            <a:effectLst/>
          </p:spPr>
          <p:txBody>
            <a:bodyPr/>
            <a:lstStyle/>
            <a:p>
              <a:endParaRPr lang="it-IT"/>
            </a:p>
          </p:txBody>
        </p:sp>
        <p:sp>
          <p:nvSpPr>
            <p:cNvPr id="418835" name="Line 19"/>
            <p:cNvSpPr>
              <a:spLocks noChangeShapeType="1"/>
            </p:cNvSpPr>
            <p:nvPr/>
          </p:nvSpPr>
          <p:spPr bwMode="auto">
            <a:xfrm>
              <a:off x="4241" y="2160"/>
              <a:ext cx="0" cy="136"/>
            </a:xfrm>
            <a:prstGeom prst="line">
              <a:avLst/>
            </a:prstGeom>
            <a:noFill/>
            <a:ln w="9525">
              <a:solidFill>
                <a:schemeClr val="tx1"/>
              </a:solidFill>
              <a:round/>
              <a:headEnd/>
              <a:tailEnd type="triangle" w="med" len="med"/>
            </a:ln>
            <a:effectLst/>
          </p:spPr>
          <p:txBody>
            <a:bodyPr/>
            <a:lstStyle/>
            <a:p>
              <a:endParaRPr lang="it-IT"/>
            </a:p>
          </p:txBody>
        </p:sp>
        <p:sp>
          <p:nvSpPr>
            <p:cNvPr id="418836" name="Line 20"/>
            <p:cNvSpPr>
              <a:spLocks noChangeShapeType="1"/>
            </p:cNvSpPr>
            <p:nvPr/>
          </p:nvSpPr>
          <p:spPr bwMode="auto">
            <a:xfrm>
              <a:off x="3334" y="1298"/>
              <a:ext cx="408" cy="363"/>
            </a:xfrm>
            <a:prstGeom prst="line">
              <a:avLst/>
            </a:prstGeom>
            <a:noFill/>
            <a:ln w="9525">
              <a:solidFill>
                <a:schemeClr val="tx1"/>
              </a:solidFill>
              <a:round/>
              <a:headEnd/>
              <a:tailEnd type="triangle" w="med" len="med"/>
            </a:ln>
            <a:effectLst/>
          </p:spPr>
          <p:txBody>
            <a:bodyPr/>
            <a:lstStyle/>
            <a:p>
              <a:endParaRPr lang="it-IT"/>
            </a:p>
          </p:txBody>
        </p:sp>
      </p:grpSp>
      <p:sp>
        <p:nvSpPr>
          <p:cNvPr id="418837" name="Text Box 21"/>
          <p:cNvSpPr txBox="1">
            <a:spLocks noChangeArrowheads="1"/>
          </p:cNvSpPr>
          <p:nvPr/>
        </p:nvSpPr>
        <p:spPr bwMode="auto">
          <a:xfrm>
            <a:off x="0" y="5805488"/>
            <a:ext cx="3367088" cy="396875"/>
          </a:xfrm>
          <a:prstGeom prst="rect">
            <a:avLst/>
          </a:prstGeom>
          <a:noFill/>
          <a:ln w="9525">
            <a:noFill/>
            <a:miter lim="800000"/>
            <a:headEnd/>
            <a:tailEnd/>
          </a:ln>
          <a:effectLst/>
        </p:spPr>
        <p:txBody>
          <a:bodyPr wrap="none">
            <a:spAutoFit/>
          </a:bodyPr>
          <a:lstStyle/>
          <a:p>
            <a:r>
              <a:rPr lang="it-IT" sz="2000" i="1"/>
              <a:t>Streptomyces peucetius caesius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18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188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18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ext Box 2"/>
          <p:cNvSpPr txBox="1">
            <a:spLocks noChangeArrowheads="1"/>
          </p:cNvSpPr>
          <p:nvPr/>
        </p:nvSpPr>
        <p:spPr bwMode="auto">
          <a:xfrm>
            <a:off x="8604448" y="6400800"/>
            <a:ext cx="488950" cy="457200"/>
          </a:xfrm>
          <a:prstGeom prst="rect">
            <a:avLst/>
          </a:prstGeom>
          <a:noFill/>
          <a:ln w="9525">
            <a:noFill/>
            <a:miter lim="800000"/>
            <a:headEnd/>
            <a:tailEnd/>
          </a:ln>
          <a:effectLst/>
        </p:spPr>
        <p:txBody>
          <a:bodyPr wrap="none">
            <a:spAutoFit/>
          </a:bodyPr>
          <a:lstStyle/>
          <a:p>
            <a:fld id="{4DFCA6AD-11F3-449A-AFFC-271010F16E77}" type="slidenum">
              <a:rPr lang="it-IT"/>
              <a:pPr/>
              <a:t>29</a:t>
            </a:fld>
            <a:endParaRPr lang="it-IT" dirty="0"/>
          </a:p>
        </p:txBody>
      </p:sp>
      <p:sp>
        <p:nvSpPr>
          <p:cNvPr id="420867" name="Text Box 3"/>
          <p:cNvSpPr txBox="1">
            <a:spLocks noChangeArrowheads="1"/>
          </p:cNvSpPr>
          <p:nvPr/>
        </p:nvSpPr>
        <p:spPr bwMode="auto">
          <a:xfrm>
            <a:off x="685800" y="1519238"/>
            <a:ext cx="8159750" cy="3140075"/>
          </a:xfrm>
          <a:prstGeom prst="rect">
            <a:avLst/>
          </a:prstGeom>
          <a:noFill/>
          <a:ln w="9525">
            <a:noFill/>
            <a:miter lim="800000"/>
            <a:headEnd/>
            <a:tailEnd/>
          </a:ln>
          <a:effectLst/>
        </p:spPr>
        <p:txBody>
          <a:bodyPr wrap="none">
            <a:spAutoFit/>
          </a:bodyPr>
          <a:lstStyle/>
          <a:p>
            <a:pPr eaLnBrk="1" hangingPunct="1">
              <a:buClr>
                <a:srgbClr val="FFFF00"/>
              </a:buClr>
              <a:buFont typeface="Wingdings" pitchFamily="2" charset="2"/>
              <a:buNone/>
            </a:pPr>
            <a:r>
              <a:rPr kumimoji="1" lang="it-IT" sz="2000" u="sng"/>
              <a:t>ATTIVITA’ ANTIMICROBICA</a:t>
            </a:r>
          </a:p>
          <a:p>
            <a:pPr eaLnBrk="1" hangingPunct="1">
              <a:buClr>
                <a:srgbClr val="FFFF00"/>
              </a:buClr>
              <a:buFont typeface="Wingdings" pitchFamily="2" charset="2"/>
              <a:buNone/>
            </a:pPr>
            <a:endParaRPr kumimoji="1" lang="it-IT" sz="2000"/>
          </a:p>
          <a:p>
            <a:pPr eaLnBrk="1" hangingPunct="1">
              <a:buClr>
                <a:srgbClr val="FFFF00"/>
              </a:buClr>
            </a:pPr>
            <a:r>
              <a:rPr kumimoji="1" lang="it-IT" sz="2000"/>
              <a:t>Inibizione della crescita di batteri gram-positivi, funghi, virus e cellule animali</a:t>
            </a:r>
          </a:p>
          <a:p>
            <a:pPr eaLnBrk="1" hangingPunct="1">
              <a:buClr>
                <a:srgbClr val="FFFF00"/>
              </a:buClr>
            </a:pPr>
            <a:endParaRPr kumimoji="1" lang="it-IT" sz="2000"/>
          </a:p>
          <a:p>
            <a:pPr eaLnBrk="1" hangingPunct="1">
              <a:buClr>
                <a:srgbClr val="FFFF00"/>
              </a:buClr>
              <a:buFont typeface="Wingdings" pitchFamily="2" charset="2"/>
              <a:buNone/>
            </a:pPr>
            <a:r>
              <a:rPr kumimoji="1" lang="it-IT" sz="2000" u="sng"/>
              <a:t>ATTIVITA’ ANTITUMORALE</a:t>
            </a:r>
          </a:p>
          <a:p>
            <a:pPr eaLnBrk="1" hangingPunct="1">
              <a:buClr>
                <a:srgbClr val="FFFF00"/>
              </a:buClr>
            </a:pPr>
            <a:endParaRPr kumimoji="1" lang="it-IT" sz="2000"/>
          </a:p>
          <a:p>
            <a:pPr eaLnBrk="1" hangingPunct="1">
              <a:buClr>
                <a:srgbClr val="FFFF00"/>
              </a:buClr>
            </a:pPr>
            <a:r>
              <a:rPr kumimoji="1" lang="it-IT" sz="2000"/>
              <a:t>Trattamento di leucemie acute (Daunomicina)</a:t>
            </a:r>
          </a:p>
          <a:p>
            <a:pPr eaLnBrk="1" hangingPunct="1">
              <a:buClr>
                <a:srgbClr val="FFFF00"/>
              </a:buClr>
            </a:pPr>
            <a:endParaRPr kumimoji="1" lang="it-IT" sz="2000"/>
          </a:p>
          <a:p>
            <a:pPr eaLnBrk="1" hangingPunct="1">
              <a:buClr>
                <a:srgbClr val="FFFF00"/>
              </a:buClr>
            </a:pPr>
            <a:r>
              <a:rPr kumimoji="1" lang="it-IT" sz="2000"/>
              <a:t>Trattamento di tumori solidi (tumore al seno, ai polmoni etc…)</a:t>
            </a:r>
          </a:p>
          <a:p>
            <a:pPr eaLnBrk="1" hangingPunct="1">
              <a:buClr>
                <a:srgbClr val="FFFF00"/>
              </a:buClr>
            </a:pPr>
            <a:r>
              <a:rPr kumimoji="1" lang="it-IT" sz="2000"/>
              <a:t>(Doxorubicina – Epirubicina)</a:t>
            </a:r>
          </a:p>
        </p:txBody>
      </p:sp>
      <p:sp>
        <p:nvSpPr>
          <p:cNvPr id="420868" name="Text Box 4"/>
          <p:cNvSpPr txBox="1">
            <a:spLocks noChangeArrowheads="1"/>
          </p:cNvSpPr>
          <p:nvPr/>
        </p:nvSpPr>
        <p:spPr bwMode="auto">
          <a:xfrm>
            <a:off x="1905000" y="200025"/>
            <a:ext cx="6937375" cy="519113"/>
          </a:xfrm>
          <a:prstGeom prst="rect">
            <a:avLst/>
          </a:prstGeom>
          <a:noFill/>
          <a:ln w="9525">
            <a:noFill/>
            <a:miter lim="800000"/>
            <a:headEnd/>
            <a:tailEnd/>
          </a:ln>
          <a:effectLst/>
        </p:spPr>
        <p:txBody>
          <a:bodyPr wrap="none">
            <a:spAutoFit/>
          </a:bodyPr>
          <a:lstStyle/>
          <a:p>
            <a:pPr eaLnBrk="1" hangingPunct="1"/>
            <a:r>
              <a:rPr kumimoji="1" lang="it-IT" sz="2800"/>
              <a:t>ANTRACICLINE - ATTIVITA’ BIOLOGICA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0" y="557213"/>
            <a:ext cx="9144000" cy="1143000"/>
          </a:xfrm>
          <a:prstGeom prst="rect">
            <a:avLst/>
          </a:prstGeom>
          <a:noFill/>
          <a:ln w="9525">
            <a:noFill/>
            <a:miter lim="800000"/>
            <a:headEnd/>
            <a:tailEnd/>
          </a:ln>
          <a:effectLst/>
        </p:spPr>
        <p:txBody>
          <a:bodyPr anchor="ctr"/>
          <a:lstStyle/>
          <a:p>
            <a:pPr algn="ctr"/>
            <a:r>
              <a:rPr lang="it-IT" sz="3600" b="1" dirty="0">
                <a:solidFill>
                  <a:srgbClr val="FF0000"/>
                </a:solidFill>
              </a:rPr>
              <a:t>PROCESSI INDUSTRIALI CHIMICI E BIOCHIMICI</a:t>
            </a:r>
            <a:br>
              <a:rPr lang="it-IT" sz="3600" b="1" dirty="0">
                <a:solidFill>
                  <a:srgbClr val="FF0000"/>
                </a:solidFill>
              </a:rPr>
            </a:br>
            <a:endParaRPr lang="it-IT" sz="2800" dirty="0">
              <a:solidFill>
                <a:schemeClr val="tx2"/>
              </a:solidFill>
            </a:endParaRPr>
          </a:p>
        </p:txBody>
      </p:sp>
      <p:sp>
        <p:nvSpPr>
          <p:cNvPr id="413700" name="Text Box 4"/>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53FD985E-6D10-4BF0-B57A-FE882F4F7A49}" type="slidenum">
              <a:rPr lang="it-IT"/>
              <a:pPr/>
              <a:t>3</a:t>
            </a:fld>
            <a:endParaRPr lang="it-IT" dirty="0"/>
          </a:p>
        </p:txBody>
      </p:sp>
      <p:sp>
        <p:nvSpPr>
          <p:cNvPr id="413704" name="Text Box 8"/>
          <p:cNvSpPr txBox="1">
            <a:spLocks noChangeArrowheads="1"/>
          </p:cNvSpPr>
          <p:nvPr/>
        </p:nvSpPr>
        <p:spPr bwMode="auto">
          <a:xfrm>
            <a:off x="0" y="1484784"/>
            <a:ext cx="8892480" cy="5262979"/>
          </a:xfrm>
          <a:prstGeom prst="rect">
            <a:avLst/>
          </a:prstGeom>
          <a:noFill/>
          <a:ln w="9525">
            <a:noFill/>
            <a:miter lim="800000"/>
            <a:headEnd/>
            <a:tailEnd/>
          </a:ln>
          <a:effectLst/>
        </p:spPr>
        <p:txBody>
          <a:bodyPr wrap="square">
            <a:spAutoFit/>
          </a:bodyPr>
          <a:lstStyle/>
          <a:p>
            <a:pPr algn="just"/>
            <a:r>
              <a:rPr lang="it-IT" dirty="0"/>
              <a:t>Modalità di esame:</a:t>
            </a:r>
          </a:p>
          <a:p>
            <a:pPr algn="just"/>
            <a:endParaRPr lang="it-IT" dirty="0"/>
          </a:p>
          <a:p>
            <a:pPr algn="just"/>
            <a:r>
              <a:rPr lang="it-IT" dirty="0"/>
              <a:t>ESAME UNICO, MEDIANTE TEST SCRITTO, NON A TEMPO</a:t>
            </a:r>
          </a:p>
          <a:p>
            <a:pPr algn="just"/>
            <a:endParaRPr lang="it-IT" dirty="0"/>
          </a:p>
          <a:p>
            <a:pPr algn="just"/>
            <a:r>
              <a:rPr lang="it-IT" dirty="0"/>
              <a:t>L'esame consiste in un </a:t>
            </a:r>
            <a:r>
              <a:rPr lang="it-IT" b="1" dirty="0"/>
              <a:t>test scritto </a:t>
            </a:r>
            <a:r>
              <a:rPr lang="it-IT" dirty="0"/>
              <a:t>che comprende </a:t>
            </a:r>
            <a:r>
              <a:rPr lang="it-IT" b="1" dirty="0"/>
              <a:t>tutti gli argomenti </a:t>
            </a:r>
            <a:r>
              <a:rPr lang="it-IT" dirty="0"/>
              <a:t>trattati nel corso. </a:t>
            </a:r>
          </a:p>
          <a:p>
            <a:pPr algn="just"/>
            <a:endParaRPr lang="it-IT" dirty="0"/>
          </a:p>
          <a:p>
            <a:pPr algn="just"/>
            <a:r>
              <a:rPr lang="it-IT" dirty="0"/>
              <a:t>Il test consiste in </a:t>
            </a:r>
          </a:p>
          <a:p>
            <a:pPr algn="just"/>
            <a:r>
              <a:rPr lang="it-IT" b="1" dirty="0"/>
              <a:t>- quattro domande a risposta aperta </a:t>
            </a:r>
          </a:p>
          <a:p>
            <a:pPr algn="just"/>
            <a:r>
              <a:rPr lang="it-IT" b="1" dirty="0"/>
              <a:t>- un esercizio da svolgersi anche con l'ausilio di una calcolatrice</a:t>
            </a:r>
            <a:r>
              <a:rPr lang="it-IT" dirty="0"/>
              <a:t> Ciascuna delle domande a risposta aperta ha il medesimo peso sul voto finale (7.5/30)</a:t>
            </a:r>
          </a:p>
          <a:p>
            <a:pPr algn="just"/>
            <a:r>
              <a:rPr lang="it-IT" dirty="0"/>
              <a:t>Valore dell’esercizio: </a:t>
            </a:r>
            <a:r>
              <a:rPr lang="it-IT" b="1" dirty="0"/>
              <a:t>fino a 3 punti di bonus</a:t>
            </a:r>
          </a:p>
          <a:p>
            <a:pPr algn="just"/>
            <a:endParaRPr lang="it-IT" dirty="0"/>
          </a:p>
        </p:txBody>
      </p:sp>
    </p:spTree>
    <p:extLst>
      <p:ext uri="{BB962C8B-B14F-4D97-AF65-F5344CB8AC3E}">
        <p14:creationId xmlns:p14="http://schemas.microsoft.com/office/powerpoint/2010/main" val="840547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8807450" y="6400800"/>
            <a:ext cx="488950" cy="457200"/>
          </a:xfrm>
          <a:prstGeom prst="rect">
            <a:avLst/>
          </a:prstGeom>
          <a:noFill/>
          <a:ln w="9525">
            <a:noFill/>
            <a:miter lim="800000"/>
            <a:headEnd/>
            <a:tailEnd/>
          </a:ln>
          <a:effectLst/>
        </p:spPr>
        <p:txBody>
          <a:bodyPr wrap="none">
            <a:spAutoFit/>
          </a:bodyPr>
          <a:lstStyle/>
          <a:p>
            <a:fld id="{EF5A0FF7-08EC-4551-B4CC-C94B270896BF}" type="slidenum">
              <a:rPr lang="it-IT"/>
              <a:pPr/>
              <a:t>30</a:t>
            </a:fld>
            <a:endParaRPr lang="it-IT"/>
          </a:p>
        </p:txBody>
      </p:sp>
      <p:sp>
        <p:nvSpPr>
          <p:cNvPr id="422915" name="Text Box 3"/>
          <p:cNvSpPr txBox="1">
            <a:spLocks noChangeArrowheads="1"/>
          </p:cNvSpPr>
          <p:nvPr/>
        </p:nvSpPr>
        <p:spPr bwMode="auto">
          <a:xfrm>
            <a:off x="533400" y="4343400"/>
            <a:ext cx="6723063" cy="1509713"/>
          </a:xfrm>
          <a:prstGeom prst="rect">
            <a:avLst/>
          </a:prstGeom>
          <a:noFill/>
          <a:ln w="9525">
            <a:noFill/>
            <a:miter lim="800000"/>
            <a:headEnd/>
            <a:tailEnd/>
          </a:ln>
          <a:effectLst/>
        </p:spPr>
        <p:txBody>
          <a:bodyPr wrap="none">
            <a:spAutoFit/>
          </a:bodyPr>
          <a:lstStyle/>
          <a:p>
            <a:pPr eaLnBrk="1" hangingPunct="1">
              <a:buClr>
                <a:srgbClr val="FFFF00"/>
              </a:buClr>
            </a:pPr>
            <a:r>
              <a:rPr kumimoji="1" lang="it-IT" sz="2000"/>
              <a:t>Interazione elettrostatica: ANTRACICLINA-NH</a:t>
            </a:r>
            <a:r>
              <a:rPr kumimoji="1" lang="it-IT" sz="2000" baseline="-25000"/>
              <a:t>3</a:t>
            </a:r>
            <a:r>
              <a:rPr kumimoji="1" lang="it-IT" sz="2000" baseline="30000"/>
              <a:t>+   </a:t>
            </a:r>
            <a:r>
              <a:rPr kumimoji="1" lang="it-IT" sz="2000"/>
              <a:t>- DNA-PO</a:t>
            </a:r>
            <a:r>
              <a:rPr kumimoji="1" lang="it-IT" sz="2000" baseline="-25000"/>
              <a:t>4</a:t>
            </a:r>
            <a:r>
              <a:rPr kumimoji="1" lang="it-IT" sz="2000" baseline="30000"/>
              <a:t>-</a:t>
            </a:r>
          </a:p>
          <a:p>
            <a:pPr eaLnBrk="1" hangingPunct="1">
              <a:buClr>
                <a:srgbClr val="FFFF00"/>
              </a:buClr>
            </a:pPr>
            <a:endParaRPr kumimoji="1" lang="it-IT" sz="2000" baseline="30000"/>
          </a:p>
          <a:p>
            <a:pPr eaLnBrk="1" hangingPunct="1">
              <a:buClr>
                <a:srgbClr val="FFFF00"/>
              </a:buClr>
            </a:pPr>
            <a:r>
              <a:rPr kumimoji="1" lang="it-IT" sz="2000"/>
              <a:t>Interazione idrofobica: antrachinone – basi DNA</a:t>
            </a:r>
          </a:p>
          <a:p>
            <a:pPr eaLnBrk="1" hangingPunct="1">
              <a:buClr>
                <a:srgbClr val="FFFF00"/>
              </a:buClr>
            </a:pPr>
            <a:endParaRPr kumimoji="1" lang="it-IT" sz="2000"/>
          </a:p>
          <a:p>
            <a:pPr eaLnBrk="1" hangingPunct="1">
              <a:buClr>
                <a:srgbClr val="FFFF00"/>
              </a:buClr>
            </a:pPr>
            <a:r>
              <a:rPr kumimoji="1" lang="it-IT" sz="2000"/>
              <a:t>Legami Idrogeno</a:t>
            </a:r>
          </a:p>
        </p:txBody>
      </p:sp>
      <p:sp>
        <p:nvSpPr>
          <p:cNvPr id="422916" name="Text Box 4"/>
          <p:cNvSpPr txBox="1">
            <a:spLocks noChangeArrowheads="1"/>
          </p:cNvSpPr>
          <p:nvPr/>
        </p:nvSpPr>
        <p:spPr bwMode="auto">
          <a:xfrm>
            <a:off x="1676400" y="228600"/>
            <a:ext cx="7242175" cy="519113"/>
          </a:xfrm>
          <a:prstGeom prst="rect">
            <a:avLst/>
          </a:prstGeom>
          <a:noFill/>
          <a:ln w="9525">
            <a:noFill/>
            <a:miter lim="800000"/>
            <a:headEnd/>
            <a:tailEnd/>
          </a:ln>
          <a:effectLst/>
        </p:spPr>
        <p:txBody>
          <a:bodyPr wrap="none">
            <a:spAutoFit/>
          </a:bodyPr>
          <a:lstStyle/>
          <a:p>
            <a:pPr eaLnBrk="1" hangingPunct="1"/>
            <a:r>
              <a:rPr kumimoji="1" lang="it-IT" sz="2800"/>
              <a:t>ANTRACICLINE – INTERAZIONE CON DNA</a:t>
            </a:r>
          </a:p>
        </p:txBody>
      </p:sp>
      <p:pic>
        <p:nvPicPr>
          <p:cNvPr id="422917" name="Picture 5" descr="Daunomycin_DNA_complex"/>
          <p:cNvPicPr>
            <a:picLocks noChangeAspect="1" noChangeArrowheads="1"/>
          </p:cNvPicPr>
          <p:nvPr/>
        </p:nvPicPr>
        <p:blipFill>
          <a:blip r:embed="rId3" cstate="print"/>
          <a:srcRect/>
          <a:stretch>
            <a:fillRect/>
          </a:stretch>
        </p:blipFill>
        <p:spPr bwMode="auto">
          <a:xfrm>
            <a:off x="2743200" y="838200"/>
            <a:ext cx="33528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2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8807450" y="6400800"/>
            <a:ext cx="488950" cy="457200"/>
          </a:xfrm>
          <a:prstGeom prst="rect">
            <a:avLst/>
          </a:prstGeom>
          <a:noFill/>
          <a:ln w="9525">
            <a:noFill/>
            <a:miter lim="800000"/>
            <a:headEnd/>
            <a:tailEnd/>
          </a:ln>
          <a:effectLst/>
        </p:spPr>
        <p:txBody>
          <a:bodyPr wrap="none">
            <a:spAutoFit/>
          </a:bodyPr>
          <a:lstStyle/>
          <a:p>
            <a:fld id="{4FBEC55B-AB33-4047-915F-5EB3E761F687}" type="slidenum">
              <a:rPr lang="it-IT"/>
              <a:pPr/>
              <a:t>31</a:t>
            </a:fld>
            <a:endParaRPr lang="it-IT"/>
          </a:p>
        </p:txBody>
      </p:sp>
      <p:graphicFrame>
        <p:nvGraphicFramePr>
          <p:cNvPr id="424963" name="Object 3"/>
          <p:cNvGraphicFramePr>
            <a:graphicFrameLocks noChangeAspect="1"/>
          </p:cNvGraphicFramePr>
          <p:nvPr/>
        </p:nvGraphicFramePr>
        <p:xfrm>
          <a:off x="3581400" y="2209800"/>
          <a:ext cx="2211388" cy="1443038"/>
        </p:xfrm>
        <a:graphic>
          <a:graphicData uri="http://schemas.openxmlformats.org/presentationml/2006/ole">
            <mc:AlternateContent xmlns:mc="http://schemas.openxmlformats.org/markup-compatibility/2006">
              <mc:Choice xmlns:v="urn:schemas-microsoft-com:vml" Requires="v">
                <p:oleObj name="Documento Imaging" r:id="rId3" imgW="5533920" imgH="3610080" progId="">
                  <p:embed/>
                </p:oleObj>
              </mc:Choice>
              <mc:Fallback>
                <p:oleObj name="Documento Imaging" r:id="rId3" imgW="5533920" imgH="361008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09800"/>
                        <a:ext cx="2211388"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4964" name="Text Box 4"/>
          <p:cNvSpPr txBox="1">
            <a:spLocks noChangeArrowheads="1"/>
          </p:cNvSpPr>
          <p:nvPr/>
        </p:nvSpPr>
        <p:spPr bwMode="auto">
          <a:xfrm>
            <a:off x="2514600" y="228600"/>
            <a:ext cx="2774950" cy="519113"/>
          </a:xfrm>
          <a:prstGeom prst="rect">
            <a:avLst/>
          </a:prstGeom>
          <a:noFill/>
          <a:ln w="9525">
            <a:noFill/>
            <a:miter lim="800000"/>
            <a:headEnd/>
            <a:tailEnd/>
          </a:ln>
          <a:effectLst/>
        </p:spPr>
        <p:txBody>
          <a:bodyPr wrap="none">
            <a:spAutoFit/>
          </a:bodyPr>
          <a:lstStyle/>
          <a:p>
            <a:pPr eaLnBrk="1" hangingPunct="1"/>
            <a:r>
              <a:rPr kumimoji="1" lang="it-IT" sz="2800"/>
              <a:t>DAUNOMICINA</a:t>
            </a:r>
          </a:p>
        </p:txBody>
      </p:sp>
      <p:sp>
        <p:nvSpPr>
          <p:cNvPr id="424965" name="Text Box 5"/>
          <p:cNvSpPr txBox="1">
            <a:spLocks noChangeArrowheads="1"/>
          </p:cNvSpPr>
          <p:nvPr/>
        </p:nvSpPr>
        <p:spPr bwMode="auto">
          <a:xfrm>
            <a:off x="457200" y="1219200"/>
            <a:ext cx="8243888" cy="4664075"/>
          </a:xfrm>
          <a:prstGeom prst="rect">
            <a:avLst/>
          </a:prstGeom>
          <a:noFill/>
          <a:ln w="9525">
            <a:noFill/>
            <a:miter lim="800000"/>
            <a:headEnd/>
            <a:tailEnd/>
          </a:ln>
          <a:effectLst/>
        </p:spPr>
        <p:txBody>
          <a:bodyPr wrap="none">
            <a:spAutoFit/>
          </a:bodyPr>
          <a:lstStyle/>
          <a:p>
            <a:pPr eaLnBrk="1" hangingPunct="1">
              <a:buClr>
                <a:srgbClr val="FFFF00"/>
              </a:buClr>
              <a:buFont typeface="Wingdings" pitchFamily="2" charset="2"/>
              <a:buNone/>
            </a:pPr>
            <a:r>
              <a:rPr kumimoji="1" lang="it-IT" sz="2000"/>
              <a:t>Isolata nel 1957 da campione di sabbia prelevato in Puglia</a:t>
            </a:r>
          </a:p>
          <a:p>
            <a:pPr eaLnBrk="1" hangingPunct="1">
              <a:buClr>
                <a:srgbClr val="FFFF00"/>
              </a:buClr>
              <a:buFont typeface="Wingdings" pitchFamily="2" charset="2"/>
              <a:buNone/>
            </a:pPr>
            <a:r>
              <a:rPr kumimoji="1" lang="it-IT" sz="2000"/>
              <a:t> </a:t>
            </a:r>
            <a:endParaRPr kumimoji="1" lang="it-IT" sz="2000">
              <a:solidFill>
                <a:srgbClr val="FF0000"/>
              </a:solidFill>
            </a:endParaRPr>
          </a:p>
          <a:p>
            <a:pPr eaLnBrk="1" hangingPunct="1">
              <a:buClr>
                <a:srgbClr val="FFFF00"/>
              </a:buClr>
              <a:buFont typeface="Wingdings" pitchFamily="2" charset="2"/>
              <a:buNone/>
            </a:pPr>
            <a:endParaRPr kumimoji="1" lang="it-IT" sz="2000">
              <a:solidFill>
                <a:srgbClr val="FF0000"/>
              </a:solidFill>
            </a:endParaRPr>
          </a:p>
          <a:p>
            <a:pPr eaLnBrk="1" hangingPunct="1">
              <a:buClr>
                <a:srgbClr val="FFFF00"/>
              </a:buClr>
              <a:buFont typeface="Wingdings" pitchFamily="2" charset="2"/>
              <a:buNone/>
            </a:pPr>
            <a:endParaRPr kumimoji="1" lang="it-IT" sz="2000">
              <a:solidFill>
                <a:srgbClr val="FF0000"/>
              </a:solidFill>
            </a:endParaRPr>
          </a:p>
          <a:p>
            <a:pPr eaLnBrk="1" hangingPunct="1">
              <a:buClr>
                <a:srgbClr val="FFFF00"/>
              </a:buClr>
              <a:buFont typeface="Wingdings" pitchFamily="2" charset="2"/>
              <a:buNone/>
            </a:pPr>
            <a:endParaRPr kumimoji="1" lang="it-IT" sz="2000">
              <a:solidFill>
                <a:srgbClr val="FF0000"/>
              </a:solidFill>
            </a:endParaRPr>
          </a:p>
          <a:p>
            <a:pPr eaLnBrk="1" hangingPunct="1">
              <a:buClr>
                <a:srgbClr val="FFFF00"/>
              </a:buClr>
              <a:buFont typeface="Wingdings" pitchFamily="2" charset="2"/>
              <a:buNone/>
            </a:pPr>
            <a:endParaRPr kumimoji="1" lang="it-IT" sz="2000">
              <a:solidFill>
                <a:srgbClr val="FF0000"/>
              </a:solidFill>
            </a:endParaRPr>
          </a:p>
          <a:p>
            <a:pPr eaLnBrk="1" hangingPunct="1">
              <a:buClr>
                <a:srgbClr val="FFFF00"/>
              </a:buClr>
              <a:buFont typeface="Wingdings" pitchFamily="2" charset="2"/>
              <a:buNone/>
            </a:pPr>
            <a:endParaRPr kumimoji="1" lang="it-IT" sz="2000">
              <a:solidFill>
                <a:srgbClr val="FF0000"/>
              </a:solidFill>
            </a:endParaRPr>
          </a:p>
          <a:p>
            <a:pPr eaLnBrk="1" hangingPunct="1">
              <a:buClr>
                <a:srgbClr val="FFFF00"/>
              </a:buClr>
              <a:buFont typeface="Wingdings" pitchFamily="2" charset="2"/>
              <a:buNone/>
            </a:pPr>
            <a:endParaRPr kumimoji="1" lang="it-IT" sz="2000">
              <a:solidFill>
                <a:srgbClr val="FF0000"/>
              </a:solidFill>
            </a:endParaRPr>
          </a:p>
          <a:p>
            <a:pPr eaLnBrk="1" hangingPunct="1">
              <a:buClr>
                <a:srgbClr val="FFFF00"/>
              </a:buClr>
              <a:buFont typeface="Wingdings" pitchFamily="2" charset="2"/>
              <a:buNone/>
            </a:pPr>
            <a:endParaRPr kumimoji="1" lang="it-IT" sz="2000">
              <a:solidFill>
                <a:srgbClr val="FF0000"/>
              </a:solidFill>
            </a:endParaRPr>
          </a:p>
          <a:p>
            <a:pPr eaLnBrk="1" hangingPunct="1">
              <a:buClr>
                <a:srgbClr val="FFFF00"/>
              </a:buClr>
              <a:buFont typeface="Wingdings" pitchFamily="2" charset="2"/>
              <a:buNone/>
            </a:pPr>
            <a:r>
              <a:rPr kumimoji="1" lang="it-IT" sz="2000"/>
              <a:t>Microrganismo produttore: </a:t>
            </a:r>
            <a:r>
              <a:rPr kumimoji="1" lang="it-IT" sz="2000" i="1">
                <a:solidFill>
                  <a:srgbClr val="FF0000"/>
                </a:solidFill>
              </a:rPr>
              <a:t>STREPTOMYCES PEUCETIUS</a:t>
            </a:r>
            <a:r>
              <a:rPr kumimoji="1" lang="it-IT" sz="2000"/>
              <a:t> </a:t>
            </a:r>
          </a:p>
          <a:p>
            <a:pPr eaLnBrk="1" hangingPunct="1">
              <a:buClr>
                <a:srgbClr val="FFFF00"/>
              </a:buClr>
              <a:buFont typeface="Wingdings" pitchFamily="2" charset="2"/>
              <a:buNone/>
            </a:pPr>
            <a:r>
              <a:rPr kumimoji="1" lang="it-IT" sz="2000"/>
              <a:t>	</a:t>
            </a:r>
          </a:p>
          <a:p>
            <a:pPr eaLnBrk="1" hangingPunct="1">
              <a:buClr>
                <a:srgbClr val="FFFF00"/>
              </a:buClr>
              <a:buFont typeface="Wingdings" pitchFamily="2" charset="2"/>
              <a:buNone/>
            </a:pPr>
            <a:r>
              <a:rPr kumimoji="1" lang="it-IT" sz="2000"/>
              <a:t>	Struttura cellulare procariotica tipica dei batteri gram-positivi</a:t>
            </a:r>
          </a:p>
          <a:p>
            <a:pPr eaLnBrk="1" hangingPunct="1">
              <a:buClr>
                <a:srgbClr val="FFFF00"/>
              </a:buClr>
              <a:buFont typeface="Wingdings" pitchFamily="2" charset="2"/>
              <a:buNone/>
            </a:pPr>
            <a:r>
              <a:rPr kumimoji="1" lang="it-IT" sz="2000"/>
              <a:t>	Parete cellulare peptidoglicano reticolata da subunità peptidiche di </a:t>
            </a:r>
          </a:p>
          <a:p>
            <a:pPr eaLnBrk="1" hangingPunct="1">
              <a:buClr>
                <a:srgbClr val="FFFF00"/>
              </a:buClr>
              <a:buFont typeface="Wingdings" pitchFamily="2" charset="2"/>
              <a:buNone/>
            </a:pPr>
            <a:r>
              <a:rPr kumimoji="1" lang="it-IT" sz="2000"/>
              <a:t>	L-alanina, acido L-glutammico, acido LL-diammino pimelico unite da</a:t>
            </a:r>
          </a:p>
          <a:p>
            <a:pPr eaLnBrk="1" hangingPunct="1">
              <a:buClr>
                <a:srgbClr val="FFFF00"/>
              </a:buClr>
              <a:buFont typeface="Wingdings" pitchFamily="2" charset="2"/>
              <a:buNone/>
            </a:pPr>
            <a:r>
              <a:rPr kumimoji="1" lang="it-IT" sz="2000"/>
              <a:t>	ponti di glicina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4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8807450" y="6400800"/>
            <a:ext cx="488950" cy="457200"/>
          </a:xfrm>
          <a:prstGeom prst="rect">
            <a:avLst/>
          </a:prstGeom>
          <a:noFill/>
          <a:ln w="9525">
            <a:noFill/>
            <a:miter lim="800000"/>
            <a:headEnd/>
            <a:tailEnd/>
          </a:ln>
          <a:effectLst/>
        </p:spPr>
        <p:txBody>
          <a:bodyPr wrap="none">
            <a:spAutoFit/>
          </a:bodyPr>
          <a:lstStyle/>
          <a:p>
            <a:fld id="{CA3CF140-EB10-4510-B23F-1E3536064A14}" type="slidenum">
              <a:rPr lang="it-IT"/>
              <a:pPr/>
              <a:t>32</a:t>
            </a:fld>
            <a:endParaRPr lang="it-IT"/>
          </a:p>
        </p:txBody>
      </p:sp>
      <p:sp>
        <p:nvSpPr>
          <p:cNvPr id="427011" name="Text Box 3"/>
          <p:cNvSpPr txBox="1">
            <a:spLocks noChangeArrowheads="1"/>
          </p:cNvSpPr>
          <p:nvPr/>
        </p:nvSpPr>
        <p:spPr bwMode="auto">
          <a:xfrm>
            <a:off x="900113" y="333375"/>
            <a:ext cx="7581900" cy="519113"/>
          </a:xfrm>
          <a:prstGeom prst="rect">
            <a:avLst/>
          </a:prstGeom>
          <a:noFill/>
          <a:ln w="9525">
            <a:noFill/>
            <a:miter lim="800000"/>
            <a:headEnd/>
            <a:tailEnd/>
          </a:ln>
          <a:effectLst/>
        </p:spPr>
        <p:txBody>
          <a:bodyPr wrap="none">
            <a:spAutoFit/>
          </a:bodyPr>
          <a:lstStyle/>
          <a:p>
            <a:pPr eaLnBrk="1" hangingPunct="1"/>
            <a:r>
              <a:rPr kumimoji="1" lang="it-IT" sz="2800"/>
              <a:t>PRODUZIONE INDUSTRIALE DAUNOMICINA</a:t>
            </a:r>
          </a:p>
        </p:txBody>
      </p:sp>
      <p:sp>
        <p:nvSpPr>
          <p:cNvPr id="427012" name="Text Box 4"/>
          <p:cNvSpPr txBox="1">
            <a:spLocks noChangeArrowheads="1"/>
          </p:cNvSpPr>
          <p:nvPr/>
        </p:nvSpPr>
        <p:spPr bwMode="auto">
          <a:xfrm>
            <a:off x="1371600" y="5257800"/>
            <a:ext cx="6651625" cy="519113"/>
          </a:xfrm>
          <a:prstGeom prst="rect">
            <a:avLst/>
          </a:prstGeom>
          <a:noFill/>
          <a:ln w="9525">
            <a:noFill/>
            <a:miter lim="800000"/>
            <a:headEnd/>
            <a:tailEnd/>
          </a:ln>
          <a:effectLst/>
        </p:spPr>
        <p:txBody>
          <a:bodyPr wrap="none">
            <a:spAutoFit/>
          </a:bodyPr>
          <a:lstStyle/>
          <a:p>
            <a:pPr eaLnBrk="1" hangingPunct="1"/>
            <a:r>
              <a:rPr kumimoji="1" lang="it-IT" sz="2800"/>
              <a:t>FERMENTAZIONE O SINTESI TOTALE ?</a:t>
            </a:r>
          </a:p>
        </p:txBody>
      </p:sp>
      <p:graphicFrame>
        <p:nvGraphicFramePr>
          <p:cNvPr id="427013" name="Object 5"/>
          <p:cNvGraphicFramePr>
            <a:graphicFrameLocks noChangeAspect="1"/>
          </p:cNvGraphicFramePr>
          <p:nvPr/>
        </p:nvGraphicFramePr>
        <p:xfrm>
          <a:off x="2133600" y="1295400"/>
          <a:ext cx="4419600" cy="3521075"/>
        </p:xfrm>
        <a:graphic>
          <a:graphicData uri="http://schemas.openxmlformats.org/presentationml/2006/ole">
            <mc:AlternateContent xmlns:mc="http://schemas.openxmlformats.org/markup-compatibility/2006">
              <mc:Choice xmlns:v="urn:schemas-microsoft-com:vml" Requires="v">
                <p:oleObj name="ISIS/Draw Sketch" r:id="rId3" imgW="2476440" imgH="1971360" progId="">
                  <p:embed/>
                </p:oleObj>
              </mc:Choice>
              <mc:Fallback>
                <p:oleObj name="ISIS/Draw Sketch" r:id="rId3" imgW="2476440" imgH="197136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295400"/>
                        <a:ext cx="44196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27011"/>
                                        </p:tgtEl>
                                        <p:attrNameLst>
                                          <p:attrName>style.visibility</p:attrName>
                                        </p:attrNameLst>
                                      </p:cBhvr>
                                      <p:to>
                                        <p:strVal val="visible"/>
                                      </p:to>
                                    </p:set>
                                    <p:animEffect transition="in" filter="dissolve">
                                      <p:cBhvr>
                                        <p:cTn id="7" dur="500"/>
                                        <p:tgtEl>
                                          <p:spTgt spid="4270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27012"/>
                                        </p:tgtEl>
                                        <p:attrNameLst>
                                          <p:attrName>style.visibility</p:attrName>
                                        </p:attrNameLst>
                                      </p:cBhvr>
                                      <p:to>
                                        <p:strVal val="visible"/>
                                      </p:to>
                                    </p:set>
                                    <p:animEffect transition="in" filter="dissolve">
                                      <p:cBhvr>
                                        <p:cTn id="11" dur="500"/>
                                        <p:tgtEl>
                                          <p:spTgt spid="4270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27013"/>
                                        </p:tgtEl>
                                        <p:attrNameLst>
                                          <p:attrName>style.visibility</p:attrName>
                                        </p:attrNameLst>
                                      </p:cBhvr>
                                      <p:to>
                                        <p:strVal val="visible"/>
                                      </p:to>
                                    </p:set>
                                    <p:animEffect transition="in" filter="dissolve">
                                      <p:cBhvr>
                                        <p:cTn id="15" dur="500"/>
                                        <p:tgtEl>
                                          <p:spTgt spid="427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autoUpdateAnimBg="0"/>
      <p:bldP spid="42701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A1543BAD-DAA5-41F8-916C-E05F0220DABF}" type="slidenum">
              <a:rPr lang="it-IT"/>
              <a:pPr/>
              <a:t>33</a:t>
            </a:fld>
            <a:endParaRPr lang="it-IT"/>
          </a:p>
        </p:txBody>
      </p:sp>
      <p:grpSp>
        <p:nvGrpSpPr>
          <p:cNvPr id="429059" name="Group 3"/>
          <p:cNvGrpSpPr>
            <a:grpSpLocks/>
          </p:cNvGrpSpPr>
          <p:nvPr/>
        </p:nvGrpSpPr>
        <p:grpSpPr bwMode="auto">
          <a:xfrm>
            <a:off x="0" y="0"/>
            <a:ext cx="8886825" cy="6324600"/>
            <a:chOff x="0" y="0"/>
            <a:chExt cx="5598" cy="3984"/>
          </a:xfrm>
        </p:grpSpPr>
        <p:grpSp>
          <p:nvGrpSpPr>
            <p:cNvPr id="429060" name="Group 4"/>
            <p:cNvGrpSpPr>
              <a:grpSpLocks/>
            </p:cNvGrpSpPr>
            <p:nvPr/>
          </p:nvGrpSpPr>
          <p:grpSpPr bwMode="auto">
            <a:xfrm>
              <a:off x="144" y="0"/>
              <a:ext cx="5454" cy="3984"/>
              <a:chOff x="144" y="0"/>
              <a:chExt cx="5454" cy="3984"/>
            </a:xfrm>
          </p:grpSpPr>
          <p:sp>
            <p:nvSpPr>
              <p:cNvPr id="429061" name="Text Box 5"/>
              <p:cNvSpPr txBox="1">
                <a:spLocks noChangeArrowheads="1"/>
              </p:cNvSpPr>
              <p:nvPr/>
            </p:nvSpPr>
            <p:spPr bwMode="auto">
              <a:xfrm>
                <a:off x="1056" y="0"/>
                <a:ext cx="4035" cy="327"/>
              </a:xfrm>
              <a:prstGeom prst="rect">
                <a:avLst/>
              </a:prstGeom>
              <a:noFill/>
              <a:ln w="9525">
                <a:noFill/>
                <a:miter lim="800000"/>
                <a:headEnd/>
                <a:tailEnd/>
              </a:ln>
              <a:effectLst/>
            </p:spPr>
            <p:txBody>
              <a:bodyPr wrap="none">
                <a:spAutoFit/>
              </a:bodyPr>
              <a:lstStyle/>
              <a:p>
                <a:pPr eaLnBrk="1" hangingPunct="1"/>
                <a:r>
                  <a:rPr kumimoji="1" lang="it-IT" sz="2800">
                    <a:effectLst>
                      <a:outerShdw blurRad="38100" dist="38100" dir="2700000" algn="tl">
                        <a:srgbClr val="C0C0C0"/>
                      </a:outerShdw>
                    </a:effectLst>
                  </a:rPr>
                  <a:t>DAUNOMICINONE – SINTESI TOTALE</a:t>
                </a:r>
              </a:p>
            </p:txBody>
          </p:sp>
          <p:pic>
            <p:nvPicPr>
              <p:cNvPr id="429062" name="Picture 6"/>
              <p:cNvPicPr>
                <a:picLocks noChangeAspect="1" noChangeArrowheads="1"/>
              </p:cNvPicPr>
              <p:nvPr/>
            </p:nvPicPr>
            <p:blipFill>
              <a:blip r:embed="rId3" cstate="print"/>
              <a:srcRect/>
              <a:stretch>
                <a:fillRect/>
              </a:stretch>
            </p:blipFill>
            <p:spPr bwMode="auto">
              <a:xfrm>
                <a:off x="144" y="528"/>
                <a:ext cx="2761" cy="3456"/>
              </a:xfrm>
              <a:prstGeom prst="rect">
                <a:avLst/>
              </a:prstGeom>
              <a:noFill/>
            </p:spPr>
          </p:pic>
          <p:pic>
            <p:nvPicPr>
              <p:cNvPr id="429063" name="Picture 7"/>
              <p:cNvPicPr>
                <a:picLocks noChangeAspect="1" noChangeArrowheads="1"/>
              </p:cNvPicPr>
              <p:nvPr/>
            </p:nvPicPr>
            <p:blipFill>
              <a:blip r:embed="rId4" cstate="print"/>
              <a:srcRect/>
              <a:stretch>
                <a:fillRect/>
              </a:stretch>
            </p:blipFill>
            <p:spPr bwMode="auto">
              <a:xfrm>
                <a:off x="3072" y="1344"/>
                <a:ext cx="2526" cy="1585"/>
              </a:xfrm>
              <a:prstGeom prst="rect">
                <a:avLst/>
              </a:prstGeom>
              <a:noFill/>
            </p:spPr>
          </p:pic>
        </p:grpSp>
        <p:pic>
          <p:nvPicPr>
            <p:cNvPr id="429064" name="Picture 8"/>
            <p:cNvPicPr>
              <a:picLocks noChangeAspect="1" noChangeArrowheads="1"/>
            </p:cNvPicPr>
            <p:nvPr/>
          </p:nvPicPr>
          <p:blipFill>
            <a:blip r:embed="rId5" cstate="print"/>
            <a:srcRect/>
            <a:stretch>
              <a:fillRect/>
            </a:stretch>
          </p:blipFill>
          <p:spPr bwMode="auto">
            <a:xfrm>
              <a:off x="0" y="0"/>
              <a:ext cx="868" cy="227"/>
            </a:xfrm>
            <a:prstGeom prst="rect">
              <a:avLst/>
            </a:prstGeom>
            <a:noFill/>
            <a:ln w="9525">
              <a:noFill/>
              <a:miter lim="800000"/>
              <a:headEnd/>
              <a:tailEnd/>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DE703BF3-C736-4BA9-8369-72962739457F}" type="slidenum">
              <a:rPr lang="it-IT"/>
              <a:pPr/>
              <a:t>34</a:t>
            </a:fld>
            <a:endParaRPr lang="it-IT"/>
          </a:p>
        </p:txBody>
      </p:sp>
      <p:pic>
        <p:nvPicPr>
          <p:cNvPr id="431107" name="Picture 3"/>
          <p:cNvPicPr>
            <a:picLocks noChangeAspect="1" noChangeArrowheads="1"/>
          </p:cNvPicPr>
          <p:nvPr/>
        </p:nvPicPr>
        <p:blipFill>
          <a:blip r:embed="rId3" cstate="print"/>
          <a:srcRect/>
          <a:stretch>
            <a:fillRect/>
          </a:stretch>
        </p:blipFill>
        <p:spPr bwMode="auto">
          <a:xfrm>
            <a:off x="1981200" y="838200"/>
            <a:ext cx="5108575" cy="5181600"/>
          </a:xfrm>
          <a:prstGeom prst="rect">
            <a:avLst/>
          </a:prstGeom>
          <a:noFill/>
        </p:spPr>
      </p:pic>
      <p:sp>
        <p:nvSpPr>
          <p:cNvPr id="431108" name="Text Box 4"/>
          <p:cNvSpPr txBox="1">
            <a:spLocks noChangeArrowheads="1"/>
          </p:cNvSpPr>
          <p:nvPr/>
        </p:nvSpPr>
        <p:spPr bwMode="auto">
          <a:xfrm>
            <a:off x="1676400" y="0"/>
            <a:ext cx="6030913" cy="519113"/>
          </a:xfrm>
          <a:prstGeom prst="rect">
            <a:avLst/>
          </a:prstGeom>
          <a:noFill/>
          <a:ln w="9525">
            <a:noFill/>
            <a:miter lim="800000"/>
            <a:headEnd/>
            <a:tailEnd/>
          </a:ln>
          <a:effectLst/>
        </p:spPr>
        <p:txBody>
          <a:bodyPr wrap="none">
            <a:spAutoFit/>
          </a:bodyPr>
          <a:lstStyle/>
          <a:p>
            <a:pPr eaLnBrk="1" hangingPunct="1"/>
            <a:r>
              <a:rPr kumimoji="1" lang="it-IT" sz="2800">
                <a:effectLst>
                  <a:outerShdw blurRad="38100" dist="38100" dir="2700000" algn="tl">
                    <a:srgbClr val="C0C0C0"/>
                  </a:outerShdw>
                </a:effectLst>
              </a:rPr>
              <a:t>DAUNOSAMINA – SINTESI TOTALE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AD29434-89A6-4D04-8CF8-1562EDFE6879}" type="slidenum">
              <a:rPr lang="it-IT"/>
              <a:pPr/>
              <a:t>35</a:t>
            </a:fld>
            <a:endParaRPr lang="it-IT"/>
          </a:p>
        </p:txBody>
      </p:sp>
      <p:sp>
        <p:nvSpPr>
          <p:cNvPr id="433155" name="Text Box 3"/>
          <p:cNvSpPr txBox="1">
            <a:spLocks noChangeArrowheads="1"/>
          </p:cNvSpPr>
          <p:nvPr/>
        </p:nvSpPr>
        <p:spPr bwMode="auto">
          <a:xfrm>
            <a:off x="457200" y="4724400"/>
            <a:ext cx="8131175" cy="396875"/>
          </a:xfrm>
          <a:prstGeom prst="rect">
            <a:avLst/>
          </a:prstGeom>
          <a:noFill/>
          <a:ln w="9525">
            <a:noFill/>
            <a:miter lim="800000"/>
            <a:headEnd/>
            <a:tailEnd/>
          </a:ln>
          <a:effectLst/>
        </p:spPr>
        <p:txBody>
          <a:bodyPr wrap="none">
            <a:spAutoFit/>
          </a:bodyPr>
          <a:lstStyle/>
          <a:p>
            <a:pPr eaLnBrk="1" hangingPunct="1">
              <a:buClr>
                <a:srgbClr val="FFFF00"/>
              </a:buClr>
              <a:buFont typeface="Wingdings" pitchFamily="2" charset="2"/>
              <a:buNone/>
            </a:pPr>
            <a:r>
              <a:rPr kumimoji="1" lang="it-IT" sz="2000"/>
              <a:t>Capacità produttiva ceppi moderni: &gt;1000 </a:t>
            </a:r>
            <a:r>
              <a:rPr kumimoji="1" lang="it-IT" sz="2000">
                <a:cs typeface="Times New Roman" pitchFamily="18" charset="0"/>
              </a:rPr>
              <a:t>μ</a:t>
            </a:r>
            <a:r>
              <a:rPr kumimoji="1" lang="it-IT" sz="2000">
                <a:cs typeface="Arial" charset="0"/>
              </a:rPr>
              <a:t>g/ml </a:t>
            </a:r>
            <a:r>
              <a:rPr kumimoji="1" lang="it-IT" sz="2000">
                <a:cs typeface="Times New Roman" pitchFamily="18" charset="0"/>
              </a:rPr>
              <a:t>→</a:t>
            </a:r>
            <a:r>
              <a:rPr kumimoji="1" lang="it-IT" sz="2000">
                <a:cs typeface="Arial" charset="0"/>
              </a:rPr>
              <a:t>  &lt; </a:t>
            </a:r>
            <a:r>
              <a:rPr kumimoji="1" lang="it-IT" sz="2000">
                <a:cs typeface="Arial" charset="0"/>
                <a:sym typeface="Wingdings" pitchFamily="2" charset="2"/>
              </a:rPr>
              <a:t>1000 l per 1 Kg Dauno</a:t>
            </a:r>
          </a:p>
        </p:txBody>
      </p:sp>
      <p:grpSp>
        <p:nvGrpSpPr>
          <p:cNvPr id="433156" name="Group 4"/>
          <p:cNvGrpSpPr>
            <a:grpSpLocks/>
          </p:cNvGrpSpPr>
          <p:nvPr/>
        </p:nvGrpSpPr>
        <p:grpSpPr bwMode="auto">
          <a:xfrm>
            <a:off x="1828800" y="1981200"/>
            <a:ext cx="7265988" cy="2590800"/>
            <a:chOff x="1152" y="1248"/>
            <a:chExt cx="4577" cy="1632"/>
          </a:xfrm>
        </p:grpSpPr>
        <p:sp>
          <p:nvSpPr>
            <p:cNvPr id="433157" name="AutoShape 5"/>
            <p:cNvSpPr>
              <a:spLocks noChangeArrowheads="1"/>
            </p:cNvSpPr>
            <p:nvPr/>
          </p:nvSpPr>
          <p:spPr bwMode="auto">
            <a:xfrm>
              <a:off x="1152" y="1248"/>
              <a:ext cx="192" cy="1632"/>
            </a:xfrm>
            <a:prstGeom prst="downArrow">
              <a:avLst>
                <a:gd name="adj1" fmla="val 50000"/>
                <a:gd name="adj2" fmla="val 212500"/>
              </a:avLst>
            </a:prstGeom>
            <a:solidFill>
              <a:schemeClr val="accent1"/>
            </a:solidFill>
            <a:ln w="9525">
              <a:solidFill>
                <a:schemeClr val="tx1"/>
              </a:solidFill>
              <a:miter lim="800000"/>
              <a:headEnd/>
              <a:tailEnd/>
            </a:ln>
            <a:effectLst/>
          </p:spPr>
          <p:txBody>
            <a:bodyPr wrap="none" anchor="ctr"/>
            <a:lstStyle/>
            <a:p>
              <a:endParaRPr lang="it-IT"/>
            </a:p>
          </p:txBody>
        </p:sp>
        <p:sp>
          <p:nvSpPr>
            <p:cNvPr id="433158" name="Text Box 6"/>
            <p:cNvSpPr txBox="1">
              <a:spLocks noChangeArrowheads="1"/>
            </p:cNvSpPr>
            <p:nvPr/>
          </p:nvSpPr>
          <p:spPr bwMode="auto">
            <a:xfrm>
              <a:off x="1536" y="1392"/>
              <a:ext cx="4193" cy="1018"/>
            </a:xfrm>
            <a:prstGeom prst="rect">
              <a:avLst/>
            </a:prstGeom>
            <a:noFill/>
            <a:ln w="9525">
              <a:noFill/>
              <a:miter lim="800000"/>
              <a:headEnd/>
              <a:tailEnd/>
            </a:ln>
            <a:effectLst/>
          </p:spPr>
          <p:txBody>
            <a:bodyPr wrap="none">
              <a:spAutoFit/>
            </a:bodyPr>
            <a:lstStyle/>
            <a:p>
              <a:pPr eaLnBrk="1" hangingPunct="1">
                <a:buClr>
                  <a:srgbClr val="FFFF00"/>
                </a:buClr>
                <a:buFont typeface="Wingdings" pitchFamily="2" charset="2"/>
                <a:buNone/>
              </a:pPr>
              <a:r>
                <a:rPr kumimoji="1" lang="it-IT" sz="2000" b="1"/>
                <a:t>MUTAGENESI</a:t>
              </a:r>
            </a:p>
            <a:p>
              <a:pPr eaLnBrk="1" hangingPunct="1">
                <a:buClr>
                  <a:srgbClr val="FFFF00"/>
                </a:buClr>
                <a:buFont typeface="Wingdings" pitchFamily="2" charset="2"/>
                <a:buNone/>
              </a:pPr>
              <a:endParaRPr kumimoji="1" lang="it-IT" sz="2000" b="1"/>
            </a:p>
            <a:p>
              <a:pPr eaLnBrk="1" hangingPunct="1">
                <a:buClr>
                  <a:srgbClr val="FFFF00"/>
                </a:buClr>
                <a:buFont typeface="Wingdings" pitchFamily="2" charset="2"/>
                <a:buNone/>
              </a:pPr>
              <a:r>
                <a:rPr kumimoji="1" lang="it-IT" sz="2000" b="1"/>
                <a:t>OTTIMIZZAZIONE TERRENI COLTURA</a:t>
              </a:r>
            </a:p>
            <a:p>
              <a:pPr eaLnBrk="1" hangingPunct="1">
                <a:buClr>
                  <a:srgbClr val="FFFF00"/>
                </a:buClr>
                <a:buFont typeface="Wingdings" pitchFamily="2" charset="2"/>
                <a:buNone/>
              </a:pPr>
              <a:endParaRPr kumimoji="1" lang="it-IT" sz="2000" b="1"/>
            </a:p>
            <a:p>
              <a:pPr eaLnBrk="1" hangingPunct="1">
                <a:buClr>
                  <a:srgbClr val="FFFF00"/>
                </a:buClr>
                <a:buFont typeface="Wingdings" pitchFamily="2" charset="2"/>
                <a:buNone/>
              </a:pPr>
              <a:r>
                <a:rPr kumimoji="1" lang="it-IT" sz="2000" b="1"/>
                <a:t>OTTIMIZZAZIONE CONDUZIONE FERMENTAZIONE</a:t>
              </a:r>
              <a:endParaRPr kumimoji="1" lang="it-IT" sz="2000" b="1">
                <a:solidFill>
                  <a:schemeClr val="hlink"/>
                </a:solidFill>
                <a:cs typeface="Arial" charset="0"/>
                <a:sym typeface="Wingdings" pitchFamily="2" charset="2"/>
              </a:endParaRPr>
            </a:p>
          </p:txBody>
        </p:sp>
      </p:grpSp>
      <p:sp>
        <p:nvSpPr>
          <p:cNvPr id="433159" name="Text Box 7"/>
          <p:cNvSpPr txBox="1">
            <a:spLocks noChangeArrowheads="1"/>
          </p:cNvSpPr>
          <p:nvPr/>
        </p:nvSpPr>
        <p:spPr bwMode="auto">
          <a:xfrm>
            <a:off x="1600200" y="0"/>
            <a:ext cx="6116638" cy="519113"/>
          </a:xfrm>
          <a:prstGeom prst="rect">
            <a:avLst/>
          </a:prstGeom>
          <a:noFill/>
          <a:ln w="9525">
            <a:noFill/>
            <a:miter lim="800000"/>
            <a:headEnd/>
            <a:tailEnd/>
          </a:ln>
          <a:effectLst/>
        </p:spPr>
        <p:txBody>
          <a:bodyPr wrap="none">
            <a:spAutoFit/>
          </a:bodyPr>
          <a:lstStyle/>
          <a:p>
            <a:pPr eaLnBrk="1" hangingPunct="1"/>
            <a:r>
              <a:rPr kumimoji="1" lang="it-IT" sz="2800"/>
              <a:t>DAUNOMICINA – FERMENTAZIONE</a:t>
            </a:r>
          </a:p>
        </p:txBody>
      </p:sp>
      <p:sp>
        <p:nvSpPr>
          <p:cNvPr id="433160" name="Text Box 8"/>
          <p:cNvSpPr txBox="1">
            <a:spLocks noChangeArrowheads="1"/>
          </p:cNvSpPr>
          <p:nvPr/>
        </p:nvSpPr>
        <p:spPr bwMode="auto">
          <a:xfrm>
            <a:off x="457200" y="1219200"/>
            <a:ext cx="8140700" cy="396875"/>
          </a:xfrm>
          <a:prstGeom prst="rect">
            <a:avLst/>
          </a:prstGeom>
          <a:noFill/>
          <a:ln w="9525">
            <a:noFill/>
            <a:miter lim="800000"/>
            <a:headEnd/>
            <a:tailEnd/>
          </a:ln>
          <a:effectLst/>
        </p:spPr>
        <p:txBody>
          <a:bodyPr wrap="none">
            <a:spAutoFit/>
          </a:bodyPr>
          <a:lstStyle/>
          <a:p>
            <a:pPr eaLnBrk="1" hangingPunct="1">
              <a:buClr>
                <a:srgbClr val="FFFF00"/>
              </a:buClr>
              <a:buFont typeface="Wingdings" pitchFamily="2" charset="2"/>
              <a:buNone/>
            </a:pPr>
            <a:r>
              <a:rPr kumimoji="1" lang="it-IT" sz="2000"/>
              <a:t>Capacità produttiva ceppo originario: 60-70 </a:t>
            </a:r>
            <a:r>
              <a:rPr kumimoji="1" lang="it-IT" sz="2000">
                <a:cs typeface="Times New Roman" pitchFamily="18" charset="0"/>
              </a:rPr>
              <a:t>μ</a:t>
            </a:r>
            <a:r>
              <a:rPr kumimoji="1" lang="it-IT" sz="2000">
                <a:cs typeface="Arial" charset="0"/>
              </a:rPr>
              <a:t>g/ml </a:t>
            </a:r>
            <a:r>
              <a:rPr kumimoji="1" lang="it-IT" sz="2000">
                <a:cs typeface="Times New Roman" pitchFamily="18" charset="0"/>
              </a:rPr>
              <a:t>→</a:t>
            </a:r>
            <a:r>
              <a:rPr kumimoji="1" lang="it-IT" sz="2000">
                <a:cs typeface="Arial" charset="0"/>
              </a:rPr>
              <a:t> </a:t>
            </a:r>
            <a:r>
              <a:rPr kumimoji="1" lang="it-IT" sz="2000">
                <a:cs typeface="Arial" charset="0"/>
                <a:sym typeface="Wingdings" pitchFamily="2" charset="2"/>
              </a:rPr>
              <a:t>17000 l per 1 Kg Dauno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33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3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autoUpdateAnimBg="0"/>
      <p:bldP spid="43316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AEDE3D94-28C3-4686-9B9D-5020C28437C9}" type="slidenum">
              <a:rPr lang="it-IT"/>
              <a:pPr/>
              <a:t>36</a:t>
            </a:fld>
            <a:endParaRPr lang="it-IT"/>
          </a:p>
        </p:txBody>
      </p:sp>
      <p:sp>
        <p:nvSpPr>
          <p:cNvPr id="435203" name="Text Box 3"/>
          <p:cNvSpPr txBox="1">
            <a:spLocks noChangeArrowheads="1"/>
          </p:cNvSpPr>
          <p:nvPr/>
        </p:nvSpPr>
        <p:spPr bwMode="auto">
          <a:xfrm>
            <a:off x="1828800" y="0"/>
            <a:ext cx="5070475" cy="519113"/>
          </a:xfrm>
          <a:prstGeom prst="rect">
            <a:avLst/>
          </a:prstGeom>
          <a:noFill/>
          <a:ln w="9525">
            <a:noFill/>
            <a:miter lim="800000"/>
            <a:headEnd/>
            <a:tailEnd/>
          </a:ln>
          <a:effectLst/>
        </p:spPr>
        <p:txBody>
          <a:bodyPr wrap="none">
            <a:spAutoFit/>
          </a:bodyPr>
          <a:lstStyle/>
          <a:p>
            <a:pPr eaLnBrk="1" hangingPunct="1"/>
            <a:r>
              <a:rPr kumimoji="1" lang="it-IT" sz="2800">
                <a:effectLst>
                  <a:outerShdw blurRad="38100" dist="38100" dir="2700000" algn="tl">
                    <a:srgbClr val="C0C0C0"/>
                  </a:outerShdw>
                </a:effectLst>
              </a:rPr>
              <a:t>DAUNOMICINA – BIOSINTESI</a:t>
            </a:r>
          </a:p>
        </p:txBody>
      </p:sp>
      <p:graphicFrame>
        <p:nvGraphicFramePr>
          <p:cNvPr id="435204" name="Object 4"/>
          <p:cNvGraphicFramePr>
            <a:graphicFrameLocks noChangeAspect="1"/>
          </p:cNvGraphicFramePr>
          <p:nvPr/>
        </p:nvGraphicFramePr>
        <p:xfrm>
          <a:off x="1371600" y="457200"/>
          <a:ext cx="6248400" cy="6200775"/>
        </p:xfrm>
        <a:graphic>
          <a:graphicData uri="http://schemas.openxmlformats.org/presentationml/2006/ole">
            <mc:AlternateContent xmlns:mc="http://schemas.openxmlformats.org/markup-compatibility/2006">
              <mc:Choice xmlns:v="urn:schemas-microsoft-com:vml" Requires="v">
                <p:oleObj name="ISIS/Draw Sketch" r:id="rId3" imgW="7467480" imgH="7410240" progId="">
                  <p:embed/>
                </p:oleObj>
              </mc:Choice>
              <mc:Fallback>
                <p:oleObj name="ISIS/Draw Sketch" r:id="rId3" imgW="7467480" imgH="741024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57200"/>
                        <a:ext cx="6248400"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5205" name="Text Box 5"/>
          <p:cNvSpPr txBox="1">
            <a:spLocks noChangeArrowheads="1"/>
          </p:cNvSpPr>
          <p:nvPr/>
        </p:nvSpPr>
        <p:spPr bwMode="auto">
          <a:xfrm>
            <a:off x="1171575" y="552450"/>
            <a:ext cx="273050" cy="304800"/>
          </a:xfrm>
          <a:prstGeom prst="rect">
            <a:avLst/>
          </a:prstGeom>
          <a:noFill/>
          <a:ln w="9525">
            <a:noFill/>
            <a:miter lim="800000"/>
            <a:headEnd/>
            <a:tailEnd/>
          </a:ln>
          <a:effectLst/>
        </p:spPr>
        <p:txBody>
          <a:bodyPr wrap="none">
            <a:spAutoFit/>
          </a:bodyPr>
          <a:lstStyle/>
          <a:p>
            <a:pPr eaLnBrk="1" hangingPunct="1"/>
            <a:r>
              <a:rPr kumimoji="1" lang="it-IT" sz="1400"/>
              <a:t>9</a:t>
            </a:r>
          </a:p>
        </p:txBody>
      </p:sp>
      <p:sp>
        <p:nvSpPr>
          <p:cNvPr id="435206" name="Text Box 6"/>
          <p:cNvSpPr txBox="1">
            <a:spLocks noChangeArrowheads="1"/>
          </p:cNvSpPr>
          <p:nvPr/>
        </p:nvSpPr>
        <p:spPr bwMode="auto">
          <a:xfrm>
            <a:off x="1676400" y="714375"/>
            <a:ext cx="284163" cy="304800"/>
          </a:xfrm>
          <a:prstGeom prst="rect">
            <a:avLst/>
          </a:prstGeom>
          <a:noFill/>
          <a:ln w="9525">
            <a:noFill/>
            <a:miter lim="800000"/>
            <a:headEnd/>
            <a:tailEnd/>
          </a:ln>
          <a:effectLst/>
        </p:spPr>
        <p:txBody>
          <a:bodyPr wrap="none">
            <a:spAutoFit/>
          </a:bodyPr>
          <a:lstStyle/>
          <a:p>
            <a:pPr eaLnBrk="1" hangingPunct="1"/>
            <a:r>
              <a:rPr kumimoji="1" lang="it-IT" sz="1400"/>
              <a:t>+</a:t>
            </a:r>
          </a:p>
        </p:txBody>
      </p:sp>
      <p:sp>
        <p:nvSpPr>
          <p:cNvPr id="435207" name="Line 7"/>
          <p:cNvSpPr>
            <a:spLocks noChangeShapeType="1"/>
          </p:cNvSpPr>
          <p:nvPr/>
        </p:nvSpPr>
        <p:spPr bwMode="auto">
          <a:xfrm>
            <a:off x="2514600" y="914400"/>
            <a:ext cx="457200" cy="0"/>
          </a:xfrm>
          <a:prstGeom prst="line">
            <a:avLst/>
          </a:prstGeom>
          <a:noFill/>
          <a:ln w="9525">
            <a:solidFill>
              <a:schemeClr val="tx1"/>
            </a:solidFill>
            <a:round/>
            <a:headEnd/>
            <a:tailEnd type="triangle" w="med" len="med"/>
          </a:ln>
          <a:effectLst/>
        </p:spPr>
        <p:txBody>
          <a:bodyPr/>
          <a:lstStyle/>
          <a:p>
            <a:endParaRPr lang="it-IT"/>
          </a:p>
        </p:txBody>
      </p:sp>
      <p:sp>
        <p:nvSpPr>
          <p:cNvPr id="435208" name="Line 8"/>
          <p:cNvSpPr>
            <a:spLocks noChangeShapeType="1"/>
          </p:cNvSpPr>
          <p:nvPr/>
        </p:nvSpPr>
        <p:spPr bwMode="auto">
          <a:xfrm>
            <a:off x="5181600" y="914400"/>
            <a:ext cx="304800" cy="0"/>
          </a:xfrm>
          <a:prstGeom prst="line">
            <a:avLst/>
          </a:prstGeom>
          <a:noFill/>
          <a:ln w="9525">
            <a:solidFill>
              <a:schemeClr val="tx1"/>
            </a:solidFill>
            <a:round/>
            <a:headEnd/>
            <a:tailEnd type="triangle" w="med" len="med"/>
          </a:ln>
          <a:effectLst/>
        </p:spPr>
        <p:txBody>
          <a:bodyPr/>
          <a:lstStyle/>
          <a:p>
            <a:endParaRPr lang="it-IT"/>
          </a:p>
        </p:txBody>
      </p:sp>
      <p:sp>
        <p:nvSpPr>
          <p:cNvPr id="435209" name="Line 9"/>
          <p:cNvSpPr>
            <a:spLocks noChangeShapeType="1"/>
          </p:cNvSpPr>
          <p:nvPr/>
        </p:nvSpPr>
        <p:spPr bwMode="auto">
          <a:xfrm flipH="1">
            <a:off x="4800600" y="1219200"/>
            <a:ext cx="838200" cy="457200"/>
          </a:xfrm>
          <a:prstGeom prst="line">
            <a:avLst/>
          </a:prstGeom>
          <a:noFill/>
          <a:ln w="9525">
            <a:solidFill>
              <a:schemeClr val="tx1"/>
            </a:solidFill>
            <a:round/>
            <a:headEnd/>
            <a:tailEnd type="triangle" w="med" len="med"/>
          </a:ln>
          <a:effectLst/>
        </p:spPr>
        <p:txBody>
          <a:bodyPr/>
          <a:lstStyle/>
          <a:p>
            <a:endParaRPr lang="it-IT"/>
          </a:p>
        </p:txBody>
      </p:sp>
      <p:sp>
        <p:nvSpPr>
          <p:cNvPr id="435210" name="Line 10"/>
          <p:cNvSpPr>
            <a:spLocks noChangeShapeType="1"/>
          </p:cNvSpPr>
          <p:nvPr/>
        </p:nvSpPr>
        <p:spPr bwMode="auto">
          <a:xfrm flipH="1">
            <a:off x="3124200" y="2514600"/>
            <a:ext cx="381000" cy="304800"/>
          </a:xfrm>
          <a:prstGeom prst="line">
            <a:avLst/>
          </a:prstGeom>
          <a:noFill/>
          <a:ln w="9525">
            <a:solidFill>
              <a:schemeClr val="tx1"/>
            </a:solidFill>
            <a:round/>
            <a:headEnd/>
            <a:tailEnd type="triangle" w="med" len="med"/>
          </a:ln>
          <a:effectLst/>
        </p:spPr>
        <p:txBody>
          <a:bodyPr/>
          <a:lstStyle/>
          <a:p>
            <a:endParaRPr lang="it-IT"/>
          </a:p>
        </p:txBody>
      </p:sp>
      <p:sp>
        <p:nvSpPr>
          <p:cNvPr id="435211" name="Line 11"/>
          <p:cNvSpPr>
            <a:spLocks noChangeShapeType="1"/>
          </p:cNvSpPr>
          <p:nvPr/>
        </p:nvSpPr>
        <p:spPr bwMode="auto">
          <a:xfrm>
            <a:off x="5257800" y="2438400"/>
            <a:ext cx="381000" cy="381000"/>
          </a:xfrm>
          <a:prstGeom prst="line">
            <a:avLst/>
          </a:prstGeom>
          <a:noFill/>
          <a:ln w="9525">
            <a:solidFill>
              <a:schemeClr val="tx1"/>
            </a:solidFill>
            <a:round/>
            <a:headEnd/>
            <a:tailEnd type="triangle" w="med" len="med"/>
          </a:ln>
          <a:effectLst/>
        </p:spPr>
        <p:txBody>
          <a:bodyPr/>
          <a:lstStyle/>
          <a:p>
            <a:endParaRPr lang="it-IT"/>
          </a:p>
        </p:txBody>
      </p:sp>
      <p:sp>
        <p:nvSpPr>
          <p:cNvPr id="435212" name="Line 12"/>
          <p:cNvSpPr>
            <a:spLocks noChangeShapeType="1"/>
          </p:cNvSpPr>
          <p:nvPr/>
        </p:nvSpPr>
        <p:spPr bwMode="auto">
          <a:xfrm>
            <a:off x="6096000" y="3962400"/>
            <a:ext cx="0" cy="381000"/>
          </a:xfrm>
          <a:prstGeom prst="line">
            <a:avLst/>
          </a:prstGeom>
          <a:noFill/>
          <a:ln w="9525">
            <a:solidFill>
              <a:schemeClr val="tx1"/>
            </a:solidFill>
            <a:round/>
            <a:headEnd/>
            <a:tailEnd type="triangle" w="med" len="med"/>
          </a:ln>
          <a:effectLst/>
        </p:spPr>
        <p:txBody>
          <a:bodyPr/>
          <a:lstStyle/>
          <a:p>
            <a:endParaRPr lang="it-IT"/>
          </a:p>
        </p:txBody>
      </p:sp>
      <p:sp>
        <p:nvSpPr>
          <p:cNvPr id="435213" name="Line 13"/>
          <p:cNvSpPr>
            <a:spLocks noChangeShapeType="1"/>
          </p:cNvSpPr>
          <p:nvPr/>
        </p:nvSpPr>
        <p:spPr bwMode="auto">
          <a:xfrm>
            <a:off x="2700338" y="5373688"/>
            <a:ext cx="0" cy="381000"/>
          </a:xfrm>
          <a:prstGeom prst="line">
            <a:avLst/>
          </a:prstGeom>
          <a:noFill/>
          <a:ln w="9525">
            <a:solidFill>
              <a:schemeClr val="tx1"/>
            </a:solidFill>
            <a:round/>
            <a:headEnd/>
            <a:tailEnd type="triangle" w="med" len="med"/>
          </a:ln>
          <a:effectLst/>
        </p:spPr>
        <p:txBody>
          <a:bodyPr/>
          <a:lstStyle/>
          <a:p>
            <a:endParaRPr lang="it-IT"/>
          </a:p>
        </p:txBody>
      </p:sp>
      <p:sp>
        <p:nvSpPr>
          <p:cNvPr id="435214" name="Line 14"/>
          <p:cNvSpPr>
            <a:spLocks noChangeShapeType="1"/>
          </p:cNvSpPr>
          <p:nvPr/>
        </p:nvSpPr>
        <p:spPr bwMode="auto">
          <a:xfrm>
            <a:off x="6096000" y="5334000"/>
            <a:ext cx="0" cy="304800"/>
          </a:xfrm>
          <a:prstGeom prst="line">
            <a:avLst/>
          </a:prstGeom>
          <a:noFill/>
          <a:ln w="9525">
            <a:solidFill>
              <a:schemeClr val="tx1"/>
            </a:solidFill>
            <a:round/>
            <a:headEnd/>
            <a:tailEnd type="triangle" w="med" len="med"/>
          </a:ln>
          <a:effectLst/>
        </p:spPr>
        <p:txBody>
          <a:bodyPr/>
          <a:lstStyle/>
          <a:p>
            <a:endParaRPr lang="it-IT"/>
          </a:p>
        </p:txBody>
      </p:sp>
      <p:sp>
        <p:nvSpPr>
          <p:cNvPr id="435215" name="Text Box 15"/>
          <p:cNvSpPr txBox="1">
            <a:spLocks noChangeArrowheads="1"/>
          </p:cNvSpPr>
          <p:nvPr/>
        </p:nvSpPr>
        <p:spPr bwMode="auto">
          <a:xfrm>
            <a:off x="5257800" y="1905000"/>
            <a:ext cx="1522413" cy="336550"/>
          </a:xfrm>
          <a:prstGeom prst="rect">
            <a:avLst/>
          </a:prstGeom>
          <a:noFill/>
          <a:ln w="9525">
            <a:noFill/>
            <a:miter lim="800000"/>
            <a:headEnd/>
            <a:tailEnd/>
          </a:ln>
          <a:effectLst/>
        </p:spPr>
        <p:txBody>
          <a:bodyPr wrap="none">
            <a:spAutoFit/>
          </a:bodyPr>
          <a:lstStyle/>
          <a:p>
            <a:pPr eaLnBrk="1" hangingPunct="1"/>
            <a:r>
              <a:rPr kumimoji="1" lang="it-IT" sz="1600"/>
              <a:t>AKLAVINONE</a:t>
            </a:r>
          </a:p>
        </p:txBody>
      </p:sp>
      <p:sp>
        <p:nvSpPr>
          <p:cNvPr id="435216" name="Text Box 16"/>
          <p:cNvSpPr txBox="1">
            <a:spLocks noChangeArrowheads="1"/>
          </p:cNvSpPr>
          <p:nvPr/>
        </p:nvSpPr>
        <p:spPr bwMode="auto">
          <a:xfrm>
            <a:off x="1447800" y="2438400"/>
            <a:ext cx="1717675" cy="336550"/>
          </a:xfrm>
          <a:prstGeom prst="rect">
            <a:avLst/>
          </a:prstGeom>
          <a:noFill/>
          <a:ln w="9525">
            <a:noFill/>
            <a:miter lim="800000"/>
            <a:headEnd/>
            <a:tailEnd/>
          </a:ln>
          <a:effectLst/>
        </p:spPr>
        <p:txBody>
          <a:bodyPr wrap="none">
            <a:spAutoFit/>
          </a:bodyPr>
          <a:lstStyle/>
          <a:p>
            <a:pPr eaLnBrk="1" hangingPunct="1"/>
            <a:r>
              <a:rPr kumimoji="1" lang="it-IT" sz="1600"/>
              <a:t>Idrossilazione C11</a:t>
            </a:r>
          </a:p>
        </p:txBody>
      </p:sp>
      <p:sp>
        <p:nvSpPr>
          <p:cNvPr id="435217" name="Text Box 17"/>
          <p:cNvSpPr txBox="1">
            <a:spLocks noChangeArrowheads="1"/>
          </p:cNvSpPr>
          <p:nvPr/>
        </p:nvSpPr>
        <p:spPr bwMode="auto">
          <a:xfrm>
            <a:off x="2743200" y="3886200"/>
            <a:ext cx="2022475" cy="581025"/>
          </a:xfrm>
          <a:prstGeom prst="rect">
            <a:avLst/>
          </a:prstGeom>
          <a:noFill/>
          <a:ln w="9525">
            <a:noFill/>
            <a:miter lim="800000"/>
            <a:headEnd/>
            <a:tailEnd/>
          </a:ln>
          <a:effectLst/>
        </p:spPr>
        <p:txBody>
          <a:bodyPr wrap="none">
            <a:spAutoFit/>
          </a:bodyPr>
          <a:lstStyle/>
          <a:p>
            <a:pPr eaLnBrk="1" hangingPunct="1"/>
            <a:r>
              <a:rPr kumimoji="1" lang="it-IT" sz="1600"/>
              <a:t>C10 decarbossilazione</a:t>
            </a:r>
          </a:p>
          <a:p>
            <a:pPr eaLnBrk="1" hangingPunct="1"/>
            <a:r>
              <a:rPr kumimoji="1" lang="it-IT" sz="1600"/>
              <a:t>C13 ossidazione</a:t>
            </a:r>
          </a:p>
        </p:txBody>
      </p:sp>
      <p:sp>
        <p:nvSpPr>
          <p:cNvPr id="435218" name="Text Box 18"/>
          <p:cNvSpPr txBox="1">
            <a:spLocks noChangeArrowheads="1"/>
          </p:cNvSpPr>
          <p:nvPr/>
        </p:nvSpPr>
        <p:spPr bwMode="auto">
          <a:xfrm>
            <a:off x="2743200" y="5434013"/>
            <a:ext cx="1423988" cy="336550"/>
          </a:xfrm>
          <a:prstGeom prst="rect">
            <a:avLst/>
          </a:prstGeom>
          <a:noFill/>
          <a:ln w="9525">
            <a:noFill/>
            <a:miter lim="800000"/>
            <a:headEnd/>
            <a:tailEnd/>
          </a:ln>
          <a:effectLst/>
        </p:spPr>
        <p:txBody>
          <a:bodyPr wrap="none">
            <a:spAutoFit/>
          </a:bodyPr>
          <a:lstStyle/>
          <a:p>
            <a:pPr eaLnBrk="1" hangingPunct="1"/>
            <a:r>
              <a:rPr kumimoji="1" lang="it-IT" sz="1600"/>
              <a:t>C4 metilazione</a:t>
            </a:r>
          </a:p>
        </p:txBody>
      </p:sp>
      <p:sp>
        <p:nvSpPr>
          <p:cNvPr id="435219" name="Text Box 19"/>
          <p:cNvSpPr txBox="1">
            <a:spLocks noChangeArrowheads="1"/>
          </p:cNvSpPr>
          <p:nvPr/>
        </p:nvSpPr>
        <p:spPr bwMode="auto">
          <a:xfrm>
            <a:off x="152400" y="3352800"/>
            <a:ext cx="1771650" cy="336550"/>
          </a:xfrm>
          <a:prstGeom prst="rect">
            <a:avLst/>
          </a:prstGeom>
          <a:noFill/>
          <a:ln w="9525">
            <a:noFill/>
            <a:miter lim="800000"/>
            <a:headEnd/>
            <a:tailEnd/>
          </a:ln>
          <a:effectLst/>
        </p:spPr>
        <p:txBody>
          <a:bodyPr wrap="none">
            <a:spAutoFit/>
          </a:bodyPr>
          <a:lstStyle/>
          <a:p>
            <a:pPr eaLnBrk="1" hangingPunct="1"/>
            <a:r>
              <a:rPr kumimoji="1" lang="it-IT" sz="1600"/>
              <a:t>RODOMICINONE</a:t>
            </a:r>
          </a:p>
        </p:txBody>
      </p:sp>
      <p:sp>
        <p:nvSpPr>
          <p:cNvPr id="435220" name="Text Box 20"/>
          <p:cNvSpPr txBox="1">
            <a:spLocks noChangeArrowheads="1"/>
          </p:cNvSpPr>
          <p:nvPr/>
        </p:nvSpPr>
        <p:spPr bwMode="auto">
          <a:xfrm>
            <a:off x="6934200" y="3048000"/>
            <a:ext cx="1771650" cy="581025"/>
          </a:xfrm>
          <a:prstGeom prst="rect">
            <a:avLst/>
          </a:prstGeom>
          <a:noFill/>
          <a:ln w="9525">
            <a:noFill/>
            <a:miter lim="800000"/>
            <a:headEnd/>
            <a:tailEnd/>
          </a:ln>
          <a:effectLst/>
        </p:spPr>
        <p:txBody>
          <a:bodyPr wrap="none">
            <a:spAutoFit/>
          </a:bodyPr>
          <a:lstStyle/>
          <a:p>
            <a:pPr eaLnBrk="1" hangingPunct="1"/>
            <a:r>
              <a:rPr kumimoji="1" lang="it-IT" sz="1600"/>
              <a:t>11-DESOSSI</a:t>
            </a:r>
          </a:p>
          <a:p>
            <a:pPr eaLnBrk="1" hangingPunct="1"/>
            <a:r>
              <a:rPr kumimoji="1" lang="it-IT" sz="1600"/>
              <a:t>RODOMICINONE</a:t>
            </a:r>
          </a:p>
        </p:txBody>
      </p:sp>
      <p:sp>
        <p:nvSpPr>
          <p:cNvPr id="435221" name="Text Box 21"/>
          <p:cNvSpPr txBox="1">
            <a:spLocks noChangeArrowheads="1"/>
          </p:cNvSpPr>
          <p:nvPr/>
        </p:nvSpPr>
        <p:spPr bwMode="auto">
          <a:xfrm>
            <a:off x="152400" y="4724400"/>
            <a:ext cx="1885950" cy="336550"/>
          </a:xfrm>
          <a:prstGeom prst="rect">
            <a:avLst/>
          </a:prstGeom>
          <a:noFill/>
          <a:ln w="9525">
            <a:noFill/>
            <a:miter lim="800000"/>
            <a:headEnd/>
            <a:tailEnd/>
          </a:ln>
          <a:effectLst/>
        </p:spPr>
        <p:txBody>
          <a:bodyPr wrap="none">
            <a:spAutoFit/>
          </a:bodyPr>
          <a:lstStyle/>
          <a:p>
            <a:pPr eaLnBrk="1" hangingPunct="1"/>
            <a:r>
              <a:rPr kumimoji="1" lang="it-IT" sz="1600"/>
              <a:t>CARMINOMICINA</a:t>
            </a:r>
          </a:p>
        </p:txBody>
      </p:sp>
      <p:sp>
        <p:nvSpPr>
          <p:cNvPr id="435222" name="Text Box 22"/>
          <p:cNvSpPr txBox="1">
            <a:spLocks noChangeArrowheads="1"/>
          </p:cNvSpPr>
          <p:nvPr/>
        </p:nvSpPr>
        <p:spPr bwMode="auto">
          <a:xfrm>
            <a:off x="6934200" y="4419600"/>
            <a:ext cx="1885950" cy="581025"/>
          </a:xfrm>
          <a:prstGeom prst="rect">
            <a:avLst/>
          </a:prstGeom>
          <a:noFill/>
          <a:ln w="9525">
            <a:noFill/>
            <a:miter lim="800000"/>
            <a:headEnd/>
            <a:tailEnd/>
          </a:ln>
          <a:effectLst/>
        </p:spPr>
        <p:txBody>
          <a:bodyPr wrap="none">
            <a:spAutoFit/>
          </a:bodyPr>
          <a:lstStyle/>
          <a:p>
            <a:pPr eaLnBrk="1" hangingPunct="1"/>
            <a:r>
              <a:rPr kumimoji="1" lang="it-IT" sz="1600"/>
              <a:t>11-DESOSSI</a:t>
            </a:r>
          </a:p>
          <a:p>
            <a:pPr eaLnBrk="1" hangingPunct="1"/>
            <a:r>
              <a:rPr kumimoji="1" lang="it-IT" sz="1600"/>
              <a:t>CARMINOMICINA</a:t>
            </a:r>
          </a:p>
        </p:txBody>
      </p:sp>
      <p:sp>
        <p:nvSpPr>
          <p:cNvPr id="435223" name="Text Box 23"/>
          <p:cNvSpPr txBox="1">
            <a:spLocks noChangeArrowheads="1"/>
          </p:cNvSpPr>
          <p:nvPr/>
        </p:nvSpPr>
        <p:spPr bwMode="auto">
          <a:xfrm>
            <a:off x="228600" y="5943600"/>
            <a:ext cx="1658938" cy="336550"/>
          </a:xfrm>
          <a:prstGeom prst="rect">
            <a:avLst/>
          </a:prstGeom>
          <a:noFill/>
          <a:ln w="9525">
            <a:noFill/>
            <a:miter lim="800000"/>
            <a:headEnd/>
            <a:tailEnd/>
          </a:ln>
          <a:effectLst/>
        </p:spPr>
        <p:txBody>
          <a:bodyPr wrap="none">
            <a:spAutoFit/>
          </a:bodyPr>
          <a:lstStyle/>
          <a:p>
            <a:pPr eaLnBrk="1" hangingPunct="1"/>
            <a:r>
              <a:rPr kumimoji="1" lang="it-IT" sz="1600"/>
              <a:t>DAUNOMICINA</a:t>
            </a:r>
          </a:p>
        </p:txBody>
      </p:sp>
      <p:sp>
        <p:nvSpPr>
          <p:cNvPr id="435224" name="Text Box 24"/>
          <p:cNvSpPr txBox="1">
            <a:spLocks noChangeArrowheads="1"/>
          </p:cNvSpPr>
          <p:nvPr/>
        </p:nvSpPr>
        <p:spPr bwMode="auto">
          <a:xfrm>
            <a:off x="7010400" y="5715000"/>
            <a:ext cx="1658938" cy="581025"/>
          </a:xfrm>
          <a:prstGeom prst="rect">
            <a:avLst/>
          </a:prstGeom>
          <a:noFill/>
          <a:ln w="9525">
            <a:noFill/>
            <a:miter lim="800000"/>
            <a:headEnd/>
            <a:tailEnd/>
          </a:ln>
          <a:effectLst/>
        </p:spPr>
        <p:txBody>
          <a:bodyPr wrap="none">
            <a:spAutoFit/>
          </a:bodyPr>
          <a:lstStyle/>
          <a:p>
            <a:pPr eaLnBrk="1" hangingPunct="1"/>
            <a:r>
              <a:rPr kumimoji="1" lang="it-IT" sz="1600"/>
              <a:t>11-DESOSSI</a:t>
            </a:r>
          </a:p>
          <a:p>
            <a:pPr eaLnBrk="1" hangingPunct="1"/>
            <a:r>
              <a:rPr kumimoji="1" lang="it-IT" sz="1600"/>
              <a:t>DAUNOMICINA</a:t>
            </a:r>
          </a:p>
        </p:txBody>
      </p:sp>
      <p:sp>
        <p:nvSpPr>
          <p:cNvPr id="435225" name="Line 25"/>
          <p:cNvSpPr>
            <a:spLocks noChangeShapeType="1"/>
          </p:cNvSpPr>
          <p:nvPr/>
        </p:nvSpPr>
        <p:spPr bwMode="auto">
          <a:xfrm>
            <a:off x="2667000" y="4038600"/>
            <a:ext cx="0" cy="381000"/>
          </a:xfrm>
          <a:prstGeom prst="line">
            <a:avLst/>
          </a:prstGeom>
          <a:noFill/>
          <a:ln w="9525">
            <a:solidFill>
              <a:schemeClr val="tx1"/>
            </a:solidFill>
            <a:round/>
            <a:headEnd/>
            <a:tailEnd type="triangle" w="med" len="med"/>
          </a:ln>
          <a:effectLst/>
        </p:spPr>
        <p:txBody>
          <a:bodyPr/>
          <a:lstStyle/>
          <a:p>
            <a:endParaRPr lang="it-IT"/>
          </a:p>
        </p:txBody>
      </p:sp>
      <p:sp>
        <p:nvSpPr>
          <p:cNvPr id="435226" name="Text Box 26"/>
          <p:cNvSpPr txBox="1">
            <a:spLocks noChangeArrowheads="1"/>
          </p:cNvSpPr>
          <p:nvPr/>
        </p:nvSpPr>
        <p:spPr bwMode="auto">
          <a:xfrm>
            <a:off x="6877050" y="5229225"/>
            <a:ext cx="1550988" cy="304800"/>
          </a:xfrm>
          <a:prstGeom prst="rect">
            <a:avLst/>
          </a:prstGeom>
          <a:noFill/>
          <a:ln w="9525">
            <a:noFill/>
            <a:miter lim="800000"/>
            <a:headEnd/>
            <a:tailEnd/>
          </a:ln>
          <a:effectLst/>
        </p:spPr>
        <p:txBody>
          <a:bodyPr wrap="none">
            <a:spAutoFit/>
          </a:bodyPr>
          <a:lstStyle/>
          <a:p>
            <a:pPr eaLnBrk="1" hangingPunct="1"/>
            <a:r>
              <a:rPr kumimoji="1" lang="it-IT" sz="1400">
                <a:solidFill>
                  <a:srgbClr val="FF0000"/>
                </a:solidFill>
              </a:rPr>
              <a:t>Ds = Daunosamina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B7807D1E-1E81-4578-9B56-77FC626FCF64}" type="slidenum">
              <a:rPr lang="it-IT"/>
              <a:pPr/>
              <a:t>37</a:t>
            </a:fld>
            <a:endParaRPr lang="it-IT"/>
          </a:p>
        </p:txBody>
      </p:sp>
      <p:sp>
        <p:nvSpPr>
          <p:cNvPr id="437251" name="Text Box 3"/>
          <p:cNvSpPr txBox="1">
            <a:spLocks noChangeArrowheads="1"/>
          </p:cNvSpPr>
          <p:nvPr/>
        </p:nvSpPr>
        <p:spPr bwMode="auto">
          <a:xfrm>
            <a:off x="1905000" y="152400"/>
            <a:ext cx="6265863" cy="519113"/>
          </a:xfrm>
          <a:prstGeom prst="rect">
            <a:avLst/>
          </a:prstGeom>
          <a:noFill/>
          <a:ln w="9525">
            <a:noFill/>
            <a:miter lim="800000"/>
            <a:headEnd/>
            <a:tailEnd/>
          </a:ln>
          <a:effectLst/>
        </p:spPr>
        <p:txBody>
          <a:bodyPr wrap="none">
            <a:spAutoFit/>
          </a:bodyPr>
          <a:lstStyle/>
          <a:p>
            <a:pPr eaLnBrk="1" hangingPunct="1"/>
            <a:r>
              <a:rPr kumimoji="1" lang="it-IT" sz="2800"/>
              <a:t>BAUMICINE – Prodotto di fermentazione</a:t>
            </a:r>
          </a:p>
        </p:txBody>
      </p:sp>
      <p:graphicFrame>
        <p:nvGraphicFramePr>
          <p:cNvPr id="437252" name="Object 4"/>
          <p:cNvGraphicFramePr>
            <a:graphicFrameLocks noChangeAspect="1"/>
          </p:cNvGraphicFramePr>
          <p:nvPr/>
        </p:nvGraphicFramePr>
        <p:xfrm>
          <a:off x="984250" y="1169988"/>
          <a:ext cx="2951163" cy="3740150"/>
        </p:xfrm>
        <a:graphic>
          <a:graphicData uri="http://schemas.openxmlformats.org/presentationml/2006/ole">
            <mc:AlternateContent xmlns:mc="http://schemas.openxmlformats.org/markup-compatibility/2006">
              <mc:Choice xmlns:v="urn:schemas-microsoft-com:vml" Requires="v">
                <p:oleObj name="ISIS/Draw Sketch" r:id="rId3" imgW="2028600" imgH="2571480" progId="">
                  <p:embed/>
                </p:oleObj>
              </mc:Choice>
              <mc:Fallback>
                <p:oleObj name="ISIS/Draw Sketch" r:id="rId3" imgW="2028600" imgH="257148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1169988"/>
                        <a:ext cx="2951163"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7253" name="Text Box 5"/>
          <p:cNvSpPr txBox="1">
            <a:spLocks noChangeArrowheads="1"/>
          </p:cNvSpPr>
          <p:nvPr/>
        </p:nvSpPr>
        <p:spPr bwMode="auto">
          <a:xfrm>
            <a:off x="77788" y="5334000"/>
            <a:ext cx="9066212" cy="701675"/>
          </a:xfrm>
          <a:prstGeom prst="rect">
            <a:avLst/>
          </a:prstGeom>
          <a:noFill/>
          <a:ln w="9525">
            <a:noFill/>
            <a:miter lim="800000"/>
            <a:headEnd/>
            <a:tailEnd/>
          </a:ln>
          <a:effectLst/>
        </p:spPr>
        <p:txBody>
          <a:bodyPr wrap="none">
            <a:spAutoFit/>
          </a:bodyPr>
          <a:lstStyle/>
          <a:p>
            <a:pPr eaLnBrk="1" hangingPunct="1"/>
            <a:r>
              <a:rPr kumimoji="1" lang="it-IT" sz="2000"/>
              <a:t>I prodotti di fermentazione di Streptomyces Peucetius sono le Baumicine A1,A2,B1,B2</a:t>
            </a:r>
          </a:p>
          <a:p>
            <a:pPr eaLnBrk="1" hangingPunct="1"/>
            <a:r>
              <a:rPr kumimoji="1" lang="it-IT" sz="2000"/>
              <a:t>che per successiva idrolisi acida danno Daunomicina</a:t>
            </a:r>
          </a:p>
        </p:txBody>
      </p:sp>
      <p:sp>
        <p:nvSpPr>
          <p:cNvPr id="437254" name="Text Box 6"/>
          <p:cNvSpPr txBox="1">
            <a:spLocks noChangeArrowheads="1"/>
          </p:cNvSpPr>
          <p:nvPr/>
        </p:nvSpPr>
        <p:spPr bwMode="auto">
          <a:xfrm>
            <a:off x="669925" y="4814888"/>
            <a:ext cx="3095625" cy="396875"/>
          </a:xfrm>
          <a:prstGeom prst="rect">
            <a:avLst/>
          </a:prstGeom>
          <a:noFill/>
          <a:ln w="9525">
            <a:noFill/>
            <a:miter lim="800000"/>
            <a:headEnd/>
            <a:tailEnd/>
          </a:ln>
          <a:effectLst/>
        </p:spPr>
        <p:txBody>
          <a:bodyPr wrap="none">
            <a:spAutoFit/>
          </a:bodyPr>
          <a:lstStyle/>
          <a:p>
            <a:pPr eaLnBrk="1" hangingPunct="1"/>
            <a:r>
              <a:rPr kumimoji="1" lang="it-IT" sz="2000"/>
              <a:t>BAUMICINE A1,A2,B1,B2</a:t>
            </a:r>
          </a:p>
        </p:txBody>
      </p:sp>
      <p:grpSp>
        <p:nvGrpSpPr>
          <p:cNvPr id="437255" name="Group 7"/>
          <p:cNvGrpSpPr>
            <a:grpSpLocks/>
          </p:cNvGrpSpPr>
          <p:nvPr/>
        </p:nvGrpSpPr>
        <p:grpSpPr bwMode="auto">
          <a:xfrm>
            <a:off x="5181600" y="1174750"/>
            <a:ext cx="3317875" cy="3260725"/>
            <a:chOff x="3264" y="740"/>
            <a:chExt cx="2090" cy="2054"/>
          </a:xfrm>
        </p:grpSpPr>
        <p:graphicFrame>
          <p:nvGraphicFramePr>
            <p:cNvPr id="437256" name="Object 8"/>
            <p:cNvGraphicFramePr>
              <a:graphicFrameLocks noChangeAspect="1"/>
            </p:cNvGraphicFramePr>
            <p:nvPr/>
          </p:nvGraphicFramePr>
          <p:xfrm>
            <a:off x="3264" y="740"/>
            <a:ext cx="2090" cy="1784"/>
          </p:xfrm>
          <a:graphic>
            <a:graphicData uri="http://schemas.openxmlformats.org/presentationml/2006/ole">
              <mc:AlternateContent xmlns:mc="http://schemas.openxmlformats.org/markup-compatibility/2006">
                <mc:Choice xmlns:v="urn:schemas-microsoft-com:vml" Requires="v">
                  <p:oleObj name="ISIS/Draw Sketch" r:id="rId5" imgW="2019240" imgH="1723680" progId="">
                    <p:embed/>
                  </p:oleObj>
                </mc:Choice>
                <mc:Fallback>
                  <p:oleObj name="ISIS/Draw Sketch" r:id="rId5" imgW="2019240" imgH="172368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740"/>
                          <a:ext cx="2090" cy="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7257" name="Text Box 9"/>
            <p:cNvSpPr txBox="1">
              <a:spLocks noChangeArrowheads="1"/>
            </p:cNvSpPr>
            <p:nvPr/>
          </p:nvSpPr>
          <p:spPr bwMode="auto">
            <a:xfrm>
              <a:off x="3792" y="2544"/>
              <a:ext cx="1283" cy="250"/>
            </a:xfrm>
            <a:prstGeom prst="rect">
              <a:avLst/>
            </a:prstGeom>
            <a:noFill/>
            <a:ln w="9525">
              <a:noFill/>
              <a:miter lim="800000"/>
              <a:headEnd/>
              <a:tailEnd/>
            </a:ln>
            <a:effectLst/>
          </p:spPr>
          <p:txBody>
            <a:bodyPr wrap="none">
              <a:spAutoFit/>
            </a:bodyPr>
            <a:lstStyle/>
            <a:p>
              <a:pPr eaLnBrk="1" hangingPunct="1"/>
              <a:r>
                <a:rPr kumimoji="1" lang="it-IT" sz="2000"/>
                <a:t>DAUNOMICINA</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C4AE06A-481E-40F9-9B0F-60CE5575F294}" type="slidenum">
              <a:rPr lang="it-IT"/>
              <a:pPr/>
              <a:t>38</a:t>
            </a:fld>
            <a:endParaRPr lang="it-IT"/>
          </a:p>
        </p:txBody>
      </p:sp>
      <p:sp>
        <p:nvSpPr>
          <p:cNvPr id="439299" name="Text Box 3"/>
          <p:cNvSpPr txBox="1">
            <a:spLocks noChangeArrowheads="1"/>
          </p:cNvSpPr>
          <p:nvPr/>
        </p:nvSpPr>
        <p:spPr bwMode="auto">
          <a:xfrm>
            <a:off x="1524000" y="0"/>
            <a:ext cx="7045325" cy="519113"/>
          </a:xfrm>
          <a:prstGeom prst="rect">
            <a:avLst/>
          </a:prstGeom>
          <a:noFill/>
          <a:ln w="9525">
            <a:noFill/>
            <a:miter lim="800000"/>
            <a:headEnd/>
            <a:tailEnd/>
          </a:ln>
          <a:effectLst/>
        </p:spPr>
        <p:txBody>
          <a:bodyPr wrap="none">
            <a:spAutoFit/>
          </a:bodyPr>
          <a:lstStyle/>
          <a:p>
            <a:pPr eaLnBrk="1" hangingPunct="1"/>
            <a:r>
              <a:rPr kumimoji="1" lang="it-IT" sz="2800"/>
              <a:t>SCHEMA FERMENTATORE INDUSTRIALE</a:t>
            </a:r>
          </a:p>
        </p:txBody>
      </p:sp>
      <p:pic>
        <p:nvPicPr>
          <p:cNvPr id="439300" name="Picture 4"/>
          <p:cNvPicPr>
            <a:picLocks noChangeAspect="1" noChangeArrowheads="1"/>
          </p:cNvPicPr>
          <p:nvPr/>
        </p:nvPicPr>
        <p:blipFill>
          <a:blip r:embed="rId3" cstate="print"/>
          <a:srcRect/>
          <a:stretch>
            <a:fillRect/>
          </a:stretch>
        </p:blipFill>
        <p:spPr bwMode="auto">
          <a:xfrm>
            <a:off x="914400" y="609600"/>
            <a:ext cx="7467600" cy="58134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91236F8-FFE9-4D5F-A03A-7560995D9969}" type="slidenum">
              <a:rPr lang="it-IT"/>
              <a:pPr/>
              <a:t>39</a:t>
            </a:fld>
            <a:endParaRPr lang="it-IT"/>
          </a:p>
        </p:txBody>
      </p:sp>
      <p:pic>
        <p:nvPicPr>
          <p:cNvPr id="441347" name="Picture 3" descr="fermentatori"/>
          <p:cNvPicPr>
            <a:picLocks noChangeAspect="1" noChangeArrowheads="1"/>
          </p:cNvPicPr>
          <p:nvPr/>
        </p:nvPicPr>
        <p:blipFill>
          <a:blip r:embed="rId3" cstate="print"/>
          <a:srcRect/>
          <a:stretch>
            <a:fillRect/>
          </a:stretch>
        </p:blipFill>
        <p:spPr bwMode="auto">
          <a:xfrm>
            <a:off x="990600" y="1295400"/>
            <a:ext cx="7315200" cy="4479925"/>
          </a:xfrm>
          <a:prstGeom prst="rect">
            <a:avLst/>
          </a:prstGeom>
          <a:noFill/>
        </p:spPr>
      </p:pic>
      <p:sp>
        <p:nvSpPr>
          <p:cNvPr id="441348" name="Text Box 4"/>
          <p:cNvSpPr txBox="1">
            <a:spLocks noChangeArrowheads="1"/>
          </p:cNvSpPr>
          <p:nvPr/>
        </p:nvSpPr>
        <p:spPr bwMode="auto">
          <a:xfrm>
            <a:off x="1235075" y="260350"/>
            <a:ext cx="7908925" cy="519113"/>
          </a:xfrm>
          <a:prstGeom prst="rect">
            <a:avLst/>
          </a:prstGeom>
          <a:noFill/>
          <a:ln w="9525">
            <a:noFill/>
            <a:miter lim="800000"/>
            <a:headEnd/>
            <a:tailEnd/>
          </a:ln>
          <a:effectLst/>
        </p:spPr>
        <p:txBody>
          <a:bodyPr wrap="none">
            <a:spAutoFit/>
          </a:bodyPr>
          <a:lstStyle/>
          <a:p>
            <a:pPr eaLnBrk="1" hangingPunct="1"/>
            <a:r>
              <a:rPr kumimoji="1" lang="it-IT" sz="2800"/>
              <a:t>IMPIANTO DI FERMENTAZIONE INDUSTRIALE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0" y="317440"/>
            <a:ext cx="9144000" cy="1143000"/>
          </a:xfrm>
          <a:prstGeom prst="rect">
            <a:avLst/>
          </a:prstGeom>
          <a:noFill/>
          <a:ln w="9525">
            <a:noFill/>
            <a:miter lim="800000"/>
            <a:headEnd/>
            <a:tailEnd/>
          </a:ln>
          <a:effectLst/>
        </p:spPr>
        <p:txBody>
          <a:bodyPr anchor="ctr"/>
          <a:lstStyle/>
          <a:p>
            <a:pPr algn="ctr"/>
            <a:r>
              <a:rPr lang="it-IT" sz="3600" b="1" dirty="0">
                <a:solidFill>
                  <a:srgbClr val="FF0000"/>
                </a:solidFill>
              </a:rPr>
              <a:t>PROCESSI INDUSTRIALI CHIMICI E BIOCHIMICI</a:t>
            </a:r>
            <a:br>
              <a:rPr lang="it-IT" sz="3600" b="1" dirty="0">
                <a:solidFill>
                  <a:srgbClr val="FF0000"/>
                </a:solidFill>
              </a:rPr>
            </a:br>
            <a:endParaRPr lang="it-IT" sz="2800" dirty="0">
              <a:solidFill>
                <a:schemeClr val="tx2"/>
              </a:solidFill>
            </a:endParaRPr>
          </a:p>
        </p:txBody>
      </p:sp>
      <p:sp>
        <p:nvSpPr>
          <p:cNvPr id="413700" name="Text Box 4"/>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53FD985E-6D10-4BF0-B57A-FE882F4F7A49}" type="slidenum">
              <a:rPr lang="it-IT"/>
              <a:pPr/>
              <a:t>4</a:t>
            </a:fld>
            <a:endParaRPr lang="it-IT" dirty="0"/>
          </a:p>
        </p:txBody>
      </p:sp>
      <p:sp>
        <p:nvSpPr>
          <p:cNvPr id="413704" name="Text Box 8"/>
          <p:cNvSpPr txBox="1">
            <a:spLocks noChangeArrowheads="1"/>
          </p:cNvSpPr>
          <p:nvPr/>
        </p:nvSpPr>
        <p:spPr bwMode="auto">
          <a:xfrm>
            <a:off x="7616" y="1223089"/>
            <a:ext cx="9144000" cy="5632311"/>
          </a:xfrm>
          <a:prstGeom prst="rect">
            <a:avLst/>
          </a:prstGeom>
          <a:noFill/>
          <a:ln w="9525">
            <a:noFill/>
            <a:miter lim="800000"/>
            <a:headEnd/>
            <a:tailEnd/>
          </a:ln>
          <a:effectLst/>
        </p:spPr>
        <p:txBody>
          <a:bodyPr wrap="square">
            <a:spAutoFit/>
          </a:bodyPr>
          <a:lstStyle/>
          <a:p>
            <a:pPr algn="just"/>
            <a:r>
              <a:rPr lang="it-IT" b="1" dirty="0"/>
              <a:t>Programma Modulo A (PROCESSI)</a:t>
            </a:r>
          </a:p>
          <a:p>
            <a:pPr algn="just"/>
            <a:r>
              <a:rPr lang="it-IT" dirty="0"/>
              <a:t>Confronto tra risorse rinnovabili e fossili, tra processi chimici e biochimici.  Modelli cinetici per bioreattori discontinui, continui e discontinui ad alimentazione controllata. Cinetica di trasferimento di soluto tra fasi diverse e di ossigeno. Caratteristiche costruttive, funzionamento ed applicazioni di bireattori discontinui, continui e discontinui ad alimentazione controllata. Soluzione di problemi: bilancio di massa, calcolo della velocità di reazione, progettazione di bioreattori, selezione di impianti di separazione.</a:t>
            </a:r>
          </a:p>
          <a:p>
            <a:pPr algn="just"/>
            <a:r>
              <a:rPr lang="it-IT" dirty="0"/>
              <a:t>Principali processi biochimici industriali per la sintesi di prodotti di consumo e per il trattamento di reflui industriali agricoli ed urbani: antibiotici, acido acetico, acido lattico e acido citrico, digestione anaerobica ed aerobica di biomasse residuali di origine urbana ed agricola. Impianti di trattamento di biomasse residuali.</a:t>
            </a:r>
          </a:p>
          <a:p>
            <a:pPr algn="just"/>
            <a:endParaRPr lang="it-IT" dirty="0"/>
          </a:p>
        </p:txBody>
      </p:sp>
    </p:spTree>
    <p:extLst>
      <p:ext uri="{BB962C8B-B14F-4D97-AF65-F5344CB8AC3E}">
        <p14:creationId xmlns:p14="http://schemas.microsoft.com/office/powerpoint/2010/main" val="7944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B090022D-7AA8-459B-AB36-370CD63DC9AC}" type="slidenum">
              <a:rPr lang="it-IT"/>
              <a:pPr/>
              <a:t>40</a:t>
            </a:fld>
            <a:endParaRPr lang="it-IT"/>
          </a:p>
        </p:txBody>
      </p:sp>
      <p:pic>
        <p:nvPicPr>
          <p:cNvPr id="443395" name="Picture 3" descr="bioerattore industriale"/>
          <p:cNvPicPr>
            <a:picLocks noChangeAspect="1" noChangeArrowheads="1"/>
          </p:cNvPicPr>
          <p:nvPr/>
        </p:nvPicPr>
        <p:blipFill>
          <a:blip r:embed="rId3" cstate="print"/>
          <a:srcRect/>
          <a:stretch>
            <a:fillRect/>
          </a:stretch>
        </p:blipFill>
        <p:spPr bwMode="auto">
          <a:xfrm>
            <a:off x="1905000" y="609600"/>
            <a:ext cx="5778500" cy="5867400"/>
          </a:xfrm>
          <a:prstGeom prst="rect">
            <a:avLst/>
          </a:prstGeom>
          <a:noFill/>
        </p:spPr>
      </p:pic>
      <p:sp>
        <p:nvSpPr>
          <p:cNvPr id="443396" name="Text Box 4"/>
          <p:cNvSpPr txBox="1">
            <a:spLocks noChangeArrowheads="1"/>
          </p:cNvSpPr>
          <p:nvPr/>
        </p:nvSpPr>
        <p:spPr bwMode="auto">
          <a:xfrm>
            <a:off x="1828800" y="0"/>
            <a:ext cx="5097463" cy="519113"/>
          </a:xfrm>
          <a:prstGeom prst="rect">
            <a:avLst/>
          </a:prstGeom>
          <a:noFill/>
          <a:ln w="9525">
            <a:noFill/>
            <a:miter lim="800000"/>
            <a:headEnd/>
            <a:tailEnd/>
          </a:ln>
          <a:effectLst/>
        </p:spPr>
        <p:txBody>
          <a:bodyPr wrap="none">
            <a:spAutoFit/>
          </a:bodyPr>
          <a:lstStyle/>
          <a:p>
            <a:pPr eaLnBrk="1" hangingPunct="1"/>
            <a:r>
              <a:rPr kumimoji="1" lang="it-IT" sz="2800"/>
              <a:t>BIOREATTORE INDUSTRIALE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AAE099DC-64A2-4C8E-AE43-63232A78233F}" type="slidenum">
              <a:rPr lang="it-IT"/>
              <a:pPr/>
              <a:t>41</a:t>
            </a:fld>
            <a:endParaRPr lang="it-IT"/>
          </a:p>
        </p:txBody>
      </p:sp>
      <p:sp>
        <p:nvSpPr>
          <p:cNvPr id="445443" name="Text Box 3"/>
          <p:cNvSpPr txBox="1">
            <a:spLocks noChangeArrowheads="1"/>
          </p:cNvSpPr>
          <p:nvPr/>
        </p:nvSpPr>
        <p:spPr bwMode="auto">
          <a:xfrm>
            <a:off x="2071688" y="173038"/>
            <a:ext cx="6624637" cy="519112"/>
          </a:xfrm>
          <a:prstGeom prst="rect">
            <a:avLst/>
          </a:prstGeom>
          <a:noFill/>
          <a:ln w="9525">
            <a:noFill/>
            <a:miter lim="800000"/>
            <a:headEnd/>
            <a:tailEnd/>
          </a:ln>
          <a:effectLst/>
        </p:spPr>
        <p:txBody>
          <a:bodyPr wrap="none">
            <a:spAutoFit/>
          </a:bodyPr>
          <a:lstStyle/>
          <a:p>
            <a:pPr eaLnBrk="1" hangingPunct="1"/>
            <a:r>
              <a:rPr kumimoji="1" lang="it-IT" sz="2800"/>
              <a:t>TIPI DI FERMENTAZIONI INDUSTRIALI</a:t>
            </a:r>
          </a:p>
        </p:txBody>
      </p:sp>
      <p:sp>
        <p:nvSpPr>
          <p:cNvPr id="445444" name="Text Box 4"/>
          <p:cNvSpPr txBox="1">
            <a:spLocks noChangeArrowheads="1"/>
          </p:cNvSpPr>
          <p:nvPr/>
        </p:nvSpPr>
        <p:spPr bwMode="auto">
          <a:xfrm>
            <a:off x="441325" y="1143000"/>
            <a:ext cx="931863" cy="495300"/>
          </a:xfrm>
          <a:prstGeom prst="rect">
            <a:avLst/>
          </a:prstGeom>
          <a:noFill/>
          <a:ln w="38100" cmpd="dbl">
            <a:solidFill>
              <a:schemeClr val="tx1"/>
            </a:solidFill>
            <a:miter lim="800000"/>
            <a:headEnd/>
            <a:tailEnd/>
          </a:ln>
          <a:effectLst/>
        </p:spPr>
        <p:txBody>
          <a:bodyPr wrap="none">
            <a:spAutoFit/>
          </a:bodyPr>
          <a:lstStyle/>
          <a:p>
            <a:pPr eaLnBrk="1" hangingPunct="1"/>
            <a:r>
              <a:rPr kumimoji="1" lang="it-IT"/>
              <a:t>Batch</a:t>
            </a:r>
          </a:p>
        </p:txBody>
      </p:sp>
      <p:sp>
        <p:nvSpPr>
          <p:cNvPr id="445445" name="Text Box 5"/>
          <p:cNvSpPr txBox="1">
            <a:spLocks noChangeArrowheads="1"/>
          </p:cNvSpPr>
          <p:nvPr/>
        </p:nvSpPr>
        <p:spPr bwMode="auto">
          <a:xfrm>
            <a:off x="3484563" y="1143000"/>
            <a:ext cx="1414462" cy="495300"/>
          </a:xfrm>
          <a:prstGeom prst="rect">
            <a:avLst/>
          </a:prstGeom>
          <a:noFill/>
          <a:ln w="38100" cmpd="dbl">
            <a:solidFill>
              <a:schemeClr val="tx1"/>
            </a:solidFill>
            <a:miter lim="800000"/>
            <a:headEnd/>
            <a:tailEnd/>
          </a:ln>
          <a:effectLst/>
        </p:spPr>
        <p:txBody>
          <a:bodyPr wrap="none">
            <a:spAutoFit/>
          </a:bodyPr>
          <a:lstStyle/>
          <a:p>
            <a:pPr eaLnBrk="1" hangingPunct="1"/>
            <a:r>
              <a:rPr kumimoji="1" lang="it-IT"/>
              <a:t>Fed batch</a:t>
            </a:r>
          </a:p>
        </p:txBody>
      </p:sp>
      <p:sp>
        <p:nvSpPr>
          <p:cNvPr id="445446" name="Text Box 6"/>
          <p:cNvSpPr txBox="1">
            <a:spLocks noChangeArrowheads="1"/>
          </p:cNvSpPr>
          <p:nvPr/>
        </p:nvSpPr>
        <p:spPr bwMode="auto">
          <a:xfrm>
            <a:off x="7010400" y="1143000"/>
            <a:ext cx="1338263" cy="495300"/>
          </a:xfrm>
          <a:prstGeom prst="rect">
            <a:avLst/>
          </a:prstGeom>
          <a:noFill/>
          <a:ln w="38100" cmpd="dbl">
            <a:solidFill>
              <a:schemeClr val="tx1"/>
            </a:solidFill>
            <a:miter lim="800000"/>
            <a:headEnd/>
            <a:tailEnd/>
          </a:ln>
          <a:effectLst/>
        </p:spPr>
        <p:txBody>
          <a:bodyPr wrap="none">
            <a:spAutoFit/>
          </a:bodyPr>
          <a:lstStyle/>
          <a:p>
            <a:pPr eaLnBrk="1" hangingPunct="1"/>
            <a:r>
              <a:rPr kumimoji="1" lang="it-IT"/>
              <a:t>Continua</a:t>
            </a:r>
          </a:p>
        </p:txBody>
      </p:sp>
      <p:sp>
        <p:nvSpPr>
          <p:cNvPr id="445447" name="Line 7"/>
          <p:cNvSpPr>
            <a:spLocks noChangeShapeType="1"/>
          </p:cNvSpPr>
          <p:nvPr/>
        </p:nvSpPr>
        <p:spPr bwMode="auto">
          <a:xfrm flipH="1">
            <a:off x="3200400" y="1828800"/>
            <a:ext cx="533400" cy="533400"/>
          </a:xfrm>
          <a:prstGeom prst="line">
            <a:avLst/>
          </a:prstGeom>
          <a:noFill/>
          <a:ln w="9525">
            <a:solidFill>
              <a:schemeClr val="tx1"/>
            </a:solidFill>
            <a:round/>
            <a:headEnd/>
            <a:tailEnd type="triangle" w="med" len="med"/>
          </a:ln>
          <a:effectLst/>
        </p:spPr>
        <p:txBody>
          <a:bodyPr/>
          <a:lstStyle/>
          <a:p>
            <a:endParaRPr lang="it-IT"/>
          </a:p>
        </p:txBody>
      </p:sp>
      <p:sp>
        <p:nvSpPr>
          <p:cNvPr id="445448" name="Line 8"/>
          <p:cNvSpPr>
            <a:spLocks noChangeShapeType="1"/>
          </p:cNvSpPr>
          <p:nvPr/>
        </p:nvSpPr>
        <p:spPr bwMode="auto">
          <a:xfrm>
            <a:off x="4572000" y="1828800"/>
            <a:ext cx="533400" cy="533400"/>
          </a:xfrm>
          <a:prstGeom prst="line">
            <a:avLst/>
          </a:prstGeom>
          <a:noFill/>
          <a:ln w="9525">
            <a:solidFill>
              <a:schemeClr val="tx1"/>
            </a:solidFill>
            <a:round/>
            <a:headEnd/>
            <a:tailEnd type="triangle" w="med" len="med"/>
          </a:ln>
          <a:effectLst/>
        </p:spPr>
        <p:txBody>
          <a:bodyPr/>
          <a:lstStyle/>
          <a:p>
            <a:endParaRPr lang="it-IT"/>
          </a:p>
        </p:txBody>
      </p:sp>
      <p:sp>
        <p:nvSpPr>
          <p:cNvPr id="445449" name="Text Box 9"/>
          <p:cNvSpPr txBox="1">
            <a:spLocks noChangeArrowheads="1"/>
          </p:cNvSpPr>
          <p:nvPr/>
        </p:nvSpPr>
        <p:spPr bwMode="auto">
          <a:xfrm>
            <a:off x="2209800" y="2590800"/>
            <a:ext cx="1719263" cy="495300"/>
          </a:xfrm>
          <a:prstGeom prst="rect">
            <a:avLst/>
          </a:prstGeom>
          <a:noFill/>
          <a:ln w="38100" cmpd="dbl">
            <a:solidFill>
              <a:schemeClr val="tx1"/>
            </a:solidFill>
            <a:miter lim="800000"/>
            <a:headEnd/>
            <a:tailEnd/>
          </a:ln>
          <a:effectLst/>
        </p:spPr>
        <p:txBody>
          <a:bodyPr wrap="none">
            <a:spAutoFit/>
          </a:bodyPr>
          <a:lstStyle/>
          <a:p>
            <a:pPr eaLnBrk="1" hangingPunct="1"/>
            <a:r>
              <a:rPr kumimoji="1" lang="it-IT"/>
              <a:t>Con spilling</a:t>
            </a:r>
          </a:p>
        </p:txBody>
      </p:sp>
      <p:sp>
        <p:nvSpPr>
          <p:cNvPr id="445450" name="Text Box 10"/>
          <p:cNvSpPr txBox="1">
            <a:spLocks noChangeArrowheads="1"/>
          </p:cNvSpPr>
          <p:nvPr/>
        </p:nvSpPr>
        <p:spPr bwMode="auto">
          <a:xfrm>
            <a:off x="4648200" y="2590800"/>
            <a:ext cx="1938338" cy="495300"/>
          </a:xfrm>
          <a:prstGeom prst="rect">
            <a:avLst/>
          </a:prstGeom>
          <a:noFill/>
          <a:ln w="38100" cmpd="dbl">
            <a:solidFill>
              <a:schemeClr val="tx1"/>
            </a:solidFill>
            <a:miter lim="800000"/>
            <a:headEnd/>
            <a:tailEnd/>
          </a:ln>
          <a:effectLst/>
        </p:spPr>
        <p:txBody>
          <a:bodyPr wrap="none">
            <a:spAutoFit/>
          </a:bodyPr>
          <a:lstStyle/>
          <a:p>
            <a:pPr eaLnBrk="1" hangingPunct="1"/>
            <a:r>
              <a:rPr kumimoji="1" lang="it-IT"/>
              <a:t>Senza spilling</a:t>
            </a:r>
          </a:p>
        </p:txBody>
      </p:sp>
      <p:sp>
        <p:nvSpPr>
          <p:cNvPr id="445451" name="Text Box 11"/>
          <p:cNvSpPr txBox="1">
            <a:spLocks noChangeArrowheads="1"/>
          </p:cNvSpPr>
          <p:nvPr/>
        </p:nvSpPr>
        <p:spPr bwMode="auto">
          <a:xfrm>
            <a:off x="261938" y="4117975"/>
            <a:ext cx="8686800" cy="2225675"/>
          </a:xfrm>
          <a:prstGeom prst="rect">
            <a:avLst/>
          </a:prstGeom>
          <a:noFill/>
          <a:ln w="9525">
            <a:noFill/>
            <a:miter lim="800000"/>
            <a:headEnd/>
            <a:tailEnd/>
          </a:ln>
          <a:effectLst/>
        </p:spPr>
        <p:txBody>
          <a:bodyPr wrap="none">
            <a:spAutoFit/>
          </a:bodyPr>
          <a:lstStyle/>
          <a:p>
            <a:pPr eaLnBrk="1" hangingPunct="1"/>
            <a:r>
              <a:rPr kumimoji="1" lang="it-IT" sz="2000"/>
              <a:t>Batch: 		tutte le materie prime sono fornite nel terreno in carica base</a:t>
            </a:r>
          </a:p>
          <a:p>
            <a:pPr eaLnBrk="1" hangingPunct="1"/>
            <a:endParaRPr kumimoji="1" lang="it-IT" sz="2000"/>
          </a:p>
          <a:p>
            <a:pPr eaLnBrk="1" hangingPunct="1"/>
            <a:r>
              <a:rPr kumimoji="1" lang="it-IT" sz="2000"/>
              <a:t>Fed Bath:	oltre alle materie prime del terreno in carica base sono forniti altri</a:t>
            </a:r>
          </a:p>
          <a:p>
            <a:pPr eaLnBrk="1" hangingPunct="1"/>
            <a:r>
              <a:rPr kumimoji="1" lang="it-IT" sz="2000"/>
              <a:t>		nutrienti mediante alimentazioni o aggiunte</a:t>
            </a:r>
          </a:p>
          <a:p>
            <a:pPr eaLnBrk="1" hangingPunct="1"/>
            <a:endParaRPr kumimoji="1" lang="it-IT" sz="2000"/>
          </a:p>
          <a:p>
            <a:pPr eaLnBrk="1" hangingPunct="1"/>
            <a:r>
              <a:rPr kumimoji="1" lang="it-IT" sz="2000"/>
              <a:t>Continua:	continua aggiunta di nutrienti e uscita di brodocoltura per tutto il</a:t>
            </a:r>
          </a:p>
          <a:p>
            <a:pPr eaLnBrk="1" hangingPunct="1"/>
            <a:r>
              <a:rPr kumimoji="1" lang="it-IT" sz="2000"/>
              <a:t>		corso della fermentazione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F6374172-7F05-44CE-8509-8D6CFA338D59}" type="slidenum">
              <a:rPr lang="it-IT"/>
              <a:pPr/>
              <a:t>42</a:t>
            </a:fld>
            <a:endParaRPr lang="it-IT"/>
          </a:p>
        </p:txBody>
      </p:sp>
      <p:sp>
        <p:nvSpPr>
          <p:cNvPr id="447491" name="Text Box 3"/>
          <p:cNvSpPr txBox="1">
            <a:spLocks noChangeArrowheads="1"/>
          </p:cNvSpPr>
          <p:nvPr/>
        </p:nvSpPr>
        <p:spPr bwMode="auto">
          <a:xfrm>
            <a:off x="2057400" y="228600"/>
            <a:ext cx="6632575" cy="519113"/>
          </a:xfrm>
          <a:prstGeom prst="rect">
            <a:avLst/>
          </a:prstGeom>
          <a:noFill/>
          <a:ln w="9525">
            <a:noFill/>
            <a:miter lim="800000"/>
            <a:headEnd/>
            <a:tailEnd/>
          </a:ln>
          <a:effectLst/>
        </p:spPr>
        <p:txBody>
          <a:bodyPr wrap="none">
            <a:spAutoFit/>
          </a:bodyPr>
          <a:lstStyle/>
          <a:p>
            <a:pPr eaLnBrk="1" hangingPunct="1"/>
            <a:r>
              <a:rPr kumimoji="1" lang="it-IT" sz="2800"/>
              <a:t>Fermentazione industriale – Servizi necessari</a:t>
            </a:r>
          </a:p>
        </p:txBody>
      </p:sp>
      <p:sp>
        <p:nvSpPr>
          <p:cNvPr id="447492" name="Text Box 4"/>
          <p:cNvSpPr txBox="1">
            <a:spLocks noChangeArrowheads="1"/>
          </p:cNvSpPr>
          <p:nvPr/>
        </p:nvSpPr>
        <p:spPr bwMode="auto">
          <a:xfrm>
            <a:off x="609600" y="1981200"/>
            <a:ext cx="7983538" cy="2647950"/>
          </a:xfrm>
          <a:prstGeom prst="rect">
            <a:avLst/>
          </a:prstGeom>
          <a:noFill/>
          <a:ln w="9525">
            <a:noFill/>
            <a:miter lim="800000"/>
            <a:headEnd/>
            <a:tailEnd/>
          </a:ln>
          <a:effectLst/>
        </p:spPr>
        <p:txBody>
          <a:bodyPr wrap="none">
            <a:spAutoFit/>
          </a:bodyPr>
          <a:lstStyle/>
          <a:p>
            <a:pPr eaLnBrk="1" hangingPunct="1">
              <a:buClr>
                <a:srgbClr val="FFFF00"/>
              </a:buClr>
              <a:buFont typeface="Wingdings" pitchFamily="2" charset="2"/>
              <a:buChar char="ü"/>
            </a:pPr>
            <a:r>
              <a:rPr kumimoji="1" lang="it-IT"/>
              <a:t> 	Barilotti per stoccaggio ed aggiunte materie prime sterili</a:t>
            </a:r>
          </a:p>
          <a:p>
            <a:pPr eaLnBrk="1" hangingPunct="1">
              <a:buClr>
                <a:srgbClr val="FFFF00"/>
              </a:buClr>
              <a:buFont typeface="Wingdings" pitchFamily="2" charset="2"/>
              <a:buChar char="ü"/>
            </a:pPr>
            <a:endParaRPr kumimoji="1" lang="it-IT"/>
          </a:p>
          <a:p>
            <a:pPr eaLnBrk="1" hangingPunct="1">
              <a:buClr>
                <a:srgbClr val="FFFF00"/>
              </a:buClr>
              <a:buFont typeface="Wingdings" pitchFamily="2" charset="2"/>
              <a:buChar char="ü"/>
            </a:pPr>
            <a:r>
              <a:rPr kumimoji="1" lang="it-IT"/>
              <a:t> 	Sistema insufflazione aria sterile</a:t>
            </a:r>
          </a:p>
          <a:p>
            <a:pPr eaLnBrk="1" hangingPunct="1">
              <a:buClr>
                <a:srgbClr val="FFFF00"/>
              </a:buClr>
              <a:buFont typeface="Wingdings" pitchFamily="2" charset="2"/>
              <a:buChar char="ü"/>
            </a:pPr>
            <a:endParaRPr kumimoji="1" lang="it-IT"/>
          </a:p>
          <a:p>
            <a:pPr eaLnBrk="1" hangingPunct="1">
              <a:buClr>
                <a:srgbClr val="FFFF00"/>
              </a:buClr>
              <a:buFont typeface="Wingdings" pitchFamily="2" charset="2"/>
              <a:buChar char="ü"/>
            </a:pPr>
            <a:r>
              <a:rPr kumimoji="1" lang="it-IT"/>
              <a:t> 	Sistema riscaldamento e raffreddamento</a:t>
            </a:r>
          </a:p>
          <a:p>
            <a:pPr eaLnBrk="1" hangingPunct="1">
              <a:buClr>
                <a:srgbClr val="FFFF00"/>
              </a:buClr>
              <a:buFont typeface="Wingdings" pitchFamily="2" charset="2"/>
              <a:buChar char="ü"/>
            </a:pPr>
            <a:endParaRPr kumimoji="1" lang="it-IT"/>
          </a:p>
          <a:p>
            <a:pPr eaLnBrk="1" hangingPunct="1">
              <a:buClr>
                <a:srgbClr val="FFFF00"/>
              </a:buClr>
              <a:buFont typeface="Wingdings" pitchFamily="2" charset="2"/>
              <a:buChar char="ü"/>
            </a:pPr>
            <a:r>
              <a:rPr kumimoji="1" lang="it-IT"/>
              <a:t> 	Sistema abbattimento aria in uscita dal fermentatore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AA71C693-52C0-413F-B943-FFB8C7BBA05C}" type="slidenum">
              <a:rPr lang="it-IT"/>
              <a:pPr/>
              <a:t>43</a:t>
            </a:fld>
            <a:endParaRPr lang="it-IT"/>
          </a:p>
        </p:txBody>
      </p:sp>
      <p:sp>
        <p:nvSpPr>
          <p:cNvPr id="449539" name="Text Box 3"/>
          <p:cNvSpPr txBox="1">
            <a:spLocks noChangeArrowheads="1"/>
          </p:cNvSpPr>
          <p:nvPr/>
        </p:nvSpPr>
        <p:spPr bwMode="auto">
          <a:xfrm>
            <a:off x="1981200" y="0"/>
            <a:ext cx="4754563" cy="519113"/>
          </a:xfrm>
          <a:prstGeom prst="rect">
            <a:avLst/>
          </a:prstGeom>
          <a:noFill/>
          <a:ln w="9525">
            <a:noFill/>
            <a:miter lim="800000"/>
            <a:headEnd/>
            <a:tailEnd/>
          </a:ln>
          <a:effectLst/>
        </p:spPr>
        <p:txBody>
          <a:bodyPr wrap="none">
            <a:spAutoFit/>
          </a:bodyPr>
          <a:lstStyle/>
          <a:p>
            <a:pPr eaLnBrk="1" hangingPunct="1"/>
            <a:r>
              <a:rPr kumimoji="1" lang="it-IT" sz="2800"/>
              <a:t>CONDIZIONI DI STERILITA’</a:t>
            </a:r>
          </a:p>
        </p:txBody>
      </p:sp>
      <p:sp>
        <p:nvSpPr>
          <p:cNvPr id="449540" name="Text Box 4"/>
          <p:cNvSpPr txBox="1">
            <a:spLocks noChangeArrowheads="1"/>
          </p:cNvSpPr>
          <p:nvPr/>
        </p:nvSpPr>
        <p:spPr bwMode="auto">
          <a:xfrm>
            <a:off x="457200" y="990600"/>
            <a:ext cx="8613775" cy="4838700"/>
          </a:xfrm>
          <a:prstGeom prst="rect">
            <a:avLst/>
          </a:prstGeom>
          <a:noFill/>
          <a:ln w="9525">
            <a:noFill/>
            <a:miter lim="800000"/>
            <a:headEnd/>
            <a:tailEnd/>
          </a:ln>
          <a:effectLst/>
        </p:spPr>
        <p:txBody>
          <a:bodyPr wrap="none">
            <a:spAutoFit/>
          </a:bodyPr>
          <a:lstStyle/>
          <a:p>
            <a:pPr eaLnBrk="1" hangingPunct="1">
              <a:buClr>
                <a:srgbClr val="FFFF00"/>
              </a:buClr>
              <a:buFont typeface="Wingdings" pitchFamily="2" charset="2"/>
              <a:buNone/>
            </a:pPr>
            <a:r>
              <a:rPr kumimoji="1" lang="it-IT" u="sng"/>
              <a:t>Condizioni obbligatorie per condurre una fermentazione: </a:t>
            </a:r>
          </a:p>
          <a:p>
            <a:pPr eaLnBrk="1" hangingPunct="1">
              <a:buClr>
                <a:srgbClr val="FFFF00"/>
              </a:buClr>
              <a:buFont typeface="Wingdings" pitchFamily="2" charset="2"/>
              <a:buNone/>
            </a:pPr>
            <a:endParaRPr kumimoji="1" lang="it-IT" u="sng"/>
          </a:p>
          <a:p>
            <a:pPr eaLnBrk="1" hangingPunct="1">
              <a:buClr>
                <a:srgbClr val="FFFF00"/>
              </a:buClr>
            </a:pPr>
            <a:r>
              <a:rPr kumimoji="1" lang="it-IT"/>
              <a:t>	sterilità terreno di coltura iniziale</a:t>
            </a:r>
          </a:p>
          <a:p>
            <a:pPr eaLnBrk="1" hangingPunct="1">
              <a:buClr>
                <a:srgbClr val="FFFF00"/>
              </a:buClr>
            </a:pPr>
            <a:r>
              <a:rPr kumimoji="1" lang="it-IT"/>
              <a:t>	sterilità materie prime introdotte durante la fermentazione</a:t>
            </a:r>
          </a:p>
          <a:p>
            <a:pPr eaLnBrk="1" hangingPunct="1">
              <a:buClr>
                <a:srgbClr val="FFFF00"/>
              </a:buClr>
            </a:pPr>
            <a:r>
              <a:rPr kumimoji="1" lang="it-IT"/>
              <a:t>	sterilità aria introdotta durante la fermentazione</a:t>
            </a:r>
          </a:p>
          <a:p>
            <a:pPr eaLnBrk="1" hangingPunct="1">
              <a:buClr>
                <a:srgbClr val="FFFF00"/>
              </a:buClr>
              <a:buFont typeface="Wingdings" pitchFamily="2" charset="2"/>
              <a:buNone/>
            </a:pPr>
            <a:endParaRPr kumimoji="1" lang="it-IT"/>
          </a:p>
          <a:p>
            <a:pPr eaLnBrk="1" hangingPunct="1">
              <a:buClr>
                <a:srgbClr val="FFFF00"/>
              </a:buClr>
              <a:buFont typeface="Wingdings" pitchFamily="2" charset="2"/>
              <a:buNone/>
            </a:pPr>
            <a:r>
              <a:rPr kumimoji="1" lang="it-IT" u="sng"/>
              <a:t>Tecniche di sterilizzazione: termica, chimica, mediante filtrazione</a:t>
            </a:r>
          </a:p>
          <a:p>
            <a:pPr eaLnBrk="1" hangingPunct="1">
              <a:buClr>
                <a:srgbClr val="FFFF00"/>
              </a:buClr>
              <a:buFont typeface="Wingdings" pitchFamily="2" charset="2"/>
              <a:buNone/>
            </a:pPr>
            <a:endParaRPr kumimoji="1" lang="it-IT"/>
          </a:p>
          <a:p>
            <a:pPr eaLnBrk="1" hangingPunct="1">
              <a:buClr>
                <a:srgbClr val="FFFF00"/>
              </a:buClr>
              <a:buFont typeface="Wingdings" pitchFamily="2" charset="2"/>
              <a:buNone/>
            </a:pPr>
            <a:r>
              <a:rPr kumimoji="1" lang="it-IT"/>
              <a:t>Dal punto di vista industriale: </a:t>
            </a:r>
          </a:p>
          <a:p>
            <a:pPr eaLnBrk="1" hangingPunct="1">
              <a:buClr>
                <a:srgbClr val="FFFF00"/>
              </a:buClr>
              <a:buFont typeface="Wingdings" pitchFamily="2" charset="2"/>
              <a:buNone/>
            </a:pPr>
            <a:endParaRPr kumimoji="1" lang="it-IT"/>
          </a:p>
          <a:p>
            <a:pPr eaLnBrk="1" hangingPunct="1">
              <a:buClr>
                <a:srgbClr val="FFFF00"/>
              </a:buClr>
              <a:buFont typeface="Wingdings" pitchFamily="2" charset="2"/>
              <a:buNone/>
            </a:pPr>
            <a:r>
              <a:rPr kumimoji="1" lang="it-IT"/>
              <a:t>	</a:t>
            </a:r>
            <a:r>
              <a:rPr kumimoji="1" lang="it-IT" b="1"/>
              <a:t>Materie prime</a:t>
            </a:r>
            <a:r>
              <a:rPr kumimoji="1" lang="it-IT"/>
              <a:t>: sterilizzazione termica e mediante filtrazione</a:t>
            </a:r>
          </a:p>
          <a:p>
            <a:pPr eaLnBrk="1" hangingPunct="1">
              <a:buClr>
                <a:srgbClr val="FFFF00"/>
              </a:buClr>
              <a:buFont typeface="Wingdings" pitchFamily="2" charset="2"/>
              <a:buNone/>
            </a:pPr>
            <a:r>
              <a:rPr kumimoji="1" lang="it-IT"/>
              <a:t>	</a:t>
            </a:r>
          </a:p>
          <a:p>
            <a:pPr eaLnBrk="1" hangingPunct="1">
              <a:buClr>
                <a:srgbClr val="FFFF00"/>
              </a:buClr>
              <a:buFont typeface="Wingdings" pitchFamily="2" charset="2"/>
              <a:buNone/>
            </a:pPr>
            <a:r>
              <a:rPr kumimoji="1" lang="it-IT"/>
              <a:t>	</a:t>
            </a:r>
            <a:r>
              <a:rPr kumimoji="1" lang="it-IT" b="1"/>
              <a:t>Aria</a:t>
            </a:r>
            <a:r>
              <a:rPr kumimoji="1" lang="it-IT"/>
              <a:t>: sterilizzazione mediante filtrazione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931A2A22-E6F5-45A9-891F-27F92DB1AE41}" type="slidenum">
              <a:rPr lang="it-IT"/>
              <a:pPr/>
              <a:t>44</a:t>
            </a:fld>
            <a:endParaRPr lang="it-IT"/>
          </a:p>
        </p:txBody>
      </p:sp>
      <p:pic>
        <p:nvPicPr>
          <p:cNvPr id="451587" name="Picture 3" descr="Figure 6.6 Time/Temperature curve for can processing"/>
          <p:cNvPicPr>
            <a:picLocks noChangeAspect="1" noChangeArrowheads="1"/>
          </p:cNvPicPr>
          <p:nvPr/>
        </p:nvPicPr>
        <p:blipFill>
          <a:blip r:embed="rId3" r:link="rId4" cstate="print"/>
          <a:srcRect/>
          <a:stretch>
            <a:fillRect/>
          </a:stretch>
        </p:blipFill>
        <p:spPr bwMode="auto">
          <a:xfrm>
            <a:off x="228600" y="838200"/>
            <a:ext cx="3810000" cy="3695700"/>
          </a:xfrm>
          <a:prstGeom prst="rect">
            <a:avLst/>
          </a:prstGeom>
          <a:noFill/>
        </p:spPr>
      </p:pic>
      <p:sp>
        <p:nvSpPr>
          <p:cNvPr id="451588" name="Text Box 4"/>
          <p:cNvSpPr txBox="1">
            <a:spLocks noChangeArrowheads="1"/>
          </p:cNvSpPr>
          <p:nvPr/>
        </p:nvSpPr>
        <p:spPr bwMode="auto">
          <a:xfrm>
            <a:off x="1981200" y="0"/>
            <a:ext cx="5068888" cy="519113"/>
          </a:xfrm>
          <a:prstGeom prst="rect">
            <a:avLst/>
          </a:prstGeom>
          <a:noFill/>
          <a:ln w="9525">
            <a:noFill/>
            <a:miter lim="800000"/>
            <a:headEnd/>
            <a:tailEnd/>
          </a:ln>
          <a:effectLst/>
        </p:spPr>
        <p:txBody>
          <a:bodyPr wrap="none">
            <a:spAutoFit/>
          </a:bodyPr>
          <a:lstStyle/>
          <a:p>
            <a:pPr eaLnBrk="1" hangingPunct="1"/>
            <a:r>
              <a:rPr kumimoji="1" lang="it-IT" sz="2800"/>
              <a:t>CURVA DI STERILIZZAZIONE</a:t>
            </a:r>
          </a:p>
        </p:txBody>
      </p:sp>
      <p:sp>
        <p:nvSpPr>
          <p:cNvPr id="451589" name="Text Box 5"/>
          <p:cNvSpPr txBox="1">
            <a:spLocks noChangeArrowheads="1"/>
          </p:cNvSpPr>
          <p:nvPr/>
        </p:nvSpPr>
        <p:spPr bwMode="auto">
          <a:xfrm>
            <a:off x="228600" y="5334000"/>
            <a:ext cx="4006850" cy="1006475"/>
          </a:xfrm>
          <a:prstGeom prst="rect">
            <a:avLst/>
          </a:prstGeom>
          <a:noFill/>
          <a:ln w="9525">
            <a:noFill/>
            <a:miter lim="800000"/>
            <a:headEnd/>
            <a:tailEnd/>
          </a:ln>
          <a:effectLst/>
        </p:spPr>
        <p:txBody>
          <a:bodyPr wrap="none">
            <a:spAutoFit/>
          </a:bodyPr>
          <a:lstStyle/>
          <a:p>
            <a:pPr eaLnBrk="1" hangingPunct="1"/>
            <a:r>
              <a:rPr kumimoji="1" lang="it-IT" sz="2000"/>
              <a:t>Industrialmente la tecnica di</a:t>
            </a:r>
          </a:p>
          <a:p>
            <a:pPr eaLnBrk="1" hangingPunct="1"/>
            <a:r>
              <a:rPr kumimoji="1" lang="it-IT" sz="2000"/>
              <a:t>sterilizzazione utilizzata più spesso è </a:t>
            </a:r>
          </a:p>
          <a:p>
            <a:pPr eaLnBrk="1" hangingPunct="1"/>
            <a:r>
              <a:rPr kumimoji="1" lang="it-IT" sz="2000"/>
              <a:t>la HTST: high temperature short time</a:t>
            </a:r>
          </a:p>
        </p:txBody>
      </p:sp>
      <p:sp>
        <p:nvSpPr>
          <p:cNvPr id="451590" name="Text Box 6"/>
          <p:cNvSpPr txBox="1">
            <a:spLocks noChangeArrowheads="1"/>
          </p:cNvSpPr>
          <p:nvPr/>
        </p:nvSpPr>
        <p:spPr bwMode="auto">
          <a:xfrm>
            <a:off x="4267200" y="765175"/>
            <a:ext cx="4681538" cy="4359275"/>
          </a:xfrm>
          <a:prstGeom prst="rect">
            <a:avLst/>
          </a:prstGeom>
          <a:noFill/>
          <a:ln w="9525">
            <a:noFill/>
            <a:miter lim="800000"/>
            <a:headEnd/>
            <a:tailEnd/>
          </a:ln>
          <a:effectLst/>
        </p:spPr>
        <p:txBody>
          <a:bodyPr wrap="none">
            <a:spAutoFit/>
          </a:bodyPr>
          <a:lstStyle/>
          <a:p>
            <a:pPr eaLnBrk="1" hangingPunct="1"/>
            <a:r>
              <a:rPr kumimoji="1" lang="it-IT" sz="2000"/>
              <a:t>Sterilizzazione industriale materie prime:</a:t>
            </a:r>
          </a:p>
          <a:p>
            <a:pPr eaLnBrk="1" hangingPunct="1"/>
            <a:endParaRPr kumimoji="1" lang="it-IT" sz="2000"/>
          </a:p>
          <a:p>
            <a:pPr eaLnBrk="1" hangingPunct="1"/>
            <a:r>
              <a:rPr kumimoji="1" lang="it-IT" sz="2000"/>
              <a:t>iniezione di vapore diretto nella carica base</a:t>
            </a:r>
          </a:p>
          <a:p>
            <a:pPr eaLnBrk="1" hangingPunct="1"/>
            <a:r>
              <a:rPr kumimoji="1" lang="it-IT" sz="2000"/>
              <a:t>del fermentatore</a:t>
            </a:r>
          </a:p>
          <a:p>
            <a:pPr eaLnBrk="1" hangingPunct="1"/>
            <a:endParaRPr kumimoji="1" lang="it-IT" sz="2000"/>
          </a:p>
          <a:p>
            <a:pPr eaLnBrk="1" hangingPunct="1"/>
            <a:r>
              <a:rPr kumimoji="1" lang="it-IT" sz="2000"/>
              <a:t>Zuccheri: problema della degradazione </a:t>
            </a:r>
          </a:p>
          <a:p>
            <a:pPr eaLnBrk="1" hangingPunct="1"/>
            <a:endParaRPr kumimoji="1" lang="it-IT" sz="2000"/>
          </a:p>
          <a:p>
            <a:pPr eaLnBrk="1" hangingPunct="1"/>
            <a:r>
              <a:rPr kumimoji="1" lang="it-IT" sz="2000"/>
              <a:t>Spesso zuccheri e fonti azotate vengono</a:t>
            </a:r>
          </a:p>
          <a:p>
            <a:pPr eaLnBrk="1" hangingPunct="1"/>
            <a:r>
              <a:rPr kumimoji="1" lang="it-IT" sz="2000"/>
              <a:t>Sterilizzati separatamente. Reazione di</a:t>
            </a:r>
          </a:p>
          <a:p>
            <a:pPr eaLnBrk="1" hangingPunct="1"/>
            <a:r>
              <a:rPr kumimoji="1" lang="it-IT" sz="2000"/>
              <a:t>Maillard e degradazione del terreno. Sintesi </a:t>
            </a:r>
          </a:p>
          <a:p>
            <a:pPr eaLnBrk="1" hangingPunct="1"/>
            <a:r>
              <a:rPr kumimoji="1" lang="it-IT" sz="2000"/>
              <a:t>di prodotti tossici per il microrganismo</a:t>
            </a:r>
          </a:p>
          <a:p>
            <a:pPr eaLnBrk="1" hangingPunct="1"/>
            <a:endParaRPr kumimoji="1" lang="it-IT" sz="2000"/>
          </a:p>
          <a:p>
            <a:pPr eaLnBrk="1" hangingPunct="1"/>
            <a:r>
              <a:rPr kumimoji="1" lang="it-IT" sz="2000"/>
              <a:t>Vitamine ed altri nutrienti sensibili al calore</a:t>
            </a:r>
          </a:p>
          <a:p>
            <a:pPr eaLnBrk="1" hangingPunct="1"/>
            <a:r>
              <a:rPr kumimoji="1" lang="it-IT" sz="2000"/>
              <a:t>vengono sterilizzati mediante filtrazione</a:t>
            </a:r>
          </a:p>
        </p:txBody>
      </p:sp>
      <p:sp>
        <p:nvSpPr>
          <p:cNvPr id="451591" name="Line 7"/>
          <p:cNvSpPr>
            <a:spLocks noChangeShapeType="1"/>
          </p:cNvSpPr>
          <p:nvPr/>
        </p:nvSpPr>
        <p:spPr bwMode="auto">
          <a:xfrm flipV="1">
            <a:off x="1981200" y="4724400"/>
            <a:ext cx="0" cy="533400"/>
          </a:xfrm>
          <a:prstGeom prst="line">
            <a:avLst/>
          </a:prstGeom>
          <a:noFill/>
          <a:ln w="9525">
            <a:solidFill>
              <a:schemeClr val="tx1"/>
            </a:solidFill>
            <a:round/>
            <a:headEnd/>
            <a:tailEnd type="triangle" w="med" len="med"/>
          </a:ln>
          <a:effectLst/>
        </p:spPr>
        <p:txBody>
          <a:bodyPr/>
          <a:lstStyle/>
          <a:p>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E8F3FF84-6E16-4EA9-87A4-C091AF709FE3}" type="slidenum">
              <a:rPr lang="it-IT"/>
              <a:pPr/>
              <a:t>45</a:t>
            </a:fld>
            <a:endParaRPr lang="it-IT"/>
          </a:p>
        </p:txBody>
      </p:sp>
      <p:sp>
        <p:nvSpPr>
          <p:cNvPr id="453635" name="Text Box 3"/>
          <p:cNvSpPr txBox="1">
            <a:spLocks noChangeArrowheads="1"/>
          </p:cNvSpPr>
          <p:nvPr/>
        </p:nvSpPr>
        <p:spPr bwMode="auto">
          <a:xfrm>
            <a:off x="1600200" y="0"/>
            <a:ext cx="6840538" cy="519113"/>
          </a:xfrm>
          <a:prstGeom prst="rect">
            <a:avLst/>
          </a:prstGeom>
          <a:noFill/>
          <a:ln w="9525">
            <a:noFill/>
            <a:miter lim="800000"/>
            <a:headEnd/>
            <a:tailEnd/>
          </a:ln>
          <a:effectLst/>
        </p:spPr>
        <p:txBody>
          <a:bodyPr wrap="none">
            <a:spAutoFit/>
          </a:bodyPr>
          <a:lstStyle/>
          <a:p>
            <a:pPr eaLnBrk="1" hangingPunct="1"/>
            <a:r>
              <a:rPr kumimoji="1" lang="it-IT" sz="2800"/>
              <a:t>STERILIZZAZIONE ARIA - FILTRAZIONE</a:t>
            </a:r>
          </a:p>
        </p:txBody>
      </p:sp>
      <p:graphicFrame>
        <p:nvGraphicFramePr>
          <p:cNvPr id="453636" name="Object 4"/>
          <p:cNvGraphicFramePr>
            <a:graphicFrameLocks noChangeAspect="1"/>
          </p:cNvGraphicFramePr>
          <p:nvPr/>
        </p:nvGraphicFramePr>
        <p:xfrm>
          <a:off x="228600" y="1981200"/>
          <a:ext cx="6096000" cy="4121150"/>
        </p:xfrm>
        <a:graphic>
          <a:graphicData uri="http://schemas.openxmlformats.org/presentationml/2006/ole">
            <mc:AlternateContent xmlns:mc="http://schemas.openxmlformats.org/markup-compatibility/2006">
              <mc:Choice xmlns:v="urn:schemas-microsoft-com:vml" Requires="v">
                <p:oleObj r:id="rId3" imgW="5057143" imgH="3419952" progId="PBrush">
                  <p:embed/>
                </p:oleObj>
              </mc:Choice>
              <mc:Fallback>
                <p:oleObj r:id="rId3" imgW="5057143" imgH="3419952" progId="PBrush">
                  <p:embed/>
                  <p:pic>
                    <p:nvPicPr>
                      <p:cNvPr id="4536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6096000" cy="412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3637" name="Picture 5" descr="High Flow PREPOR GFA"/>
          <p:cNvPicPr>
            <a:picLocks noChangeAspect="1" noChangeArrowheads="1"/>
          </p:cNvPicPr>
          <p:nvPr/>
        </p:nvPicPr>
        <p:blipFill>
          <a:blip r:embed="rId5" r:link="rId6" cstate="print"/>
          <a:srcRect/>
          <a:stretch>
            <a:fillRect/>
          </a:stretch>
        </p:blipFill>
        <p:spPr bwMode="auto">
          <a:xfrm>
            <a:off x="6477000" y="2209800"/>
            <a:ext cx="2473325" cy="3048000"/>
          </a:xfrm>
          <a:prstGeom prst="rect">
            <a:avLst/>
          </a:prstGeom>
          <a:noFill/>
        </p:spPr>
      </p:pic>
      <p:sp>
        <p:nvSpPr>
          <p:cNvPr id="453638" name="Text Box 6"/>
          <p:cNvSpPr txBox="1">
            <a:spLocks noChangeArrowheads="1"/>
          </p:cNvSpPr>
          <p:nvPr/>
        </p:nvSpPr>
        <p:spPr bwMode="auto">
          <a:xfrm>
            <a:off x="0" y="785813"/>
            <a:ext cx="8420100" cy="915987"/>
          </a:xfrm>
          <a:prstGeom prst="rect">
            <a:avLst/>
          </a:prstGeom>
          <a:noFill/>
          <a:ln w="9525">
            <a:noFill/>
            <a:miter lim="800000"/>
            <a:headEnd/>
            <a:tailEnd/>
          </a:ln>
          <a:effectLst/>
        </p:spPr>
        <p:txBody>
          <a:bodyPr wrap="none">
            <a:spAutoFit/>
          </a:bodyPr>
          <a:lstStyle/>
          <a:p>
            <a:pPr eaLnBrk="1" hangingPunct="1"/>
            <a:r>
              <a:rPr kumimoji="1" lang="it-IT" sz="1800"/>
              <a:t>Concentrazione media microrganismi nell’aria: 5-2000 unità per m</a:t>
            </a:r>
            <a:r>
              <a:rPr kumimoji="1" lang="it-IT" sz="1800" baseline="30000"/>
              <a:t>3</a:t>
            </a:r>
          </a:p>
          <a:p>
            <a:pPr eaLnBrk="1" hangingPunct="1"/>
            <a:endParaRPr kumimoji="1" lang="it-IT" sz="1800"/>
          </a:p>
          <a:p>
            <a:pPr eaLnBrk="1" hangingPunct="1"/>
            <a:r>
              <a:rPr kumimoji="1" lang="it-IT" sz="1800"/>
              <a:t>Portata di areazione: 0.5 – 2 l/l*m.    (Es. 10.000 l batch         portata dell’aria: 20 m</a:t>
            </a:r>
            <a:r>
              <a:rPr kumimoji="1" lang="it-IT" sz="1800" baseline="30000"/>
              <a:t>3</a:t>
            </a:r>
            <a:r>
              <a:rPr kumimoji="1" lang="it-IT" sz="1800"/>
              <a:t>/min)</a:t>
            </a:r>
          </a:p>
        </p:txBody>
      </p:sp>
      <p:sp>
        <p:nvSpPr>
          <p:cNvPr id="453639" name="Line 7"/>
          <p:cNvSpPr>
            <a:spLocks noChangeShapeType="1"/>
          </p:cNvSpPr>
          <p:nvPr/>
        </p:nvSpPr>
        <p:spPr bwMode="auto">
          <a:xfrm>
            <a:off x="5334000" y="1524000"/>
            <a:ext cx="304800" cy="0"/>
          </a:xfrm>
          <a:prstGeom prst="line">
            <a:avLst/>
          </a:prstGeom>
          <a:noFill/>
          <a:ln w="9525">
            <a:solidFill>
              <a:schemeClr val="tx1"/>
            </a:solidFill>
            <a:round/>
            <a:headEnd/>
            <a:tailEnd type="triangle" w="med" len="med"/>
          </a:ln>
          <a:effectLst/>
        </p:spPr>
        <p:txBody>
          <a:bodyPr/>
          <a:lstStyle/>
          <a:p>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220B220F-5848-4D42-A7C2-C0957AC70EB0}" type="slidenum">
              <a:rPr lang="it-IT"/>
              <a:pPr/>
              <a:t>46</a:t>
            </a:fld>
            <a:endParaRPr lang="it-IT"/>
          </a:p>
        </p:txBody>
      </p:sp>
      <p:grpSp>
        <p:nvGrpSpPr>
          <p:cNvPr id="455683" name="Group 3"/>
          <p:cNvGrpSpPr>
            <a:grpSpLocks/>
          </p:cNvGrpSpPr>
          <p:nvPr/>
        </p:nvGrpSpPr>
        <p:grpSpPr bwMode="auto">
          <a:xfrm>
            <a:off x="381000" y="1371600"/>
            <a:ext cx="4191000" cy="925513"/>
            <a:chOff x="240" y="864"/>
            <a:chExt cx="2640" cy="583"/>
          </a:xfrm>
        </p:grpSpPr>
        <p:graphicFrame>
          <p:nvGraphicFramePr>
            <p:cNvPr id="455684" name="Object 4"/>
            <p:cNvGraphicFramePr>
              <a:graphicFrameLocks noChangeAspect="1"/>
            </p:cNvGraphicFramePr>
            <p:nvPr/>
          </p:nvGraphicFramePr>
          <p:xfrm>
            <a:off x="864" y="960"/>
            <a:ext cx="404" cy="432"/>
          </p:xfrm>
          <a:graphic>
            <a:graphicData uri="http://schemas.openxmlformats.org/presentationml/2006/ole">
              <mc:AlternateContent xmlns:mc="http://schemas.openxmlformats.org/markup-compatibility/2006">
                <mc:Choice xmlns:v="urn:schemas-microsoft-com:vml" Requires="v">
                  <p:oleObj name="Immagine bitmap" r:id="rId3" imgW="419048" imgH="447856" progId="PBrush">
                    <p:embed/>
                  </p:oleObj>
                </mc:Choice>
                <mc:Fallback>
                  <p:oleObj name="Immagine bitmap" r:id="rId3" imgW="419048" imgH="447856" progId="PBrush">
                    <p:embed/>
                    <p:pic>
                      <p:nvPicPr>
                        <p:cNvPr id="4556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960"/>
                          <a:ext cx="40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5685" name="Text Box 5"/>
            <p:cNvSpPr txBox="1">
              <a:spLocks noChangeArrowheads="1"/>
            </p:cNvSpPr>
            <p:nvPr/>
          </p:nvSpPr>
          <p:spPr bwMode="auto">
            <a:xfrm>
              <a:off x="1392" y="864"/>
              <a:ext cx="1488" cy="583"/>
            </a:xfrm>
            <a:prstGeom prst="rect">
              <a:avLst/>
            </a:prstGeom>
            <a:noFill/>
            <a:ln w="9525" cap="rnd">
              <a:solidFill>
                <a:schemeClr val="tx1"/>
              </a:solidFill>
              <a:prstDash val="sysDot"/>
              <a:miter lim="800000"/>
              <a:headEnd/>
              <a:tailEnd/>
            </a:ln>
            <a:effectLst/>
          </p:spPr>
          <p:txBody>
            <a:bodyPr>
              <a:spAutoFit/>
            </a:bodyPr>
            <a:lstStyle/>
            <a:p>
              <a:pPr eaLnBrk="1" hangingPunct="1"/>
              <a:r>
                <a:rPr kumimoji="1" lang="it-IT" sz="1800"/>
                <a:t>Beuta (4 litri)</a:t>
              </a:r>
            </a:p>
            <a:p>
              <a:pPr eaLnBrk="1" hangingPunct="1"/>
              <a:r>
                <a:rPr kumimoji="1" lang="it-IT" sz="1800"/>
                <a:t>28°C per 2.5 giorni</a:t>
              </a:r>
            </a:p>
            <a:p>
              <a:pPr eaLnBrk="1" hangingPunct="1"/>
              <a:r>
                <a:rPr kumimoji="1" lang="it-IT" sz="1800"/>
                <a:t>Volume brodo = 1 litro</a:t>
              </a:r>
            </a:p>
          </p:txBody>
        </p:sp>
        <p:sp>
          <p:nvSpPr>
            <p:cNvPr id="455686" name="Line 6"/>
            <p:cNvSpPr>
              <a:spLocks noChangeShapeType="1"/>
            </p:cNvSpPr>
            <p:nvPr/>
          </p:nvSpPr>
          <p:spPr bwMode="auto">
            <a:xfrm>
              <a:off x="624" y="912"/>
              <a:ext cx="192" cy="144"/>
            </a:xfrm>
            <a:prstGeom prst="line">
              <a:avLst/>
            </a:prstGeom>
            <a:noFill/>
            <a:ln w="9525">
              <a:solidFill>
                <a:schemeClr val="tx1"/>
              </a:solidFill>
              <a:round/>
              <a:headEnd/>
              <a:tailEnd type="triangle" w="med" len="med"/>
            </a:ln>
            <a:effectLst/>
          </p:spPr>
          <p:txBody>
            <a:bodyPr/>
            <a:lstStyle/>
            <a:p>
              <a:endParaRPr lang="it-IT"/>
            </a:p>
          </p:txBody>
        </p:sp>
        <p:sp>
          <p:nvSpPr>
            <p:cNvPr id="455687" name="Text Box 7"/>
            <p:cNvSpPr txBox="1">
              <a:spLocks noChangeArrowheads="1"/>
            </p:cNvSpPr>
            <p:nvPr/>
          </p:nvSpPr>
          <p:spPr bwMode="auto">
            <a:xfrm>
              <a:off x="240" y="975"/>
              <a:ext cx="468" cy="212"/>
            </a:xfrm>
            <a:prstGeom prst="rect">
              <a:avLst/>
            </a:prstGeom>
            <a:noFill/>
            <a:ln w="9525">
              <a:noFill/>
              <a:miter lim="800000"/>
              <a:headEnd/>
              <a:tailEnd/>
            </a:ln>
            <a:effectLst/>
          </p:spPr>
          <p:txBody>
            <a:bodyPr wrap="none">
              <a:spAutoFit/>
            </a:bodyPr>
            <a:lstStyle/>
            <a:p>
              <a:pPr eaLnBrk="1" hangingPunct="1"/>
              <a:r>
                <a:rPr kumimoji="1" lang="it-IT" sz="1600">
                  <a:effectLst>
                    <a:outerShdw blurRad="38100" dist="38100" dir="2700000" algn="tl">
                      <a:srgbClr val="C0C0C0"/>
                    </a:outerShdw>
                  </a:effectLst>
                </a:rPr>
                <a:t>x 6000</a:t>
              </a:r>
            </a:p>
          </p:txBody>
        </p:sp>
      </p:grpSp>
      <p:grpSp>
        <p:nvGrpSpPr>
          <p:cNvPr id="455688" name="Group 8"/>
          <p:cNvGrpSpPr>
            <a:grpSpLocks/>
          </p:cNvGrpSpPr>
          <p:nvPr/>
        </p:nvGrpSpPr>
        <p:grpSpPr bwMode="auto">
          <a:xfrm>
            <a:off x="1752600" y="2286000"/>
            <a:ext cx="4038600" cy="1185863"/>
            <a:chOff x="1104" y="1440"/>
            <a:chExt cx="2544" cy="747"/>
          </a:xfrm>
        </p:grpSpPr>
        <p:graphicFrame>
          <p:nvGraphicFramePr>
            <p:cNvPr id="455689" name="Object 9"/>
            <p:cNvGraphicFramePr>
              <a:graphicFrameLocks noChangeAspect="1"/>
            </p:cNvGraphicFramePr>
            <p:nvPr/>
          </p:nvGraphicFramePr>
          <p:xfrm>
            <a:off x="1680" y="1632"/>
            <a:ext cx="362" cy="555"/>
          </p:xfrm>
          <a:graphic>
            <a:graphicData uri="http://schemas.openxmlformats.org/presentationml/2006/ole">
              <mc:AlternateContent xmlns:mc="http://schemas.openxmlformats.org/markup-compatibility/2006">
                <mc:Choice xmlns:v="urn:schemas-microsoft-com:vml" Requires="v">
                  <p:oleObj name="Immagine bitmap" r:id="rId5" imgW="447856" imgH="685714" progId="PBrush">
                    <p:embed/>
                  </p:oleObj>
                </mc:Choice>
                <mc:Fallback>
                  <p:oleObj name="Immagine bitmap" r:id="rId5" imgW="447856" imgH="685714" progId="PBrush">
                    <p:embed/>
                    <p:pic>
                      <p:nvPicPr>
                        <p:cNvPr id="45568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0" y="1632"/>
                          <a:ext cx="362" cy="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5690" name="Text Box 10"/>
            <p:cNvSpPr txBox="1">
              <a:spLocks noChangeArrowheads="1"/>
            </p:cNvSpPr>
            <p:nvPr/>
          </p:nvSpPr>
          <p:spPr bwMode="auto">
            <a:xfrm>
              <a:off x="2112" y="1584"/>
              <a:ext cx="1536" cy="583"/>
            </a:xfrm>
            <a:prstGeom prst="rect">
              <a:avLst/>
            </a:prstGeom>
            <a:noFill/>
            <a:ln w="9525" cap="rnd">
              <a:solidFill>
                <a:schemeClr val="tx1"/>
              </a:solidFill>
              <a:prstDash val="sysDot"/>
              <a:miter lim="800000"/>
              <a:headEnd/>
              <a:tailEnd/>
            </a:ln>
            <a:effectLst/>
          </p:spPr>
          <p:txBody>
            <a:bodyPr>
              <a:spAutoFit/>
            </a:bodyPr>
            <a:lstStyle/>
            <a:p>
              <a:pPr eaLnBrk="1" hangingPunct="1"/>
              <a:r>
                <a:rPr kumimoji="1" lang="it-IT" sz="1800"/>
                <a:t>Fermentatore (100 litri)</a:t>
              </a:r>
            </a:p>
            <a:p>
              <a:pPr eaLnBrk="1" hangingPunct="1"/>
              <a:r>
                <a:rPr kumimoji="1" lang="it-IT" sz="1800"/>
                <a:t>30°C per 1-2 giorni</a:t>
              </a:r>
            </a:p>
            <a:p>
              <a:pPr eaLnBrk="1" hangingPunct="1"/>
              <a:r>
                <a:rPr kumimoji="1" lang="it-IT" sz="1800"/>
                <a:t>Volume brodo = 75 litri</a:t>
              </a:r>
            </a:p>
          </p:txBody>
        </p:sp>
        <p:sp>
          <p:nvSpPr>
            <p:cNvPr id="455691" name="Line 11"/>
            <p:cNvSpPr>
              <a:spLocks noChangeShapeType="1"/>
            </p:cNvSpPr>
            <p:nvPr/>
          </p:nvSpPr>
          <p:spPr bwMode="auto">
            <a:xfrm>
              <a:off x="1296" y="1440"/>
              <a:ext cx="336" cy="240"/>
            </a:xfrm>
            <a:prstGeom prst="line">
              <a:avLst/>
            </a:prstGeom>
            <a:noFill/>
            <a:ln w="9525">
              <a:solidFill>
                <a:schemeClr val="tx1"/>
              </a:solidFill>
              <a:round/>
              <a:headEnd/>
              <a:tailEnd type="triangle" w="med" len="med"/>
            </a:ln>
            <a:effectLst/>
          </p:spPr>
          <p:txBody>
            <a:bodyPr/>
            <a:lstStyle/>
            <a:p>
              <a:endParaRPr lang="it-IT"/>
            </a:p>
          </p:txBody>
        </p:sp>
        <p:sp>
          <p:nvSpPr>
            <p:cNvPr id="455692" name="Text Box 12"/>
            <p:cNvSpPr txBox="1">
              <a:spLocks noChangeArrowheads="1"/>
            </p:cNvSpPr>
            <p:nvPr/>
          </p:nvSpPr>
          <p:spPr bwMode="auto">
            <a:xfrm>
              <a:off x="1104" y="1551"/>
              <a:ext cx="340" cy="212"/>
            </a:xfrm>
            <a:prstGeom prst="rect">
              <a:avLst/>
            </a:prstGeom>
            <a:noFill/>
            <a:ln w="9525">
              <a:noFill/>
              <a:miter lim="800000"/>
              <a:headEnd/>
              <a:tailEnd/>
            </a:ln>
            <a:effectLst/>
          </p:spPr>
          <p:txBody>
            <a:bodyPr wrap="none">
              <a:spAutoFit/>
            </a:bodyPr>
            <a:lstStyle/>
            <a:p>
              <a:pPr eaLnBrk="1" hangingPunct="1"/>
              <a:r>
                <a:rPr kumimoji="1" lang="it-IT" sz="1600">
                  <a:effectLst>
                    <a:outerShdw blurRad="38100" dist="38100" dir="2700000" algn="tl">
                      <a:srgbClr val="C0C0C0"/>
                    </a:outerShdw>
                  </a:effectLst>
                </a:rPr>
                <a:t>x 75</a:t>
              </a:r>
            </a:p>
          </p:txBody>
        </p:sp>
      </p:grpSp>
      <p:grpSp>
        <p:nvGrpSpPr>
          <p:cNvPr id="455693" name="Group 13"/>
          <p:cNvGrpSpPr>
            <a:grpSpLocks/>
          </p:cNvGrpSpPr>
          <p:nvPr/>
        </p:nvGrpSpPr>
        <p:grpSpPr bwMode="auto">
          <a:xfrm>
            <a:off x="3124200" y="3352800"/>
            <a:ext cx="4495800" cy="1538288"/>
            <a:chOff x="1968" y="2112"/>
            <a:chExt cx="2832" cy="969"/>
          </a:xfrm>
        </p:grpSpPr>
        <p:graphicFrame>
          <p:nvGraphicFramePr>
            <p:cNvPr id="455694" name="Object 14"/>
            <p:cNvGraphicFramePr>
              <a:graphicFrameLocks noChangeAspect="1"/>
            </p:cNvGraphicFramePr>
            <p:nvPr/>
          </p:nvGraphicFramePr>
          <p:xfrm>
            <a:off x="2592" y="2304"/>
            <a:ext cx="523" cy="777"/>
          </p:xfrm>
          <a:graphic>
            <a:graphicData uri="http://schemas.openxmlformats.org/presentationml/2006/ole">
              <mc:AlternateContent xmlns:mc="http://schemas.openxmlformats.org/markup-compatibility/2006">
                <mc:Choice xmlns:v="urn:schemas-microsoft-com:vml" Requires="v">
                  <p:oleObj name="Immagine bitmap" r:id="rId7" imgW="647619" imgH="961905" progId="PBrush">
                    <p:embed/>
                  </p:oleObj>
                </mc:Choice>
                <mc:Fallback>
                  <p:oleObj name="Immagine bitmap" r:id="rId7" imgW="647619" imgH="961905" progId="PBrush">
                    <p:embed/>
                    <p:pic>
                      <p:nvPicPr>
                        <p:cNvPr id="455694"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2" y="2304"/>
                          <a:ext cx="523" cy="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5695" name="Text Box 15"/>
            <p:cNvSpPr txBox="1">
              <a:spLocks noChangeArrowheads="1"/>
            </p:cNvSpPr>
            <p:nvPr/>
          </p:nvSpPr>
          <p:spPr bwMode="auto">
            <a:xfrm>
              <a:off x="3168" y="2400"/>
              <a:ext cx="1632" cy="583"/>
            </a:xfrm>
            <a:prstGeom prst="rect">
              <a:avLst/>
            </a:prstGeom>
            <a:noFill/>
            <a:ln w="9525" cap="rnd">
              <a:solidFill>
                <a:schemeClr val="tx1"/>
              </a:solidFill>
              <a:prstDash val="sysDot"/>
              <a:miter lim="800000"/>
              <a:headEnd/>
              <a:tailEnd/>
            </a:ln>
            <a:effectLst/>
          </p:spPr>
          <p:txBody>
            <a:bodyPr>
              <a:spAutoFit/>
            </a:bodyPr>
            <a:lstStyle/>
            <a:p>
              <a:pPr eaLnBrk="1" hangingPunct="1"/>
              <a:r>
                <a:rPr kumimoji="1" lang="it-IT" sz="1800"/>
                <a:t>Fermentatore (1000 litri)</a:t>
              </a:r>
            </a:p>
            <a:p>
              <a:pPr eaLnBrk="1" hangingPunct="1"/>
              <a:r>
                <a:rPr kumimoji="1" lang="it-IT" sz="1800"/>
                <a:t>30°C per 1-2 giorni</a:t>
              </a:r>
            </a:p>
            <a:p>
              <a:pPr eaLnBrk="1" hangingPunct="1"/>
              <a:r>
                <a:rPr kumimoji="1" lang="it-IT" sz="1800"/>
                <a:t>Volume brodo = 750 litri</a:t>
              </a:r>
            </a:p>
          </p:txBody>
        </p:sp>
        <p:sp>
          <p:nvSpPr>
            <p:cNvPr id="455696" name="Line 16"/>
            <p:cNvSpPr>
              <a:spLocks noChangeShapeType="1"/>
            </p:cNvSpPr>
            <p:nvPr/>
          </p:nvSpPr>
          <p:spPr bwMode="auto">
            <a:xfrm>
              <a:off x="2064" y="2112"/>
              <a:ext cx="480" cy="384"/>
            </a:xfrm>
            <a:prstGeom prst="line">
              <a:avLst/>
            </a:prstGeom>
            <a:noFill/>
            <a:ln w="9525">
              <a:solidFill>
                <a:schemeClr val="tx1"/>
              </a:solidFill>
              <a:round/>
              <a:headEnd/>
              <a:tailEnd type="triangle" w="med" len="med"/>
            </a:ln>
            <a:effectLst/>
          </p:spPr>
          <p:txBody>
            <a:bodyPr/>
            <a:lstStyle/>
            <a:p>
              <a:endParaRPr lang="it-IT"/>
            </a:p>
          </p:txBody>
        </p:sp>
        <p:sp>
          <p:nvSpPr>
            <p:cNvPr id="455697" name="Text Box 17"/>
            <p:cNvSpPr txBox="1">
              <a:spLocks noChangeArrowheads="1"/>
            </p:cNvSpPr>
            <p:nvPr/>
          </p:nvSpPr>
          <p:spPr bwMode="auto">
            <a:xfrm>
              <a:off x="1968" y="2271"/>
              <a:ext cx="340" cy="212"/>
            </a:xfrm>
            <a:prstGeom prst="rect">
              <a:avLst/>
            </a:prstGeom>
            <a:noFill/>
            <a:ln w="9525">
              <a:noFill/>
              <a:miter lim="800000"/>
              <a:headEnd/>
              <a:tailEnd/>
            </a:ln>
            <a:effectLst/>
          </p:spPr>
          <p:txBody>
            <a:bodyPr wrap="none">
              <a:spAutoFit/>
            </a:bodyPr>
            <a:lstStyle/>
            <a:p>
              <a:pPr eaLnBrk="1" hangingPunct="1"/>
              <a:r>
                <a:rPr kumimoji="1" lang="it-IT" sz="1600">
                  <a:effectLst>
                    <a:outerShdw blurRad="38100" dist="38100" dir="2700000" algn="tl">
                      <a:srgbClr val="C0C0C0"/>
                    </a:outerShdw>
                  </a:effectLst>
                </a:rPr>
                <a:t>x 10</a:t>
              </a:r>
            </a:p>
          </p:txBody>
        </p:sp>
      </p:grpSp>
      <p:grpSp>
        <p:nvGrpSpPr>
          <p:cNvPr id="455698" name="Group 18"/>
          <p:cNvGrpSpPr>
            <a:grpSpLocks/>
          </p:cNvGrpSpPr>
          <p:nvPr/>
        </p:nvGrpSpPr>
        <p:grpSpPr bwMode="auto">
          <a:xfrm>
            <a:off x="228600" y="4762500"/>
            <a:ext cx="8915400" cy="1790700"/>
            <a:chOff x="144" y="3000"/>
            <a:chExt cx="5616" cy="1128"/>
          </a:xfrm>
        </p:grpSpPr>
        <p:graphicFrame>
          <p:nvGraphicFramePr>
            <p:cNvPr id="455699" name="Object 19"/>
            <p:cNvGraphicFramePr>
              <a:graphicFrameLocks noChangeAspect="1"/>
            </p:cNvGraphicFramePr>
            <p:nvPr/>
          </p:nvGraphicFramePr>
          <p:xfrm>
            <a:off x="3408" y="3120"/>
            <a:ext cx="654" cy="1008"/>
          </p:xfrm>
          <a:graphic>
            <a:graphicData uri="http://schemas.openxmlformats.org/presentationml/2006/ole">
              <mc:AlternateContent xmlns:mc="http://schemas.openxmlformats.org/markup-compatibility/2006">
                <mc:Choice xmlns:v="urn:schemas-microsoft-com:vml" Requires="v">
                  <p:oleObj name="Immagine bitmap" r:id="rId9" imgW="809738" imgH="1247619" progId="PBrush">
                    <p:embed/>
                  </p:oleObj>
                </mc:Choice>
                <mc:Fallback>
                  <p:oleObj name="Immagine bitmap" r:id="rId9" imgW="809738" imgH="1247619" progId="PBrush">
                    <p:embed/>
                    <p:pic>
                      <p:nvPicPr>
                        <p:cNvPr id="455699"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 y="3120"/>
                          <a:ext cx="654"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5700" name="Text Box 20"/>
            <p:cNvSpPr txBox="1">
              <a:spLocks noChangeArrowheads="1"/>
            </p:cNvSpPr>
            <p:nvPr/>
          </p:nvSpPr>
          <p:spPr bwMode="auto">
            <a:xfrm>
              <a:off x="4032" y="3312"/>
              <a:ext cx="1728" cy="583"/>
            </a:xfrm>
            <a:prstGeom prst="rect">
              <a:avLst/>
            </a:prstGeom>
            <a:noFill/>
            <a:ln w="9525" cap="rnd">
              <a:solidFill>
                <a:schemeClr val="tx1"/>
              </a:solidFill>
              <a:prstDash val="sysDot"/>
              <a:miter lim="800000"/>
              <a:headEnd/>
              <a:tailEnd/>
            </a:ln>
            <a:effectLst/>
          </p:spPr>
          <p:txBody>
            <a:bodyPr>
              <a:spAutoFit/>
            </a:bodyPr>
            <a:lstStyle/>
            <a:p>
              <a:pPr eaLnBrk="1" hangingPunct="1"/>
              <a:r>
                <a:rPr kumimoji="1" lang="it-IT" sz="1800"/>
                <a:t>Fermentatore (10000 litri)</a:t>
              </a:r>
            </a:p>
            <a:p>
              <a:pPr eaLnBrk="1" hangingPunct="1"/>
              <a:r>
                <a:rPr kumimoji="1" lang="it-IT" sz="1800"/>
                <a:t>30°C per 7-10 giorni</a:t>
              </a:r>
            </a:p>
            <a:p>
              <a:pPr eaLnBrk="1" hangingPunct="1"/>
              <a:r>
                <a:rPr kumimoji="1" lang="it-IT" sz="1800"/>
                <a:t>Volume brodo = 6000 litri</a:t>
              </a:r>
            </a:p>
          </p:txBody>
        </p:sp>
        <p:sp>
          <p:nvSpPr>
            <p:cNvPr id="455701" name="Text Box 21"/>
            <p:cNvSpPr txBox="1">
              <a:spLocks noChangeArrowheads="1"/>
            </p:cNvSpPr>
            <p:nvPr/>
          </p:nvSpPr>
          <p:spPr bwMode="auto">
            <a:xfrm>
              <a:off x="144" y="3456"/>
              <a:ext cx="2765" cy="326"/>
            </a:xfrm>
            <a:prstGeom prst="rect">
              <a:avLst/>
            </a:prstGeom>
            <a:noFill/>
            <a:ln w="9525">
              <a:noFill/>
              <a:miter lim="800000"/>
              <a:headEnd/>
              <a:tailEnd/>
            </a:ln>
            <a:effectLst/>
          </p:spPr>
          <p:txBody>
            <a:bodyPr wrap="none">
              <a:spAutoFit/>
            </a:bodyPr>
            <a:lstStyle/>
            <a:p>
              <a:pPr eaLnBrk="1" hangingPunct="1"/>
              <a:r>
                <a:rPr kumimoji="1" lang="it-IT" sz="1400"/>
                <a:t>Flow sheet di processo per la produzione di Daunomicina </a:t>
              </a:r>
            </a:p>
            <a:p>
              <a:pPr eaLnBrk="1" hangingPunct="1"/>
              <a:r>
                <a:rPr kumimoji="1" lang="it-IT" sz="1400"/>
                <a:t>(Frederick Cancer Research Center – Hamilton et al. 1981)</a:t>
              </a:r>
            </a:p>
          </p:txBody>
        </p:sp>
        <p:sp>
          <p:nvSpPr>
            <p:cNvPr id="455702" name="Line 22"/>
            <p:cNvSpPr>
              <a:spLocks noChangeShapeType="1"/>
            </p:cNvSpPr>
            <p:nvPr/>
          </p:nvSpPr>
          <p:spPr bwMode="auto">
            <a:xfrm>
              <a:off x="3144" y="3000"/>
              <a:ext cx="240" cy="144"/>
            </a:xfrm>
            <a:prstGeom prst="line">
              <a:avLst/>
            </a:prstGeom>
            <a:noFill/>
            <a:ln w="9525">
              <a:solidFill>
                <a:schemeClr val="tx1"/>
              </a:solidFill>
              <a:round/>
              <a:headEnd/>
              <a:tailEnd type="triangle" w="med" len="med"/>
            </a:ln>
            <a:effectLst/>
          </p:spPr>
          <p:txBody>
            <a:bodyPr/>
            <a:lstStyle/>
            <a:p>
              <a:endParaRPr lang="it-IT"/>
            </a:p>
          </p:txBody>
        </p:sp>
        <p:sp>
          <p:nvSpPr>
            <p:cNvPr id="455703" name="Text Box 23"/>
            <p:cNvSpPr txBox="1">
              <a:spLocks noChangeArrowheads="1"/>
            </p:cNvSpPr>
            <p:nvPr/>
          </p:nvSpPr>
          <p:spPr bwMode="auto">
            <a:xfrm>
              <a:off x="3024" y="3039"/>
              <a:ext cx="276" cy="212"/>
            </a:xfrm>
            <a:prstGeom prst="rect">
              <a:avLst/>
            </a:prstGeom>
            <a:noFill/>
            <a:ln w="9525">
              <a:noFill/>
              <a:miter lim="800000"/>
              <a:headEnd/>
              <a:tailEnd/>
            </a:ln>
            <a:effectLst/>
          </p:spPr>
          <p:txBody>
            <a:bodyPr wrap="none">
              <a:spAutoFit/>
            </a:bodyPr>
            <a:lstStyle/>
            <a:p>
              <a:pPr eaLnBrk="1" hangingPunct="1"/>
              <a:r>
                <a:rPr kumimoji="1" lang="it-IT" sz="1600">
                  <a:effectLst>
                    <a:outerShdw blurRad="38100" dist="38100" dir="2700000" algn="tl">
                      <a:srgbClr val="C0C0C0"/>
                    </a:outerShdw>
                  </a:effectLst>
                </a:rPr>
                <a:t>x 8</a:t>
              </a:r>
            </a:p>
          </p:txBody>
        </p:sp>
      </p:grpSp>
      <p:sp>
        <p:nvSpPr>
          <p:cNvPr id="455704" name="Text Box 24"/>
          <p:cNvSpPr txBox="1">
            <a:spLocks noChangeArrowheads="1"/>
          </p:cNvSpPr>
          <p:nvPr/>
        </p:nvSpPr>
        <p:spPr bwMode="auto">
          <a:xfrm>
            <a:off x="1905000" y="0"/>
            <a:ext cx="6200775" cy="519113"/>
          </a:xfrm>
          <a:prstGeom prst="rect">
            <a:avLst/>
          </a:prstGeom>
          <a:noFill/>
          <a:ln w="9525">
            <a:noFill/>
            <a:miter lim="800000"/>
            <a:headEnd/>
            <a:tailEnd/>
          </a:ln>
          <a:effectLst/>
        </p:spPr>
        <p:txBody>
          <a:bodyPr wrap="none">
            <a:spAutoFit/>
          </a:bodyPr>
          <a:lstStyle/>
          <a:p>
            <a:pPr eaLnBrk="1" hangingPunct="1"/>
            <a:r>
              <a:rPr kumimoji="1" lang="it-IT" sz="2800"/>
              <a:t>Fermentazione Daunomicina – Flow sheet</a:t>
            </a:r>
          </a:p>
        </p:txBody>
      </p:sp>
      <p:graphicFrame>
        <p:nvGraphicFramePr>
          <p:cNvPr id="455705" name="Object 25"/>
          <p:cNvGraphicFramePr>
            <a:graphicFrameLocks noChangeAspect="1"/>
          </p:cNvGraphicFramePr>
          <p:nvPr/>
        </p:nvGraphicFramePr>
        <p:xfrm>
          <a:off x="609600" y="685800"/>
          <a:ext cx="282575" cy="762000"/>
        </p:xfrm>
        <a:graphic>
          <a:graphicData uri="http://schemas.openxmlformats.org/presentationml/2006/ole">
            <mc:AlternateContent xmlns:mc="http://schemas.openxmlformats.org/markup-compatibility/2006">
              <mc:Choice xmlns:v="urn:schemas-microsoft-com:vml" Requires="v">
                <p:oleObj name="Immagine bitmap" r:id="rId11" imgW="123842" imgH="333333" progId="PBrush">
                  <p:embed/>
                </p:oleObj>
              </mc:Choice>
              <mc:Fallback>
                <p:oleObj name="Immagine bitmap" r:id="rId11" imgW="123842" imgH="333333" progId="PBrush">
                  <p:embed/>
                  <p:pic>
                    <p:nvPicPr>
                      <p:cNvPr id="455705"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685800"/>
                        <a:ext cx="2825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5706" name="Text Box 26"/>
          <p:cNvSpPr txBox="1">
            <a:spLocks noChangeArrowheads="1"/>
          </p:cNvSpPr>
          <p:nvPr/>
        </p:nvSpPr>
        <p:spPr bwMode="auto">
          <a:xfrm>
            <a:off x="914400" y="838200"/>
            <a:ext cx="4038600" cy="376238"/>
          </a:xfrm>
          <a:prstGeom prst="rect">
            <a:avLst/>
          </a:prstGeom>
          <a:noFill/>
          <a:ln w="9525" cap="rnd">
            <a:solidFill>
              <a:schemeClr val="tx1"/>
            </a:solidFill>
            <a:prstDash val="sysDot"/>
            <a:miter lim="800000"/>
            <a:headEnd/>
            <a:tailEnd/>
          </a:ln>
          <a:effectLst/>
        </p:spPr>
        <p:txBody>
          <a:bodyPr>
            <a:spAutoFit/>
          </a:bodyPr>
          <a:lstStyle/>
          <a:p>
            <a:pPr eaLnBrk="1" hangingPunct="1"/>
            <a:r>
              <a:rPr kumimoji="1" lang="it-IT" sz="1800"/>
              <a:t>Fiala congelata (N</a:t>
            </a:r>
            <a:r>
              <a:rPr kumimoji="1" lang="it-IT" sz="1800" baseline="-25000"/>
              <a:t>2</a:t>
            </a:r>
            <a:r>
              <a:rPr kumimoji="1" lang="it-IT" sz="1800"/>
              <a:t> liquido)   V = 0.15 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556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556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556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55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19B3D0AA-AA57-4AD6-BECD-75635E923470}" type="slidenum">
              <a:rPr lang="it-IT"/>
              <a:pPr/>
              <a:t>47</a:t>
            </a:fld>
            <a:endParaRPr lang="it-IT"/>
          </a:p>
        </p:txBody>
      </p:sp>
      <p:sp>
        <p:nvSpPr>
          <p:cNvPr id="457731" name="Text Box 3"/>
          <p:cNvSpPr txBox="1">
            <a:spLocks noChangeArrowheads="1"/>
          </p:cNvSpPr>
          <p:nvPr/>
        </p:nvSpPr>
        <p:spPr bwMode="auto">
          <a:xfrm>
            <a:off x="1905000" y="0"/>
            <a:ext cx="6672263" cy="519113"/>
          </a:xfrm>
          <a:prstGeom prst="rect">
            <a:avLst/>
          </a:prstGeom>
          <a:noFill/>
          <a:ln w="9525">
            <a:noFill/>
            <a:miter lim="800000"/>
            <a:headEnd/>
            <a:tailEnd/>
          </a:ln>
          <a:effectLst/>
        </p:spPr>
        <p:txBody>
          <a:bodyPr wrap="none">
            <a:spAutoFit/>
          </a:bodyPr>
          <a:lstStyle/>
          <a:p>
            <a:pPr eaLnBrk="1" hangingPunct="1"/>
            <a:r>
              <a:rPr kumimoji="1" lang="it-IT" sz="2800"/>
              <a:t>Fermentazione Daunomicina – Materie prime</a:t>
            </a:r>
          </a:p>
        </p:txBody>
      </p:sp>
      <p:sp>
        <p:nvSpPr>
          <p:cNvPr id="457732" name="Text Box 4"/>
          <p:cNvSpPr txBox="1">
            <a:spLocks noChangeArrowheads="1"/>
          </p:cNvSpPr>
          <p:nvPr/>
        </p:nvSpPr>
        <p:spPr bwMode="auto">
          <a:xfrm>
            <a:off x="0" y="5661025"/>
            <a:ext cx="8866188" cy="730250"/>
          </a:xfrm>
          <a:prstGeom prst="rect">
            <a:avLst/>
          </a:prstGeom>
          <a:noFill/>
          <a:ln w="9525">
            <a:noFill/>
            <a:miter lim="800000"/>
            <a:headEnd/>
            <a:tailEnd/>
          </a:ln>
          <a:effectLst/>
        </p:spPr>
        <p:txBody>
          <a:bodyPr wrap="none">
            <a:spAutoFit/>
          </a:bodyPr>
          <a:lstStyle/>
          <a:p>
            <a:pPr eaLnBrk="1" hangingPunct="1"/>
            <a:r>
              <a:rPr kumimoji="1" lang="it-IT" sz="1400" baseline="30000"/>
              <a:t>a</a:t>
            </a:r>
            <a:r>
              <a:rPr kumimoji="1" lang="it-IT" sz="1400"/>
              <a:t>   Concentrazione iniziale. Durante la fermentazione dell’inoculo non è necessaria alcuna aggiunta di antischiuma</a:t>
            </a:r>
          </a:p>
          <a:p>
            <a:pPr eaLnBrk="1" hangingPunct="1"/>
            <a:r>
              <a:rPr kumimoji="1" lang="it-IT" sz="1400" baseline="30000"/>
              <a:t>b</a:t>
            </a:r>
            <a:r>
              <a:rPr kumimoji="1" lang="it-IT" sz="1400"/>
              <a:t>   Concentrazione iniziale. Durante la fermentazione produttiva può essere necessario il controllo della schiuma mediante</a:t>
            </a:r>
          </a:p>
          <a:p>
            <a:pPr eaLnBrk="1" hangingPunct="1"/>
            <a:r>
              <a:rPr kumimoji="1" lang="it-IT" sz="1400"/>
              <a:t>     ulteriori aggiunte.</a:t>
            </a:r>
          </a:p>
        </p:txBody>
      </p:sp>
      <p:sp>
        <p:nvSpPr>
          <p:cNvPr id="457733" name="Text Box 5"/>
          <p:cNvSpPr txBox="1">
            <a:spLocks noChangeArrowheads="1"/>
          </p:cNvSpPr>
          <p:nvPr/>
        </p:nvSpPr>
        <p:spPr bwMode="auto">
          <a:xfrm>
            <a:off x="539750" y="549275"/>
            <a:ext cx="6132513" cy="5164138"/>
          </a:xfrm>
          <a:prstGeom prst="rect">
            <a:avLst/>
          </a:prstGeom>
          <a:noFill/>
          <a:ln w="9525">
            <a:noFill/>
            <a:miter lim="800000"/>
            <a:headEnd/>
            <a:tailEnd/>
          </a:ln>
          <a:effectLst/>
        </p:spPr>
        <p:txBody>
          <a:bodyPr wrap="none">
            <a:spAutoFit/>
          </a:bodyPr>
          <a:lstStyle/>
          <a:p>
            <a:pPr eaLnBrk="1" hangingPunct="1"/>
            <a:r>
              <a:rPr kumimoji="1" lang="it-IT" sz="1600"/>
              <a:t>TERRENO INOCULO		Concentrazione % peso/vol</a:t>
            </a:r>
          </a:p>
          <a:p>
            <a:pPr eaLnBrk="1" hangingPunct="1"/>
            <a:r>
              <a:rPr kumimoji="1" lang="it-IT" sz="1600"/>
              <a:t>Amido di mais				1.5</a:t>
            </a:r>
          </a:p>
          <a:p>
            <a:pPr eaLnBrk="1" hangingPunct="1"/>
            <a:r>
              <a:rPr kumimoji="1" lang="it-IT" sz="1600"/>
              <a:t>Farina di semi di cotone			0.5</a:t>
            </a:r>
          </a:p>
          <a:p>
            <a:pPr eaLnBrk="1" hangingPunct="1"/>
            <a:r>
              <a:rPr kumimoji="1" lang="it-IT" sz="1600"/>
              <a:t>Farina di soia degrassata			0.5</a:t>
            </a:r>
          </a:p>
          <a:p>
            <a:pPr eaLnBrk="1" hangingPunct="1"/>
            <a:r>
              <a:rPr kumimoji="1" lang="it-IT" sz="1600"/>
              <a:t>Estratto di lievito				0.1</a:t>
            </a:r>
          </a:p>
          <a:p>
            <a:pPr eaLnBrk="1" hangingPunct="1"/>
            <a:r>
              <a:rPr kumimoji="1" lang="it-IT" sz="1600"/>
              <a:t>NaCl					0.25</a:t>
            </a:r>
          </a:p>
          <a:p>
            <a:pPr eaLnBrk="1" hangingPunct="1"/>
            <a:r>
              <a:rPr kumimoji="1" lang="it-IT" sz="1600"/>
              <a:t>CaCO</a:t>
            </a:r>
            <a:r>
              <a:rPr kumimoji="1" lang="it-IT" sz="1600" baseline="-25000"/>
              <a:t>3					</a:t>
            </a:r>
            <a:r>
              <a:rPr kumimoji="1" lang="it-IT" sz="1600"/>
              <a:t>0.5</a:t>
            </a:r>
          </a:p>
          <a:p>
            <a:pPr eaLnBrk="1" hangingPunct="1"/>
            <a:r>
              <a:rPr kumimoji="1" lang="it-IT" sz="1600"/>
              <a:t>Prochem #51, antischiuma			0.8</a:t>
            </a:r>
            <a:r>
              <a:rPr kumimoji="1" lang="it-IT" sz="1600" baseline="30000"/>
              <a:t>a</a:t>
            </a:r>
          </a:p>
          <a:p>
            <a:pPr eaLnBrk="1" hangingPunct="1"/>
            <a:r>
              <a:rPr kumimoji="1" lang="it-IT" sz="1600"/>
              <a:t>Acqua</a:t>
            </a:r>
          </a:p>
          <a:p>
            <a:pPr eaLnBrk="1" hangingPunct="1"/>
            <a:endParaRPr kumimoji="1" lang="it-IT" sz="1600"/>
          </a:p>
          <a:p>
            <a:pPr eaLnBrk="1" hangingPunct="1"/>
            <a:r>
              <a:rPr kumimoji="1" lang="it-IT" sz="1600"/>
              <a:t>TERRENO DI PRODUZIONE		 Concentrazione % peso/vol</a:t>
            </a:r>
          </a:p>
          <a:p>
            <a:pPr eaLnBrk="1" hangingPunct="1"/>
            <a:r>
              <a:rPr kumimoji="1" lang="it-IT" sz="1600"/>
              <a:t>Glucosio					5.0</a:t>
            </a:r>
          </a:p>
          <a:p>
            <a:pPr eaLnBrk="1" hangingPunct="1"/>
            <a:r>
              <a:rPr kumimoji="1" lang="it-IT" sz="1600"/>
              <a:t>Farina di pesce				1.2</a:t>
            </a:r>
          </a:p>
          <a:p>
            <a:pPr eaLnBrk="1" hangingPunct="1"/>
            <a:r>
              <a:rPr kumimoji="1" lang="it-IT" sz="1600"/>
              <a:t>Farina di soia				1.25</a:t>
            </a:r>
          </a:p>
          <a:p>
            <a:pPr eaLnBrk="1" hangingPunct="1"/>
            <a:r>
              <a:rPr kumimoji="1" lang="it-IT" sz="1600"/>
              <a:t>Estratto di lievito				0.75</a:t>
            </a:r>
          </a:p>
          <a:p>
            <a:pPr eaLnBrk="1" hangingPunct="1"/>
            <a:r>
              <a:rPr kumimoji="1" lang="it-IT" sz="1600"/>
              <a:t>NaCl					0.33</a:t>
            </a:r>
          </a:p>
          <a:p>
            <a:pPr eaLnBrk="1" hangingPunct="1"/>
            <a:r>
              <a:rPr kumimoji="1" lang="it-IT" sz="1600"/>
              <a:t>CaCO</a:t>
            </a:r>
            <a:r>
              <a:rPr kumimoji="1" lang="it-IT" sz="1600" baseline="-25000"/>
              <a:t>3					</a:t>
            </a:r>
            <a:r>
              <a:rPr kumimoji="1" lang="it-IT" sz="1600"/>
              <a:t>1.0</a:t>
            </a:r>
          </a:p>
          <a:p>
            <a:pPr eaLnBrk="1" hangingPunct="1"/>
            <a:r>
              <a:rPr kumimoji="1" lang="it-IT" sz="1600"/>
              <a:t>Prochem #51, antischiuma			1.0</a:t>
            </a:r>
            <a:r>
              <a:rPr kumimoji="1" lang="it-IT" sz="1600" baseline="30000"/>
              <a:t>b</a:t>
            </a:r>
          </a:p>
          <a:p>
            <a:pPr eaLnBrk="1" hangingPunct="1"/>
            <a:r>
              <a:rPr kumimoji="1" lang="it-IT" sz="1600"/>
              <a:t>Acqua</a:t>
            </a:r>
          </a:p>
          <a:p>
            <a:pPr eaLnBrk="1" hangingPunct="1"/>
            <a:endParaRPr kumimoji="1" lang="it-IT" sz="1600"/>
          </a:p>
          <a:p>
            <a:pPr eaLnBrk="1" hangingPunct="1"/>
            <a:r>
              <a:rPr kumimoji="1" lang="it-IT" sz="1200"/>
              <a:t>Fonte: Mc. Guire et al. (1979) Frederick Cancer Research Center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CA212C05-E8C3-4CF4-84DB-3D8F08E50457}" type="slidenum">
              <a:rPr lang="it-IT"/>
              <a:pPr/>
              <a:t>48</a:t>
            </a:fld>
            <a:endParaRPr lang="it-IT"/>
          </a:p>
        </p:txBody>
      </p:sp>
      <p:sp>
        <p:nvSpPr>
          <p:cNvPr id="459779" name="Text Box 3"/>
          <p:cNvSpPr txBox="1">
            <a:spLocks noChangeArrowheads="1"/>
          </p:cNvSpPr>
          <p:nvPr/>
        </p:nvSpPr>
        <p:spPr bwMode="auto">
          <a:xfrm>
            <a:off x="1249363" y="215900"/>
            <a:ext cx="7769225" cy="519113"/>
          </a:xfrm>
          <a:prstGeom prst="rect">
            <a:avLst/>
          </a:prstGeom>
          <a:noFill/>
          <a:ln w="9525">
            <a:noFill/>
            <a:miter lim="800000"/>
            <a:headEnd/>
            <a:tailEnd/>
          </a:ln>
          <a:effectLst/>
        </p:spPr>
        <p:txBody>
          <a:bodyPr wrap="none">
            <a:spAutoFit/>
          </a:bodyPr>
          <a:lstStyle/>
          <a:p>
            <a:pPr eaLnBrk="1" hangingPunct="1"/>
            <a:r>
              <a:rPr kumimoji="1" lang="it-IT" sz="2800"/>
              <a:t>Fermentazione Daunomicina – Parametri di controllo</a:t>
            </a:r>
          </a:p>
        </p:txBody>
      </p:sp>
      <p:sp>
        <p:nvSpPr>
          <p:cNvPr id="459780" name="Text Box 4"/>
          <p:cNvSpPr txBox="1">
            <a:spLocks noChangeArrowheads="1"/>
          </p:cNvSpPr>
          <p:nvPr/>
        </p:nvSpPr>
        <p:spPr bwMode="auto">
          <a:xfrm>
            <a:off x="517525" y="749300"/>
            <a:ext cx="7799388" cy="581025"/>
          </a:xfrm>
          <a:prstGeom prst="rect">
            <a:avLst/>
          </a:prstGeom>
          <a:noFill/>
          <a:ln w="9525">
            <a:noFill/>
            <a:miter lim="800000"/>
            <a:headEnd/>
            <a:tailEnd/>
          </a:ln>
          <a:effectLst/>
        </p:spPr>
        <p:txBody>
          <a:bodyPr wrap="none">
            <a:spAutoFit/>
          </a:bodyPr>
          <a:lstStyle/>
          <a:p>
            <a:pPr eaLnBrk="1" hangingPunct="1"/>
            <a:r>
              <a:rPr kumimoji="1" lang="it-IT" sz="1600" b="1" u="sng"/>
              <a:t>TEMPERATURA</a:t>
            </a:r>
            <a:r>
              <a:rPr kumimoji="1" lang="it-IT" sz="1600"/>
              <a:t>			Controllo automatico (valvola regolatrice acqua </a:t>
            </a:r>
          </a:p>
          <a:p>
            <a:pPr eaLnBrk="1" hangingPunct="1"/>
            <a:r>
              <a:rPr kumimoji="1" lang="it-IT" sz="1600"/>
              <a:t>				raffreddamento)</a:t>
            </a:r>
          </a:p>
        </p:txBody>
      </p:sp>
      <p:sp>
        <p:nvSpPr>
          <p:cNvPr id="459781" name="Text Box 5"/>
          <p:cNvSpPr txBox="1">
            <a:spLocks noChangeArrowheads="1"/>
          </p:cNvSpPr>
          <p:nvPr/>
        </p:nvSpPr>
        <p:spPr bwMode="auto">
          <a:xfrm>
            <a:off x="520700" y="1443038"/>
            <a:ext cx="7658100" cy="336550"/>
          </a:xfrm>
          <a:prstGeom prst="rect">
            <a:avLst/>
          </a:prstGeom>
          <a:noFill/>
          <a:ln w="9525">
            <a:noFill/>
            <a:miter lim="800000"/>
            <a:headEnd/>
            <a:tailEnd/>
          </a:ln>
          <a:effectLst/>
        </p:spPr>
        <p:txBody>
          <a:bodyPr wrap="none">
            <a:spAutoFit/>
          </a:bodyPr>
          <a:lstStyle/>
          <a:p>
            <a:pPr eaLnBrk="1" hangingPunct="1"/>
            <a:r>
              <a:rPr kumimoji="1" lang="it-IT" sz="1600" b="1" u="sng"/>
              <a:t>pH</a:t>
            </a:r>
            <a:r>
              <a:rPr kumimoji="1" lang="it-IT" sz="1600"/>
              <a:t>				Controllo automatico (aggiunta di basi o acidi)</a:t>
            </a:r>
            <a:endParaRPr lang="it-IT"/>
          </a:p>
        </p:txBody>
      </p:sp>
      <p:sp>
        <p:nvSpPr>
          <p:cNvPr id="459782" name="Text Box 6"/>
          <p:cNvSpPr txBox="1">
            <a:spLocks noChangeArrowheads="1"/>
          </p:cNvSpPr>
          <p:nvPr/>
        </p:nvSpPr>
        <p:spPr bwMode="auto">
          <a:xfrm>
            <a:off x="520700" y="1893888"/>
            <a:ext cx="8207375" cy="581025"/>
          </a:xfrm>
          <a:prstGeom prst="rect">
            <a:avLst/>
          </a:prstGeom>
          <a:noFill/>
          <a:ln w="9525">
            <a:noFill/>
            <a:miter lim="800000"/>
            <a:headEnd/>
            <a:tailEnd/>
          </a:ln>
          <a:effectLst/>
        </p:spPr>
        <p:txBody>
          <a:bodyPr wrap="none">
            <a:spAutoFit/>
          </a:bodyPr>
          <a:lstStyle/>
          <a:p>
            <a:pPr eaLnBrk="1" hangingPunct="1"/>
            <a:r>
              <a:rPr kumimoji="1" lang="it-IT" sz="1600" b="1" u="sng"/>
              <a:t>OSSIGENO DISCIOLTO</a:t>
            </a:r>
            <a:r>
              <a:rPr kumimoji="1" lang="it-IT" sz="1600"/>
              <a:t>		Controllo automatico (regolazione agitazione, portata</a:t>
            </a:r>
          </a:p>
          <a:p>
            <a:pPr eaLnBrk="1" hangingPunct="1"/>
            <a:r>
              <a:rPr kumimoji="1" lang="it-IT" sz="1600"/>
              <a:t>				dell’aria e della temperatura)</a:t>
            </a:r>
            <a:endParaRPr lang="it-IT"/>
          </a:p>
        </p:txBody>
      </p:sp>
      <p:sp>
        <p:nvSpPr>
          <p:cNvPr id="459783" name="Text Box 7"/>
          <p:cNvSpPr txBox="1">
            <a:spLocks noChangeArrowheads="1"/>
          </p:cNvSpPr>
          <p:nvPr/>
        </p:nvSpPr>
        <p:spPr bwMode="auto">
          <a:xfrm>
            <a:off x="520700" y="2587625"/>
            <a:ext cx="8207375" cy="581025"/>
          </a:xfrm>
          <a:prstGeom prst="rect">
            <a:avLst/>
          </a:prstGeom>
          <a:noFill/>
          <a:ln w="9525">
            <a:noFill/>
            <a:miter lim="800000"/>
            <a:headEnd/>
            <a:tailEnd/>
          </a:ln>
          <a:effectLst/>
        </p:spPr>
        <p:txBody>
          <a:bodyPr wrap="none">
            <a:spAutoFit/>
          </a:bodyPr>
          <a:lstStyle/>
          <a:p>
            <a:pPr eaLnBrk="1" hangingPunct="1"/>
            <a:r>
              <a:rPr kumimoji="1" lang="it-IT" sz="1600" b="1" u="sng"/>
              <a:t>RESPIRAZIONE (O</a:t>
            </a:r>
            <a:r>
              <a:rPr kumimoji="1" lang="it-IT" sz="1600" b="1" u="sng" baseline="-25000"/>
              <a:t>2in</a:t>
            </a:r>
            <a:r>
              <a:rPr kumimoji="1" lang="it-IT" sz="1600" b="1" u="sng"/>
              <a:t> – O</a:t>
            </a:r>
            <a:r>
              <a:rPr kumimoji="1" lang="it-IT" sz="1600" b="1" u="sng" baseline="-25000"/>
              <a:t>2out</a:t>
            </a:r>
            <a:r>
              <a:rPr kumimoji="1" lang="it-IT" sz="1600" b="1" u="sng"/>
              <a:t>)</a:t>
            </a:r>
            <a:r>
              <a:rPr kumimoji="1" lang="it-IT" sz="1600"/>
              <a:t>		Controllo automatico (regolazione agitazione, portata</a:t>
            </a:r>
          </a:p>
          <a:p>
            <a:pPr eaLnBrk="1" hangingPunct="1"/>
            <a:r>
              <a:rPr kumimoji="1" lang="it-IT" sz="1600"/>
              <a:t>				dell’aria e della temperatura)</a:t>
            </a:r>
            <a:endParaRPr lang="it-IT"/>
          </a:p>
        </p:txBody>
      </p:sp>
      <p:sp>
        <p:nvSpPr>
          <p:cNvPr id="459784" name="Text Box 8"/>
          <p:cNvSpPr txBox="1">
            <a:spLocks noChangeArrowheads="1"/>
          </p:cNvSpPr>
          <p:nvPr/>
        </p:nvSpPr>
        <p:spPr bwMode="auto">
          <a:xfrm>
            <a:off x="520700" y="3282950"/>
            <a:ext cx="2012950" cy="336550"/>
          </a:xfrm>
          <a:prstGeom prst="rect">
            <a:avLst/>
          </a:prstGeom>
          <a:noFill/>
          <a:ln w="9525">
            <a:noFill/>
            <a:miter lim="800000"/>
            <a:headEnd/>
            <a:tailEnd/>
          </a:ln>
          <a:effectLst/>
        </p:spPr>
        <p:txBody>
          <a:bodyPr wrap="none">
            <a:spAutoFit/>
          </a:bodyPr>
          <a:lstStyle/>
          <a:p>
            <a:pPr eaLnBrk="1" hangingPunct="1"/>
            <a:r>
              <a:rPr kumimoji="1" lang="it-IT" sz="1600" b="1" u="sng"/>
              <a:t>CO</a:t>
            </a:r>
            <a:r>
              <a:rPr kumimoji="1" lang="it-IT" sz="1600" b="1" u="sng" baseline="-25000"/>
              <a:t>2</a:t>
            </a:r>
            <a:r>
              <a:rPr kumimoji="1" lang="it-IT" sz="1600" b="1" u="sng"/>
              <a:t> PRODOTTA</a:t>
            </a:r>
            <a:r>
              <a:rPr kumimoji="1" lang="it-IT" sz="1600"/>
              <a:t>	</a:t>
            </a:r>
          </a:p>
        </p:txBody>
      </p:sp>
      <p:sp>
        <p:nvSpPr>
          <p:cNvPr id="459785" name="Text Box 9"/>
          <p:cNvSpPr txBox="1">
            <a:spLocks noChangeArrowheads="1"/>
          </p:cNvSpPr>
          <p:nvPr/>
        </p:nvSpPr>
        <p:spPr bwMode="auto">
          <a:xfrm>
            <a:off x="520700" y="3732213"/>
            <a:ext cx="8418513" cy="581025"/>
          </a:xfrm>
          <a:prstGeom prst="rect">
            <a:avLst/>
          </a:prstGeom>
          <a:noFill/>
          <a:ln w="9525">
            <a:noFill/>
            <a:miter lim="800000"/>
            <a:headEnd/>
            <a:tailEnd/>
          </a:ln>
          <a:effectLst/>
        </p:spPr>
        <p:txBody>
          <a:bodyPr wrap="none">
            <a:spAutoFit/>
          </a:bodyPr>
          <a:lstStyle/>
          <a:p>
            <a:pPr eaLnBrk="1" hangingPunct="1"/>
            <a:r>
              <a:rPr kumimoji="1" lang="it-IT" sz="1600" b="1" u="sng"/>
              <a:t>QUOZIENTE RESPIRATORIO</a:t>
            </a:r>
            <a:r>
              <a:rPr kumimoji="1" lang="it-IT" sz="1600"/>
              <a:t>	(indice del metabolismo in atto: se fonte di C è glicidica</a:t>
            </a:r>
          </a:p>
          <a:p>
            <a:pPr eaLnBrk="1" hangingPunct="1"/>
            <a:r>
              <a:rPr kumimoji="1" lang="it-IT" sz="1600" b="1" u="sng"/>
              <a:t>(CO</a:t>
            </a:r>
            <a:r>
              <a:rPr kumimoji="1" lang="it-IT" sz="1600" b="1" u="sng" baseline="-25000"/>
              <a:t>2</a:t>
            </a:r>
            <a:r>
              <a:rPr kumimoji="1" lang="it-IT" sz="1600" b="1" u="sng"/>
              <a:t> prodotta/O</a:t>
            </a:r>
            <a:r>
              <a:rPr kumimoji="1" lang="it-IT" sz="1600" b="1" u="sng" baseline="-25000"/>
              <a:t>2</a:t>
            </a:r>
            <a:r>
              <a:rPr kumimoji="1" lang="it-IT" sz="1600" b="1" u="sng"/>
              <a:t> consumato)</a:t>
            </a:r>
            <a:r>
              <a:rPr kumimoji="1" lang="it-IT" sz="1600"/>
              <a:t>		RQ = 1 se è lipidica RQ = 0.8)</a:t>
            </a:r>
            <a:endParaRPr lang="it-IT"/>
          </a:p>
        </p:txBody>
      </p:sp>
      <p:sp>
        <p:nvSpPr>
          <p:cNvPr id="459786" name="Text Box 10"/>
          <p:cNvSpPr txBox="1">
            <a:spLocks noChangeArrowheads="1"/>
          </p:cNvSpPr>
          <p:nvPr/>
        </p:nvSpPr>
        <p:spPr bwMode="auto">
          <a:xfrm>
            <a:off x="520700" y="4427538"/>
            <a:ext cx="8308975" cy="336550"/>
          </a:xfrm>
          <a:prstGeom prst="rect">
            <a:avLst/>
          </a:prstGeom>
          <a:noFill/>
          <a:ln w="9525">
            <a:noFill/>
            <a:miter lim="800000"/>
            <a:headEnd/>
            <a:tailEnd/>
          </a:ln>
          <a:effectLst/>
        </p:spPr>
        <p:txBody>
          <a:bodyPr wrap="none">
            <a:spAutoFit/>
          </a:bodyPr>
          <a:lstStyle/>
          <a:p>
            <a:pPr eaLnBrk="1" hangingPunct="1"/>
            <a:r>
              <a:rPr kumimoji="1" lang="it-IT" sz="1600" b="1" u="sng"/>
              <a:t>PORTATA DELL’ARIA</a:t>
            </a:r>
            <a:r>
              <a:rPr kumimoji="1" lang="it-IT" sz="1600"/>
              <a:t>		Controllo automatico (regolazione valvola di ingresso)</a:t>
            </a:r>
          </a:p>
        </p:txBody>
      </p:sp>
      <p:sp>
        <p:nvSpPr>
          <p:cNvPr id="459787" name="Text Box 11"/>
          <p:cNvSpPr txBox="1">
            <a:spLocks noChangeArrowheads="1"/>
          </p:cNvSpPr>
          <p:nvPr/>
        </p:nvSpPr>
        <p:spPr bwMode="auto">
          <a:xfrm>
            <a:off x="520700" y="4876800"/>
            <a:ext cx="8081963" cy="336550"/>
          </a:xfrm>
          <a:prstGeom prst="rect">
            <a:avLst/>
          </a:prstGeom>
          <a:noFill/>
          <a:ln w="9525">
            <a:noFill/>
            <a:miter lim="800000"/>
            <a:headEnd/>
            <a:tailEnd/>
          </a:ln>
          <a:effectLst/>
        </p:spPr>
        <p:txBody>
          <a:bodyPr wrap="none">
            <a:spAutoFit/>
          </a:bodyPr>
          <a:lstStyle/>
          <a:p>
            <a:pPr eaLnBrk="1" hangingPunct="1"/>
            <a:r>
              <a:rPr kumimoji="1" lang="it-IT" sz="1600" b="1" u="sng"/>
              <a:t>PRESSIONE INTERNA</a:t>
            </a:r>
            <a:r>
              <a:rPr kumimoji="1" lang="it-IT" sz="1600"/>
              <a:t>		Controllo automatico (regolazione valvola di sfogo)</a:t>
            </a:r>
            <a:endParaRPr lang="it-IT"/>
          </a:p>
        </p:txBody>
      </p:sp>
      <p:sp>
        <p:nvSpPr>
          <p:cNvPr id="459788" name="Rectangle 12"/>
          <p:cNvSpPr>
            <a:spLocks noChangeArrowheads="1"/>
          </p:cNvSpPr>
          <p:nvPr/>
        </p:nvSpPr>
        <p:spPr bwMode="auto">
          <a:xfrm>
            <a:off x="520700" y="5327650"/>
            <a:ext cx="5670550" cy="336550"/>
          </a:xfrm>
          <a:prstGeom prst="rect">
            <a:avLst/>
          </a:prstGeom>
          <a:noFill/>
          <a:ln w="9525">
            <a:noFill/>
            <a:miter lim="800000"/>
            <a:headEnd/>
            <a:tailEnd/>
          </a:ln>
          <a:effectLst/>
        </p:spPr>
        <p:txBody>
          <a:bodyPr wrap="none">
            <a:spAutoFit/>
          </a:bodyPr>
          <a:lstStyle/>
          <a:p>
            <a:pPr eaLnBrk="1" hangingPunct="1"/>
            <a:r>
              <a:rPr kumimoji="1" lang="it-IT" sz="1600" b="1" u="sng"/>
              <a:t>AGITAZIONE</a:t>
            </a:r>
            <a:r>
              <a:rPr kumimoji="1" lang="it-IT" sz="1600"/>
              <a:t>			Controllo automatico	</a:t>
            </a:r>
          </a:p>
        </p:txBody>
      </p:sp>
      <p:sp>
        <p:nvSpPr>
          <p:cNvPr id="459789" name="Rectangle 13"/>
          <p:cNvSpPr>
            <a:spLocks noChangeArrowheads="1"/>
          </p:cNvSpPr>
          <p:nvPr/>
        </p:nvSpPr>
        <p:spPr bwMode="auto">
          <a:xfrm>
            <a:off x="520700" y="5778500"/>
            <a:ext cx="8686800" cy="703263"/>
          </a:xfrm>
          <a:prstGeom prst="rect">
            <a:avLst/>
          </a:prstGeom>
          <a:noFill/>
          <a:ln w="9525">
            <a:noFill/>
            <a:miter lim="800000"/>
            <a:headEnd/>
            <a:tailEnd/>
          </a:ln>
          <a:effectLst/>
        </p:spPr>
        <p:txBody>
          <a:bodyPr>
            <a:spAutoFit/>
          </a:bodyPr>
          <a:lstStyle/>
          <a:p>
            <a:pPr eaLnBrk="1" hangingPunct="1">
              <a:spcBef>
                <a:spcPct val="50000"/>
              </a:spcBef>
            </a:pPr>
            <a:r>
              <a:rPr kumimoji="1" lang="it-IT" sz="1600" b="1" u="sng"/>
              <a:t>PESO</a:t>
            </a:r>
            <a:r>
              <a:rPr kumimoji="1" lang="it-IT" sz="1600"/>
              <a:t>				Indicazione necessaria per portare a volume il terreno ed </a:t>
            </a:r>
          </a:p>
          <a:p>
            <a:pPr eaLnBrk="1" hangingPunct="1">
              <a:spcBef>
                <a:spcPct val="50000"/>
              </a:spcBef>
            </a:pPr>
            <a:r>
              <a:rPr kumimoji="1" lang="it-IT" sz="1600"/>
              <a:t>				effettuare le aggiunte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9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97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97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97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97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97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597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597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59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1" grpId="0" autoUpdateAnimBg="0"/>
      <p:bldP spid="459782" grpId="0" autoUpdateAnimBg="0"/>
      <p:bldP spid="459783" grpId="0" autoUpdateAnimBg="0"/>
      <p:bldP spid="459784" grpId="0" autoUpdateAnimBg="0"/>
      <p:bldP spid="459785" grpId="0" autoUpdateAnimBg="0"/>
      <p:bldP spid="459786" grpId="0" autoUpdateAnimBg="0"/>
      <p:bldP spid="459787" grpId="0" autoUpdateAnimBg="0"/>
      <p:bldP spid="459788" grpId="0" autoUpdateAnimBg="0"/>
      <p:bldP spid="45978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9F59628F-63CB-426A-8073-00B538049E39}" type="slidenum">
              <a:rPr lang="it-IT"/>
              <a:pPr/>
              <a:t>49</a:t>
            </a:fld>
            <a:endParaRPr lang="it-IT"/>
          </a:p>
        </p:txBody>
      </p:sp>
      <p:sp>
        <p:nvSpPr>
          <p:cNvPr id="461827" name="Text Box 3"/>
          <p:cNvSpPr txBox="1">
            <a:spLocks noChangeArrowheads="1"/>
          </p:cNvSpPr>
          <p:nvPr/>
        </p:nvSpPr>
        <p:spPr bwMode="auto">
          <a:xfrm>
            <a:off x="1981200" y="0"/>
            <a:ext cx="4295775" cy="519113"/>
          </a:xfrm>
          <a:prstGeom prst="rect">
            <a:avLst/>
          </a:prstGeom>
          <a:noFill/>
          <a:ln w="9525">
            <a:noFill/>
            <a:miter lim="800000"/>
            <a:headEnd/>
            <a:tailEnd/>
          </a:ln>
          <a:effectLst/>
        </p:spPr>
        <p:txBody>
          <a:bodyPr wrap="none">
            <a:spAutoFit/>
          </a:bodyPr>
          <a:lstStyle/>
          <a:p>
            <a:pPr eaLnBrk="1" hangingPunct="1"/>
            <a:r>
              <a:rPr kumimoji="1" lang="it-IT" sz="2800"/>
              <a:t>Fermentazione Daunomicina</a:t>
            </a:r>
          </a:p>
        </p:txBody>
      </p:sp>
      <p:pic>
        <p:nvPicPr>
          <p:cNvPr id="461828" name="Picture 4"/>
          <p:cNvPicPr>
            <a:picLocks noChangeAspect="1" noChangeArrowheads="1"/>
          </p:cNvPicPr>
          <p:nvPr/>
        </p:nvPicPr>
        <p:blipFill>
          <a:blip r:embed="rId3" cstate="print"/>
          <a:srcRect/>
          <a:stretch>
            <a:fillRect/>
          </a:stretch>
        </p:blipFill>
        <p:spPr bwMode="auto">
          <a:xfrm>
            <a:off x="381000" y="533400"/>
            <a:ext cx="8229600" cy="58769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340768"/>
            <a:ext cx="9144000" cy="3539430"/>
          </a:xfrm>
          <a:prstGeom prst="rect">
            <a:avLst/>
          </a:prstGeom>
        </p:spPr>
        <p:txBody>
          <a:bodyPr wrap="square">
            <a:spAutoFit/>
          </a:bodyPr>
          <a:lstStyle/>
          <a:p>
            <a:pPr algn="ctr"/>
            <a:r>
              <a:rPr lang="it-IT" sz="3200" b="1" dirty="0" err="1">
                <a:solidFill>
                  <a:srgbClr val="000000"/>
                </a:solidFill>
              </a:rPr>
              <a:t>Basic</a:t>
            </a:r>
            <a:r>
              <a:rPr lang="it-IT" sz="3200" b="1" dirty="0">
                <a:solidFill>
                  <a:srgbClr val="000000"/>
                </a:solidFill>
              </a:rPr>
              <a:t> </a:t>
            </a:r>
            <a:r>
              <a:rPr lang="it-IT" sz="3200" b="1" dirty="0" err="1">
                <a:solidFill>
                  <a:srgbClr val="000000"/>
                </a:solidFill>
              </a:rPr>
              <a:t>Biotechnology</a:t>
            </a:r>
            <a:r>
              <a:rPr lang="it-IT" sz="3200" dirty="0">
                <a:solidFill>
                  <a:srgbClr val="000000"/>
                </a:solidFill>
              </a:rPr>
              <a:t> (C. </a:t>
            </a:r>
            <a:r>
              <a:rPr lang="it-IT" sz="3200" dirty="0" err="1">
                <a:solidFill>
                  <a:srgbClr val="000000"/>
                </a:solidFill>
              </a:rPr>
              <a:t>Ratledge</a:t>
            </a:r>
            <a:r>
              <a:rPr lang="it-IT" sz="3200" dirty="0">
                <a:solidFill>
                  <a:srgbClr val="000000"/>
                </a:solidFill>
              </a:rPr>
              <a:t> and B. </a:t>
            </a:r>
            <a:r>
              <a:rPr lang="it-IT" sz="3200" dirty="0" err="1">
                <a:solidFill>
                  <a:srgbClr val="000000"/>
                </a:solidFill>
              </a:rPr>
              <a:t>Kristiansen</a:t>
            </a:r>
            <a:r>
              <a:rPr lang="it-IT" sz="3200" dirty="0">
                <a:solidFill>
                  <a:srgbClr val="000000"/>
                </a:solidFill>
              </a:rPr>
              <a:t> </a:t>
            </a:r>
            <a:r>
              <a:rPr lang="it-IT" sz="3200" dirty="0" err="1">
                <a:solidFill>
                  <a:srgbClr val="000000"/>
                </a:solidFill>
              </a:rPr>
              <a:t>Eds</a:t>
            </a:r>
            <a:r>
              <a:rPr lang="it-IT" sz="3200" dirty="0">
                <a:solidFill>
                  <a:srgbClr val="000000"/>
                </a:solidFill>
              </a:rPr>
              <a:t>.), </a:t>
            </a:r>
            <a:r>
              <a:rPr lang="it-IT" sz="3200" dirty="0" err="1">
                <a:solidFill>
                  <a:srgbClr val="000000"/>
                </a:solidFill>
              </a:rPr>
              <a:t>Second</a:t>
            </a:r>
            <a:r>
              <a:rPr lang="it-IT" sz="3200" dirty="0">
                <a:solidFill>
                  <a:srgbClr val="000000"/>
                </a:solidFill>
              </a:rPr>
              <a:t> </a:t>
            </a:r>
            <a:r>
              <a:rPr lang="it-IT" sz="3200" dirty="0" err="1">
                <a:solidFill>
                  <a:srgbClr val="000000"/>
                </a:solidFill>
              </a:rPr>
              <a:t>Edition</a:t>
            </a:r>
            <a:r>
              <a:rPr lang="it-IT" sz="3200" dirty="0">
                <a:solidFill>
                  <a:srgbClr val="000000"/>
                </a:solidFill>
              </a:rPr>
              <a:t>, Cambridge </a:t>
            </a:r>
            <a:r>
              <a:rPr lang="it-IT" sz="3200" dirty="0" err="1">
                <a:solidFill>
                  <a:srgbClr val="000000"/>
                </a:solidFill>
              </a:rPr>
              <a:t>University</a:t>
            </a:r>
            <a:r>
              <a:rPr lang="it-IT" sz="3200" dirty="0">
                <a:solidFill>
                  <a:srgbClr val="000000"/>
                </a:solidFill>
              </a:rPr>
              <a:t> Press: Cambridge, 2002</a:t>
            </a:r>
          </a:p>
          <a:p>
            <a:pPr algn="ctr"/>
            <a:br>
              <a:rPr lang="it-IT" sz="3200" dirty="0">
                <a:solidFill>
                  <a:srgbClr val="000000"/>
                </a:solidFill>
              </a:rPr>
            </a:br>
            <a:r>
              <a:rPr lang="it-IT" sz="3200" dirty="0">
                <a:solidFill>
                  <a:srgbClr val="000000"/>
                </a:solidFill>
              </a:rPr>
              <a:t>Cap. 19 </a:t>
            </a:r>
            <a:r>
              <a:rPr lang="it-IT" sz="3200" i="1" dirty="0" err="1">
                <a:solidFill>
                  <a:srgbClr val="000000"/>
                </a:solidFill>
              </a:rPr>
              <a:t>Synthesis</a:t>
            </a:r>
            <a:r>
              <a:rPr lang="it-IT" sz="3200" i="1" dirty="0">
                <a:solidFill>
                  <a:srgbClr val="000000"/>
                </a:solidFill>
              </a:rPr>
              <a:t> </a:t>
            </a:r>
            <a:r>
              <a:rPr lang="it-IT" sz="3200" i="1" dirty="0" err="1">
                <a:solidFill>
                  <a:srgbClr val="000000"/>
                </a:solidFill>
              </a:rPr>
              <a:t>of</a:t>
            </a:r>
            <a:r>
              <a:rPr lang="it-IT" sz="3200" i="1" dirty="0">
                <a:solidFill>
                  <a:srgbClr val="000000"/>
                </a:solidFill>
              </a:rPr>
              <a:t> </a:t>
            </a:r>
            <a:r>
              <a:rPr lang="it-IT" sz="3200" i="1" dirty="0" err="1">
                <a:solidFill>
                  <a:srgbClr val="000000"/>
                </a:solidFill>
              </a:rPr>
              <a:t>Chemicals</a:t>
            </a:r>
            <a:r>
              <a:rPr lang="it-IT" sz="3200" i="1" dirty="0">
                <a:solidFill>
                  <a:srgbClr val="000000"/>
                </a:solidFill>
              </a:rPr>
              <a:t> </a:t>
            </a:r>
            <a:r>
              <a:rPr lang="it-IT" sz="3200" i="1" dirty="0" err="1">
                <a:solidFill>
                  <a:srgbClr val="000000"/>
                </a:solidFill>
              </a:rPr>
              <a:t>using</a:t>
            </a:r>
            <a:r>
              <a:rPr lang="it-IT" sz="3200" i="1" dirty="0">
                <a:solidFill>
                  <a:srgbClr val="000000"/>
                </a:solidFill>
              </a:rPr>
              <a:t> </a:t>
            </a:r>
            <a:r>
              <a:rPr lang="it-IT" sz="3200" i="1" dirty="0" err="1">
                <a:solidFill>
                  <a:srgbClr val="000000"/>
                </a:solidFill>
              </a:rPr>
              <a:t>enzymes</a:t>
            </a:r>
            <a:r>
              <a:rPr lang="it-IT" sz="3200" dirty="0">
                <a:solidFill>
                  <a:srgbClr val="000000"/>
                </a:solidFill>
              </a:rPr>
              <a:t> (T. </a:t>
            </a:r>
            <a:r>
              <a:rPr lang="it-IT" sz="3200" dirty="0" err="1">
                <a:solidFill>
                  <a:srgbClr val="000000"/>
                </a:solidFill>
              </a:rPr>
              <a:t>Anthonsen</a:t>
            </a:r>
            <a:r>
              <a:rPr lang="it-IT" sz="3200" dirty="0">
                <a:solidFill>
                  <a:srgbClr val="000000"/>
                </a:solidFill>
              </a:rPr>
              <a:t>) 409-428 </a:t>
            </a:r>
          </a:p>
          <a:p>
            <a:pPr algn="ctr"/>
            <a:r>
              <a:rPr lang="it-IT" sz="3200" dirty="0">
                <a:solidFill>
                  <a:srgbClr val="000000"/>
                </a:solidFill>
              </a:rPr>
              <a:t>Cap. 22 </a:t>
            </a:r>
            <a:r>
              <a:rPr lang="it-IT" sz="3200" i="1" dirty="0" err="1">
                <a:solidFill>
                  <a:srgbClr val="000000"/>
                </a:solidFill>
              </a:rPr>
              <a:t>Biotransformation</a:t>
            </a:r>
            <a:r>
              <a:rPr lang="it-IT" sz="3200" dirty="0">
                <a:solidFill>
                  <a:srgbClr val="000000"/>
                </a:solidFill>
              </a:rPr>
              <a:t> (J. M. S. </a:t>
            </a:r>
            <a:r>
              <a:rPr lang="it-IT" sz="3200" dirty="0" err="1">
                <a:solidFill>
                  <a:srgbClr val="000000"/>
                </a:solidFill>
              </a:rPr>
              <a:t>Cabral</a:t>
            </a:r>
            <a:r>
              <a:rPr lang="it-IT" sz="3200" dirty="0">
                <a:solidFill>
                  <a:srgbClr val="000000"/>
                </a:solidFill>
              </a:rPr>
              <a:t>) 471- 501</a:t>
            </a:r>
            <a:endParaRPr lang="it-IT" sz="3200" dirty="0"/>
          </a:p>
        </p:txBody>
      </p:sp>
      <p:sp>
        <p:nvSpPr>
          <p:cNvPr id="3" name="Text Box 4"/>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53FD985E-6D10-4BF0-B57A-FE882F4F7A49}" type="slidenum">
              <a:rPr lang="it-IT"/>
              <a:pPr/>
              <a:t>5</a:t>
            </a:fld>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F9919A4B-5CB2-4A0E-AEA0-693A712490F5}" type="slidenum">
              <a:rPr lang="it-IT"/>
              <a:pPr/>
              <a:t>50</a:t>
            </a:fld>
            <a:endParaRPr lang="it-IT"/>
          </a:p>
        </p:txBody>
      </p:sp>
      <p:grpSp>
        <p:nvGrpSpPr>
          <p:cNvPr id="463875" name="Group 3"/>
          <p:cNvGrpSpPr>
            <a:grpSpLocks/>
          </p:cNvGrpSpPr>
          <p:nvPr/>
        </p:nvGrpSpPr>
        <p:grpSpPr bwMode="auto">
          <a:xfrm>
            <a:off x="73025" y="1295400"/>
            <a:ext cx="2930525" cy="3886200"/>
            <a:chOff x="46" y="816"/>
            <a:chExt cx="1846" cy="2448"/>
          </a:xfrm>
        </p:grpSpPr>
        <p:sp>
          <p:nvSpPr>
            <p:cNvPr id="463876" name="AutoShape 4"/>
            <p:cNvSpPr>
              <a:spLocks noChangeArrowheads="1"/>
            </p:cNvSpPr>
            <p:nvPr/>
          </p:nvSpPr>
          <p:spPr bwMode="auto">
            <a:xfrm>
              <a:off x="576" y="816"/>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3877" name="Text Box 5"/>
            <p:cNvSpPr txBox="1">
              <a:spLocks noChangeArrowheads="1"/>
            </p:cNvSpPr>
            <p:nvPr/>
          </p:nvSpPr>
          <p:spPr bwMode="auto">
            <a:xfrm>
              <a:off x="46" y="1232"/>
              <a:ext cx="1710" cy="218"/>
            </a:xfrm>
            <a:prstGeom prst="rect">
              <a:avLst/>
            </a:prstGeom>
            <a:noFill/>
            <a:ln w="9525">
              <a:solidFill>
                <a:schemeClr val="tx1"/>
              </a:solidFill>
              <a:miter lim="800000"/>
              <a:headEnd/>
              <a:tailEnd/>
            </a:ln>
            <a:effectLst/>
          </p:spPr>
          <p:txBody>
            <a:bodyPr wrap="none">
              <a:spAutoFit/>
            </a:bodyPr>
            <a:lstStyle/>
            <a:p>
              <a:pPr algn="ctr" eaLnBrk="1" hangingPunct="1"/>
              <a:r>
                <a:rPr kumimoji="1" lang="it-IT" sz="1600"/>
                <a:t>FILTRAZIONE DEL BRODO</a:t>
              </a:r>
            </a:p>
          </p:txBody>
        </p:sp>
        <p:sp>
          <p:nvSpPr>
            <p:cNvPr id="463878" name="Line 6"/>
            <p:cNvSpPr>
              <a:spLocks noChangeShapeType="1"/>
            </p:cNvSpPr>
            <p:nvPr/>
          </p:nvSpPr>
          <p:spPr bwMode="auto">
            <a:xfrm>
              <a:off x="750" y="1458"/>
              <a:ext cx="0" cy="240"/>
            </a:xfrm>
            <a:prstGeom prst="line">
              <a:avLst/>
            </a:prstGeom>
            <a:noFill/>
            <a:ln w="9525">
              <a:solidFill>
                <a:schemeClr val="tx1"/>
              </a:solidFill>
              <a:round/>
              <a:headEnd/>
              <a:tailEnd/>
            </a:ln>
            <a:effectLst/>
          </p:spPr>
          <p:txBody>
            <a:bodyPr/>
            <a:lstStyle/>
            <a:p>
              <a:endParaRPr lang="it-IT"/>
            </a:p>
          </p:txBody>
        </p:sp>
        <p:sp>
          <p:nvSpPr>
            <p:cNvPr id="463879" name="Line 7"/>
            <p:cNvSpPr>
              <a:spLocks noChangeShapeType="1"/>
            </p:cNvSpPr>
            <p:nvPr/>
          </p:nvSpPr>
          <p:spPr bwMode="auto">
            <a:xfrm>
              <a:off x="750" y="1698"/>
              <a:ext cx="1008" cy="0"/>
            </a:xfrm>
            <a:prstGeom prst="line">
              <a:avLst/>
            </a:prstGeom>
            <a:noFill/>
            <a:ln w="9525">
              <a:solidFill>
                <a:schemeClr val="tx1"/>
              </a:solidFill>
              <a:round/>
              <a:headEnd/>
              <a:tailEnd type="triangle" w="med" len="med"/>
            </a:ln>
            <a:effectLst/>
          </p:spPr>
          <p:txBody>
            <a:bodyPr/>
            <a:lstStyle/>
            <a:p>
              <a:endParaRPr lang="it-IT"/>
            </a:p>
          </p:txBody>
        </p:sp>
        <p:sp>
          <p:nvSpPr>
            <p:cNvPr id="463880" name="Text Box 8"/>
            <p:cNvSpPr txBox="1">
              <a:spLocks noChangeArrowheads="1"/>
            </p:cNvSpPr>
            <p:nvPr/>
          </p:nvSpPr>
          <p:spPr bwMode="auto">
            <a:xfrm>
              <a:off x="768" y="1488"/>
              <a:ext cx="1124" cy="192"/>
            </a:xfrm>
            <a:prstGeom prst="rect">
              <a:avLst/>
            </a:prstGeom>
            <a:noFill/>
            <a:ln w="9525">
              <a:noFill/>
              <a:miter lim="800000"/>
              <a:headEnd/>
              <a:tailEnd/>
            </a:ln>
            <a:effectLst/>
          </p:spPr>
          <p:txBody>
            <a:bodyPr wrap="none">
              <a:spAutoFit/>
            </a:bodyPr>
            <a:lstStyle/>
            <a:p>
              <a:pPr eaLnBrk="1" hangingPunct="1"/>
              <a:r>
                <a:rPr kumimoji="1" lang="it-IT" sz="1400"/>
                <a:t>Micelio al tratt. fanghi</a:t>
              </a:r>
            </a:p>
          </p:txBody>
        </p:sp>
        <p:sp>
          <p:nvSpPr>
            <p:cNvPr id="463881" name="AutoShape 9"/>
            <p:cNvSpPr>
              <a:spLocks noChangeArrowheads="1"/>
            </p:cNvSpPr>
            <p:nvPr/>
          </p:nvSpPr>
          <p:spPr bwMode="auto">
            <a:xfrm>
              <a:off x="576" y="1680"/>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3882" name="Text Box 10"/>
            <p:cNvSpPr txBox="1">
              <a:spLocks noChangeArrowheads="1"/>
            </p:cNvSpPr>
            <p:nvPr/>
          </p:nvSpPr>
          <p:spPr bwMode="auto">
            <a:xfrm>
              <a:off x="49" y="2144"/>
              <a:ext cx="1657" cy="372"/>
            </a:xfrm>
            <a:prstGeom prst="rect">
              <a:avLst/>
            </a:prstGeom>
            <a:noFill/>
            <a:ln w="9525">
              <a:solidFill>
                <a:schemeClr val="tx1"/>
              </a:solidFill>
              <a:miter lim="800000"/>
              <a:headEnd/>
              <a:tailEnd/>
            </a:ln>
            <a:effectLst/>
          </p:spPr>
          <p:txBody>
            <a:bodyPr wrap="none">
              <a:spAutoFit/>
            </a:bodyPr>
            <a:lstStyle/>
            <a:p>
              <a:pPr algn="ctr" eaLnBrk="1" hangingPunct="1"/>
              <a:r>
                <a:rPr kumimoji="1" lang="it-IT" sz="1600"/>
                <a:t>ESTRAZIONE SOLUZIONE</a:t>
              </a:r>
            </a:p>
            <a:p>
              <a:pPr algn="ctr" eaLnBrk="1" hangingPunct="1"/>
              <a:r>
                <a:rPr kumimoji="1" lang="it-IT" sz="1600"/>
                <a:t>FILTRATA</a:t>
              </a:r>
            </a:p>
          </p:txBody>
        </p:sp>
        <p:sp>
          <p:nvSpPr>
            <p:cNvPr id="463883" name="AutoShape 11"/>
            <p:cNvSpPr>
              <a:spLocks noChangeArrowheads="1"/>
            </p:cNvSpPr>
            <p:nvPr/>
          </p:nvSpPr>
          <p:spPr bwMode="auto">
            <a:xfrm>
              <a:off x="576" y="2640"/>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3884" name="Text Box 12"/>
            <p:cNvSpPr txBox="1">
              <a:spLocks noChangeArrowheads="1"/>
            </p:cNvSpPr>
            <p:nvPr/>
          </p:nvSpPr>
          <p:spPr bwMode="auto">
            <a:xfrm>
              <a:off x="144" y="3072"/>
              <a:ext cx="1614" cy="192"/>
            </a:xfrm>
            <a:prstGeom prst="rect">
              <a:avLst/>
            </a:prstGeom>
            <a:noFill/>
            <a:ln w="9525">
              <a:noFill/>
              <a:miter lim="800000"/>
              <a:headEnd/>
              <a:tailEnd/>
            </a:ln>
            <a:effectLst/>
          </p:spPr>
          <p:txBody>
            <a:bodyPr wrap="none">
              <a:spAutoFit/>
            </a:bodyPr>
            <a:lstStyle/>
            <a:p>
              <a:pPr eaLnBrk="1" hangingPunct="1"/>
              <a:r>
                <a:rPr kumimoji="1" lang="it-IT" sz="1400">
                  <a:solidFill>
                    <a:srgbClr val="FF0000"/>
                  </a:solidFill>
                </a:rPr>
                <a:t>SOLUZIONE DA PURIFICARE</a:t>
              </a:r>
            </a:p>
          </p:txBody>
        </p:sp>
      </p:grpSp>
      <p:grpSp>
        <p:nvGrpSpPr>
          <p:cNvPr id="463885" name="Group 13"/>
          <p:cNvGrpSpPr>
            <a:grpSpLocks/>
          </p:cNvGrpSpPr>
          <p:nvPr/>
        </p:nvGrpSpPr>
        <p:grpSpPr bwMode="auto">
          <a:xfrm>
            <a:off x="3425825" y="1295400"/>
            <a:ext cx="5718175" cy="5181600"/>
            <a:chOff x="2158" y="816"/>
            <a:chExt cx="3602" cy="3264"/>
          </a:xfrm>
        </p:grpSpPr>
        <p:sp>
          <p:nvSpPr>
            <p:cNvPr id="463886" name="Text Box 14"/>
            <p:cNvSpPr txBox="1">
              <a:spLocks noChangeArrowheads="1"/>
            </p:cNvSpPr>
            <p:nvPr/>
          </p:nvSpPr>
          <p:spPr bwMode="auto">
            <a:xfrm>
              <a:off x="2158" y="1232"/>
              <a:ext cx="1710" cy="218"/>
            </a:xfrm>
            <a:prstGeom prst="rect">
              <a:avLst/>
            </a:prstGeom>
            <a:noFill/>
            <a:ln w="9525">
              <a:solidFill>
                <a:schemeClr val="tx1"/>
              </a:solidFill>
              <a:miter lim="800000"/>
              <a:headEnd/>
              <a:tailEnd/>
            </a:ln>
            <a:effectLst/>
          </p:spPr>
          <p:txBody>
            <a:bodyPr wrap="none">
              <a:spAutoFit/>
            </a:bodyPr>
            <a:lstStyle/>
            <a:p>
              <a:pPr algn="ctr" eaLnBrk="1" hangingPunct="1"/>
              <a:r>
                <a:rPr kumimoji="1" lang="it-IT" sz="1600"/>
                <a:t>FILTRAZIONE DEL BRODO</a:t>
              </a:r>
            </a:p>
          </p:txBody>
        </p:sp>
        <p:sp>
          <p:nvSpPr>
            <p:cNvPr id="463887" name="Line 15"/>
            <p:cNvSpPr>
              <a:spLocks noChangeShapeType="1"/>
            </p:cNvSpPr>
            <p:nvPr/>
          </p:nvSpPr>
          <p:spPr bwMode="auto">
            <a:xfrm>
              <a:off x="3264" y="1452"/>
              <a:ext cx="0" cy="240"/>
            </a:xfrm>
            <a:prstGeom prst="line">
              <a:avLst/>
            </a:prstGeom>
            <a:noFill/>
            <a:ln w="9525">
              <a:solidFill>
                <a:schemeClr val="tx1"/>
              </a:solidFill>
              <a:round/>
              <a:headEnd/>
              <a:tailEnd/>
            </a:ln>
            <a:effectLst/>
          </p:spPr>
          <p:txBody>
            <a:bodyPr/>
            <a:lstStyle/>
            <a:p>
              <a:endParaRPr lang="it-IT"/>
            </a:p>
          </p:txBody>
        </p:sp>
        <p:sp>
          <p:nvSpPr>
            <p:cNvPr id="463888" name="Line 16"/>
            <p:cNvSpPr>
              <a:spLocks noChangeShapeType="1"/>
            </p:cNvSpPr>
            <p:nvPr/>
          </p:nvSpPr>
          <p:spPr bwMode="auto">
            <a:xfrm>
              <a:off x="3264" y="1692"/>
              <a:ext cx="864" cy="0"/>
            </a:xfrm>
            <a:prstGeom prst="line">
              <a:avLst/>
            </a:prstGeom>
            <a:noFill/>
            <a:ln w="9525">
              <a:solidFill>
                <a:schemeClr val="tx1"/>
              </a:solidFill>
              <a:round/>
              <a:headEnd/>
              <a:tailEnd type="triangle" w="med" len="med"/>
            </a:ln>
            <a:effectLst/>
          </p:spPr>
          <p:txBody>
            <a:bodyPr/>
            <a:lstStyle/>
            <a:p>
              <a:endParaRPr lang="it-IT"/>
            </a:p>
          </p:txBody>
        </p:sp>
        <p:sp>
          <p:nvSpPr>
            <p:cNvPr id="463889" name="Text Box 17"/>
            <p:cNvSpPr txBox="1">
              <a:spLocks noChangeArrowheads="1"/>
            </p:cNvSpPr>
            <p:nvPr/>
          </p:nvSpPr>
          <p:spPr bwMode="auto">
            <a:xfrm>
              <a:off x="3264" y="1488"/>
              <a:ext cx="888" cy="192"/>
            </a:xfrm>
            <a:prstGeom prst="rect">
              <a:avLst/>
            </a:prstGeom>
            <a:noFill/>
            <a:ln w="9525">
              <a:noFill/>
              <a:miter lim="800000"/>
              <a:headEnd/>
              <a:tailEnd/>
            </a:ln>
            <a:effectLst/>
          </p:spPr>
          <p:txBody>
            <a:bodyPr wrap="none">
              <a:spAutoFit/>
            </a:bodyPr>
            <a:lstStyle/>
            <a:p>
              <a:pPr eaLnBrk="1" hangingPunct="1"/>
              <a:r>
                <a:rPr kumimoji="1" lang="it-IT" sz="1400"/>
                <a:t>BF al tratt. acque</a:t>
              </a:r>
            </a:p>
          </p:txBody>
        </p:sp>
        <p:sp>
          <p:nvSpPr>
            <p:cNvPr id="463890" name="AutoShape 18"/>
            <p:cNvSpPr>
              <a:spLocks noChangeArrowheads="1"/>
            </p:cNvSpPr>
            <p:nvPr/>
          </p:nvSpPr>
          <p:spPr bwMode="auto">
            <a:xfrm>
              <a:off x="3024" y="1680"/>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3891" name="Text Box 19"/>
            <p:cNvSpPr txBox="1">
              <a:spLocks noChangeArrowheads="1"/>
            </p:cNvSpPr>
            <p:nvPr/>
          </p:nvSpPr>
          <p:spPr bwMode="auto">
            <a:xfrm>
              <a:off x="2280" y="2144"/>
              <a:ext cx="1474" cy="372"/>
            </a:xfrm>
            <a:prstGeom prst="rect">
              <a:avLst/>
            </a:prstGeom>
            <a:noFill/>
            <a:ln w="9525">
              <a:solidFill>
                <a:schemeClr val="tx1"/>
              </a:solidFill>
              <a:miter lim="800000"/>
              <a:headEnd/>
              <a:tailEnd/>
            </a:ln>
            <a:effectLst/>
          </p:spPr>
          <p:txBody>
            <a:bodyPr wrap="none">
              <a:spAutoFit/>
            </a:bodyPr>
            <a:lstStyle/>
            <a:p>
              <a:pPr algn="ctr" eaLnBrk="1" hangingPunct="1"/>
              <a:r>
                <a:rPr kumimoji="1" lang="it-IT" sz="1600"/>
                <a:t>ESTRAZIONE MICELIO</a:t>
              </a:r>
            </a:p>
            <a:p>
              <a:pPr algn="ctr" eaLnBrk="1" hangingPunct="1"/>
              <a:r>
                <a:rPr kumimoji="1" lang="it-IT" sz="1600"/>
                <a:t>FILTRATO</a:t>
              </a:r>
            </a:p>
          </p:txBody>
        </p:sp>
        <p:sp>
          <p:nvSpPr>
            <p:cNvPr id="463892" name="AutoShape 20"/>
            <p:cNvSpPr>
              <a:spLocks noChangeArrowheads="1"/>
            </p:cNvSpPr>
            <p:nvPr/>
          </p:nvSpPr>
          <p:spPr bwMode="auto">
            <a:xfrm rot="999104">
              <a:off x="3360" y="816"/>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3893" name="AutoShape 21"/>
            <p:cNvSpPr>
              <a:spLocks noChangeArrowheads="1"/>
            </p:cNvSpPr>
            <p:nvPr/>
          </p:nvSpPr>
          <p:spPr bwMode="auto">
            <a:xfrm rot="-1124986">
              <a:off x="4752" y="816"/>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3894" name="Text Box 22"/>
            <p:cNvSpPr txBox="1">
              <a:spLocks noChangeArrowheads="1"/>
            </p:cNvSpPr>
            <p:nvPr/>
          </p:nvSpPr>
          <p:spPr bwMode="auto">
            <a:xfrm>
              <a:off x="4176" y="1248"/>
              <a:ext cx="1584" cy="372"/>
            </a:xfrm>
            <a:prstGeom prst="rect">
              <a:avLst/>
            </a:prstGeom>
            <a:noFill/>
            <a:ln w="9525">
              <a:solidFill>
                <a:schemeClr val="tx1"/>
              </a:solidFill>
              <a:miter lim="800000"/>
              <a:headEnd/>
              <a:tailEnd/>
            </a:ln>
            <a:effectLst/>
          </p:spPr>
          <p:txBody>
            <a:bodyPr>
              <a:spAutoFit/>
            </a:bodyPr>
            <a:lstStyle/>
            <a:p>
              <a:pPr algn="ctr" eaLnBrk="1" hangingPunct="1"/>
              <a:r>
                <a:rPr kumimoji="1" lang="it-IT" sz="1600"/>
                <a:t>ESTRAZIONE DEL BRODO</a:t>
              </a:r>
            </a:p>
          </p:txBody>
        </p:sp>
        <p:sp>
          <p:nvSpPr>
            <p:cNvPr id="463895" name="AutoShape 23"/>
            <p:cNvSpPr>
              <a:spLocks noChangeArrowheads="1"/>
            </p:cNvSpPr>
            <p:nvPr/>
          </p:nvSpPr>
          <p:spPr bwMode="auto">
            <a:xfrm>
              <a:off x="4800" y="1728"/>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3896" name="Text Box 24"/>
            <p:cNvSpPr txBox="1">
              <a:spLocks noChangeArrowheads="1"/>
            </p:cNvSpPr>
            <p:nvPr/>
          </p:nvSpPr>
          <p:spPr bwMode="auto">
            <a:xfrm>
              <a:off x="4227" y="2144"/>
              <a:ext cx="1430" cy="372"/>
            </a:xfrm>
            <a:prstGeom prst="rect">
              <a:avLst/>
            </a:prstGeom>
            <a:noFill/>
            <a:ln w="9525">
              <a:solidFill>
                <a:schemeClr val="tx1"/>
              </a:solidFill>
              <a:miter lim="800000"/>
              <a:headEnd/>
              <a:tailEnd/>
            </a:ln>
            <a:effectLst/>
          </p:spPr>
          <p:txBody>
            <a:bodyPr wrap="none">
              <a:spAutoFit/>
            </a:bodyPr>
            <a:lstStyle/>
            <a:p>
              <a:pPr algn="ctr" eaLnBrk="1" hangingPunct="1"/>
              <a:r>
                <a:rPr kumimoji="1" lang="it-IT" sz="1600"/>
                <a:t>FILTRAZIONE BRODO</a:t>
              </a:r>
            </a:p>
            <a:p>
              <a:pPr algn="ctr" eaLnBrk="1" hangingPunct="1"/>
              <a:r>
                <a:rPr kumimoji="1" lang="it-IT" sz="1600"/>
                <a:t>ESTRATTO</a:t>
              </a:r>
            </a:p>
          </p:txBody>
        </p:sp>
        <p:sp>
          <p:nvSpPr>
            <p:cNvPr id="463897" name="Line 25"/>
            <p:cNvSpPr>
              <a:spLocks noChangeShapeType="1"/>
            </p:cNvSpPr>
            <p:nvPr/>
          </p:nvSpPr>
          <p:spPr bwMode="auto">
            <a:xfrm>
              <a:off x="4626" y="2760"/>
              <a:ext cx="864" cy="0"/>
            </a:xfrm>
            <a:prstGeom prst="line">
              <a:avLst/>
            </a:prstGeom>
            <a:noFill/>
            <a:ln w="9525">
              <a:solidFill>
                <a:schemeClr val="tx1"/>
              </a:solidFill>
              <a:round/>
              <a:headEnd/>
              <a:tailEnd type="triangle" w="med" len="med"/>
            </a:ln>
            <a:effectLst/>
          </p:spPr>
          <p:txBody>
            <a:bodyPr/>
            <a:lstStyle/>
            <a:p>
              <a:endParaRPr lang="it-IT"/>
            </a:p>
          </p:txBody>
        </p:sp>
        <p:sp>
          <p:nvSpPr>
            <p:cNvPr id="463898" name="Text Box 26"/>
            <p:cNvSpPr txBox="1">
              <a:spLocks noChangeArrowheads="1"/>
            </p:cNvSpPr>
            <p:nvPr/>
          </p:nvSpPr>
          <p:spPr bwMode="auto">
            <a:xfrm>
              <a:off x="4636" y="2544"/>
              <a:ext cx="1124" cy="192"/>
            </a:xfrm>
            <a:prstGeom prst="rect">
              <a:avLst/>
            </a:prstGeom>
            <a:noFill/>
            <a:ln w="9525">
              <a:noFill/>
              <a:miter lim="800000"/>
              <a:headEnd/>
              <a:tailEnd/>
            </a:ln>
            <a:effectLst/>
          </p:spPr>
          <p:txBody>
            <a:bodyPr wrap="none">
              <a:spAutoFit/>
            </a:bodyPr>
            <a:lstStyle/>
            <a:p>
              <a:pPr eaLnBrk="1" hangingPunct="1"/>
              <a:r>
                <a:rPr kumimoji="1" lang="it-IT" sz="1400"/>
                <a:t>Micelio al tratt. fanghi</a:t>
              </a:r>
            </a:p>
          </p:txBody>
        </p:sp>
        <p:sp>
          <p:nvSpPr>
            <p:cNvPr id="463899" name="Line 27"/>
            <p:cNvSpPr>
              <a:spLocks noChangeShapeType="1"/>
            </p:cNvSpPr>
            <p:nvPr/>
          </p:nvSpPr>
          <p:spPr bwMode="auto">
            <a:xfrm>
              <a:off x="4626" y="2520"/>
              <a:ext cx="0" cy="240"/>
            </a:xfrm>
            <a:prstGeom prst="line">
              <a:avLst/>
            </a:prstGeom>
            <a:noFill/>
            <a:ln w="9525">
              <a:solidFill>
                <a:schemeClr val="tx1"/>
              </a:solidFill>
              <a:round/>
              <a:headEnd/>
              <a:tailEnd/>
            </a:ln>
            <a:effectLst/>
          </p:spPr>
          <p:txBody>
            <a:bodyPr/>
            <a:lstStyle/>
            <a:p>
              <a:endParaRPr lang="it-IT"/>
            </a:p>
          </p:txBody>
        </p:sp>
        <p:sp>
          <p:nvSpPr>
            <p:cNvPr id="463900" name="AutoShape 28"/>
            <p:cNvSpPr>
              <a:spLocks noChangeArrowheads="1"/>
            </p:cNvSpPr>
            <p:nvPr/>
          </p:nvSpPr>
          <p:spPr bwMode="auto">
            <a:xfrm>
              <a:off x="3024" y="2640"/>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3901" name="Text Box 29"/>
            <p:cNvSpPr txBox="1">
              <a:spLocks noChangeArrowheads="1"/>
            </p:cNvSpPr>
            <p:nvPr/>
          </p:nvSpPr>
          <p:spPr bwMode="auto">
            <a:xfrm>
              <a:off x="2313" y="3056"/>
              <a:ext cx="1517" cy="372"/>
            </a:xfrm>
            <a:prstGeom prst="rect">
              <a:avLst/>
            </a:prstGeom>
            <a:noFill/>
            <a:ln w="9525">
              <a:solidFill>
                <a:schemeClr val="tx1"/>
              </a:solidFill>
              <a:miter lim="800000"/>
              <a:headEnd/>
              <a:tailEnd/>
            </a:ln>
            <a:effectLst/>
          </p:spPr>
          <p:txBody>
            <a:bodyPr wrap="none">
              <a:spAutoFit/>
            </a:bodyPr>
            <a:lstStyle/>
            <a:p>
              <a:pPr algn="ctr" eaLnBrk="1" hangingPunct="1"/>
              <a:r>
                <a:rPr kumimoji="1" lang="it-IT" sz="1600"/>
                <a:t>FILTRAZIONE MICELIO</a:t>
              </a:r>
            </a:p>
            <a:p>
              <a:pPr algn="ctr" eaLnBrk="1" hangingPunct="1"/>
              <a:r>
                <a:rPr kumimoji="1" lang="it-IT" sz="1600"/>
                <a:t>ESAUSTO</a:t>
              </a:r>
            </a:p>
          </p:txBody>
        </p:sp>
        <p:sp>
          <p:nvSpPr>
            <p:cNvPr id="463902" name="Text Box 30"/>
            <p:cNvSpPr txBox="1">
              <a:spLocks noChangeArrowheads="1"/>
            </p:cNvSpPr>
            <p:nvPr/>
          </p:nvSpPr>
          <p:spPr bwMode="auto">
            <a:xfrm>
              <a:off x="4146" y="3312"/>
              <a:ext cx="1614" cy="192"/>
            </a:xfrm>
            <a:prstGeom prst="rect">
              <a:avLst/>
            </a:prstGeom>
            <a:noFill/>
            <a:ln w="9525">
              <a:noFill/>
              <a:miter lim="800000"/>
              <a:headEnd/>
              <a:tailEnd/>
            </a:ln>
            <a:effectLst/>
          </p:spPr>
          <p:txBody>
            <a:bodyPr wrap="none">
              <a:spAutoFit/>
            </a:bodyPr>
            <a:lstStyle/>
            <a:p>
              <a:pPr eaLnBrk="1" hangingPunct="1"/>
              <a:r>
                <a:rPr kumimoji="1" lang="it-IT" sz="1400">
                  <a:solidFill>
                    <a:srgbClr val="FF0000"/>
                  </a:solidFill>
                </a:rPr>
                <a:t>SOLUZIONE DA PURIFICARE</a:t>
              </a:r>
            </a:p>
          </p:txBody>
        </p:sp>
        <p:sp>
          <p:nvSpPr>
            <p:cNvPr id="463903" name="Text Box 31"/>
            <p:cNvSpPr txBox="1">
              <a:spLocks noChangeArrowheads="1"/>
            </p:cNvSpPr>
            <p:nvPr/>
          </p:nvSpPr>
          <p:spPr bwMode="auto">
            <a:xfrm>
              <a:off x="2352" y="3888"/>
              <a:ext cx="1614" cy="192"/>
            </a:xfrm>
            <a:prstGeom prst="rect">
              <a:avLst/>
            </a:prstGeom>
            <a:noFill/>
            <a:ln w="9525">
              <a:noFill/>
              <a:miter lim="800000"/>
              <a:headEnd/>
              <a:tailEnd/>
            </a:ln>
            <a:effectLst/>
          </p:spPr>
          <p:txBody>
            <a:bodyPr wrap="none">
              <a:spAutoFit/>
            </a:bodyPr>
            <a:lstStyle/>
            <a:p>
              <a:pPr eaLnBrk="1" hangingPunct="1"/>
              <a:r>
                <a:rPr kumimoji="1" lang="it-IT" sz="1400">
                  <a:solidFill>
                    <a:srgbClr val="FF0000"/>
                  </a:solidFill>
                </a:rPr>
                <a:t>SOLUZIONE DA PURIFICARE</a:t>
              </a:r>
            </a:p>
          </p:txBody>
        </p:sp>
        <p:sp>
          <p:nvSpPr>
            <p:cNvPr id="463904" name="AutoShape 32"/>
            <p:cNvSpPr>
              <a:spLocks noChangeArrowheads="1"/>
            </p:cNvSpPr>
            <p:nvPr/>
          </p:nvSpPr>
          <p:spPr bwMode="auto">
            <a:xfrm>
              <a:off x="4800" y="2832"/>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3905" name="AutoShape 33"/>
            <p:cNvSpPr>
              <a:spLocks noChangeArrowheads="1"/>
            </p:cNvSpPr>
            <p:nvPr/>
          </p:nvSpPr>
          <p:spPr bwMode="auto">
            <a:xfrm>
              <a:off x="3024" y="3504"/>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3906" name="Line 34"/>
            <p:cNvSpPr>
              <a:spLocks noChangeShapeType="1"/>
            </p:cNvSpPr>
            <p:nvPr/>
          </p:nvSpPr>
          <p:spPr bwMode="auto">
            <a:xfrm>
              <a:off x="3186" y="3672"/>
              <a:ext cx="1008" cy="0"/>
            </a:xfrm>
            <a:prstGeom prst="line">
              <a:avLst/>
            </a:prstGeom>
            <a:noFill/>
            <a:ln w="9525">
              <a:solidFill>
                <a:schemeClr val="tx1"/>
              </a:solidFill>
              <a:round/>
              <a:headEnd/>
              <a:tailEnd type="triangle" w="med" len="med"/>
            </a:ln>
            <a:effectLst/>
          </p:spPr>
          <p:txBody>
            <a:bodyPr/>
            <a:lstStyle/>
            <a:p>
              <a:endParaRPr lang="it-IT"/>
            </a:p>
          </p:txBody>
        </p:sp>
        <p:sp>
          <p:nvSpPr>
            <p:cNvPr id="463907" name="Text Box 35"/>
            <p:cNvSpPr txBox="1">
              <a:spLocks noChangeArrowheads="1"/>
            </p:cNvSpPr>
            <p:nvPr/>
          </p:nvSpPr>
          <p:spPr bwMode="auto">
            <a:xfrm>
              <a:off x="3216" y="3456"/>
              <a:ext cx="1124" cy="192"/>
            </a:xfrm>
            <a:prstGeom prst="rect">
              <a:avLst/>
            </a:prstGeom>
            <a:noFill/>
            <a:ln w="9525">
              <a:noFill/>
              <a:miter lim="800000"/>
              <a:headEnd/>
              <a:tailEnd/>
            </a:ln>
            <a:effectLst/>
          </p:spPr>
          <p:txBody>
            <a:bodyPr wrap="none">
              <a:spAutoFit/>
            </a:bodyPr>
            <a:lstStyle/>
            <a:p>
              <a:pPr eaLnBrk="1" hangingPunct="1"/>
              <a:r>
                <a:rPr kumimoji="1" lang="it-IT" sz="1400"/>
                <a:t>Micelio al tratt. fanghi</a:t>
              </a:r>
            </a:p>
          </p:txBody>
        </p:sp>
        <p:sp>
          <p:nvSpPr>
            <p:cNvPr id="463908" name="Line 36"/>
            <p:cNvSpPr>
              <a:spLocks noChangeShapeType="1"/>
            </p:cNvSpPr>
            <p:nvPr/>
          </p:nvSpPr>
          <p:spPr bwMode="auto">
            <a:xfrm>
              <a:off x="3186" y="3432"/>
              <a:ext cx="0" cy="240"/>
            </a:xfrm>
            <a:prstGeom prst="line">
              <a:avLst/>
            </a:prstGeom>
            <a:noFill/>
            <a:ln w="9525">
              <a:solidFill>
                <a:schemeClr val="tx1"/>
              </a:solidFill>
              <a:round/>
              <a:headEnd/>
              <a:tailEnd/>
            </a:ln>
            <a:effectLst/>
          </p:spPr>
          <p:txBody>
            <a:bodyPr/>
            <a:lstStyle/>
            <a:p>
              <a:endParaRPr lang="it-IT"/>
            </a:p>
          </p:txBody>
        </p:sp>
      </p:grpSp>
      <p:sp>
        <p:nvSpPr>
          <p:cNvPr id="463909" name="Text Box 37"/>
          <p:cNvSpPr txBox="1">
            <a:spLocks noChangeArrowheads="1"/>
          </p:cNvSpPr>
          <p:nvPr/>
        </p:nvSpPr>
        <p:spPr bwMode="auto">
          <a:xfrm>
            <a:off x="1981200" y="0"/>
            <a:ext cx="6370638" cy="519113"/>
          </a:xfrm>
          <a:prstGeom prst="rect">
            <a:avLst/>
          </a:prstGeom>
          <a:noFill/>
          <a:ln w="9525">
            <a:noFill/>
            <a:miter lim="800000"/>
            <a:headEnd/>
            <a:tailEnd/>
          </a:ln>
          <a:effectLst/>
        </p:spPr>
        <p:txBody>
          <a:bodyPr wrap="none">
            <a:spAutoFit/>
          </a:bodyPr>
          <a:lstStyle/>
          <a:p>
            <a:pPr eaLnBrk="1" hangingPunct="1"/>
            <a:r>
              <a:rPr kumimoji="1" lang="it-IT" sz="2800"/>
              <a:t>PROCESSI DI ESTRAZIONE - Generalità</a:t>
            </a:r>
          </a:p>
        </p:txBody>
      </p:sp>
      <p:sp>
        <p:nvSpPr>
          <p:cNvPr id="463910" name="Text Box 38"/>
          <p:cNvSpPr txBox="1">
            <a:spLocks noChangeArrowheads="1"/>
          </p:cNvSpPr>
          <p:nvPr/>
        </p:nvSpPr>
        <p:spPr bwMode="auto">
          <a:xfrm>
            <a:off x="152400" y="762000"/>
            <a:ext cx="3276600" cy="404813"/>
          </a:xfrm>
          <a:prstGeom prst="rect">
            <a:avLst/>
          </a:prstGeom>
          <a:noFill/>
          <a:ln w="38100" cmpd="dbl">
            <a:solidFill>
              <a:schemeClr val="tx1"/>
            </a:solidFill>
            <a:miter lim="800000"/>
            <a:headEnd/>
            <a:tailEnd/>
          </a:ln>
          <a:effectLst/>
        </p:spPr>
        <p:txBody>
          <a:bodyPr wrap="none">
            <a:spAutoFit/>
          </a:bodyPr>
          <a:lstStyle/>
          <a:p>
            <a:pPr eaLnBrk="1" hangingPunct="1"/>
            <a:r>
              <a:rPr kumimoji="1" lang="it-IT" sz="1800"/>
              <a:t>ATTIVITA’ EXOMICELLIARE</a:t>
            </a:r>
          </a:p>
        </p:txBody>
      </p:sp>
      <p:sp>
        <p:nvSpPr>
          <p:cNvPr id="463911" name="Text Box 39"/>
          <p:cNvSpPr txBox="1">
            <a:spLocks noChangeArrowheads="1"/>
          </p:cNvSpPr>
          <p:nvPr/>
        </p:nvSpPr>
        <p:spPr bwMode="auto">
          <a:xfrm>
            <a:off x="5029200" y="762000"/>
            <a:ext cx="3441700" cy="404813"/>
          </a:xfrm>
          <a:prstGeom prst="rect">
            <a:avLst/>
          </a:prstGeom>
          <a:noFill/>
          <a:ln w="38100" cmpd="dbl">
            <a:solidFill>
              <a:schemeClr val="tx1"/>
            </a:solidFill>
            <a:miter lim="800000"/>
            <a:headEnd/>
            <a:tailEnd/>
          </a:ln>
          <a:effectLst/>
        </p:spPr>
        <p:txBody>
          <a:bodyPr wrap="none">
            <a:spAutoFit/>
          </a:bodyPr>
          <a:lstStyle/>
          <a:p>
            <a:pPr eaLnBrk="1" hangingPunct="1"/>
            <a:r>
              <a:rPr kumimoji="1" lang="it-IT" sz="1800"/>
              <a:t>ATTIVITA’ ENDOMICELLIARE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638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63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7B9A2A0A-B6A2-4198-9BA2-F6267BDD731A}" type="slidenum">
              <a:rPr lang="it-IT"/>
              <a:pPr/>
              <a:t>51</a:t>
            </a:fld>
            <a:endParaRPr lang="it-IT"/>
          </a:p>
        </p:txBody>
      </p:sp>
      <p:sp>
        <p:nvSpPr>
          <p:cNvPr id="465923" name="Text Box 3"/>
          <p:cNvSpPr txBox="1">
            <a:spLocks noChangeArrowheads="1"/>
          </p:cNvSpPr>
          <p:nvPr/>
        </p:nvSpPr>
        <p:spPr bwMode="auto">
          <a:xfrm>
            <a:off x="1560513" y="0"/>
            <a:ext cx="7583487" cy="519113"/>
          </a:xfrm>
          <a:prstGeom prst="rect">
            <a:avLst/>
          </a:prstGeom>
          <a:noFill/>
          <a:ln w="9525">
            <a:noFill/>
            <a:miter lim="800000"/>
            <a:headEnd/>
            <a:tailEnd/>
          </a:ln>
          <a:effectLst/>
        </p:spPr>
        <p:txBody>
          <a:bodyPr wrap="none">
            <a:spAutoFit/>
          </a:bodyPr>
          <a:lstStyle/>
          <a:p>
            <a:pPr eaLnBrk="1" hangingPunct="1"/>
            <a:r>
              <a:rPr kumimoji="1" lang="it-IT" sz="2800"/>
              <a:t>Estrazione Daunomicina – Processo Rhone-Poulenc</a:t>
            </a:r>
          </a:p>
        </p:txBody>
      </p:sp>
      <p:grpSp>
        <p:nvGrpSpPr>
          <p:cNvPr id="465924" name="Group 4"/>
          <p:cNvGrpSpPr>
            <a:grpSpLocks/>
          </p:cNvGrpSpPr>
          <p:nvPr/>
        </p:nvGrpSpPr>
        <p:grpSpPr bwMode="auto">
          <a:xfrm>
            <a:off x="6694488" y="1463675"/>
            <a:ext cx="2422525" cy="1431925"/>
            <a:chOff x="4217" y="1056"/>
            <a:chExt cx="1526" cy="902"/>
          </a:xfrm>
        </p:grpSpPr>
        <p:sp>
          <p:nvSpPr>
            <p:cNvPr id="465925" name="AutoShape 5"/>
            <p:cNvSpPr>
              <a:spLocks noChangeArrowheads="1"/>
            </p:cNvSpPr>
            <p:nvPr/>
          </p:nvSpPr>
          <p:spPr bwMode="auto">
            <a:xfrm>
              <a:off x="4247" y="1104"/>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5926" name="Text Box 6"/>
            <p:cNvSpPr txBox="1">
              <a:spLocks noChangeArrowheads="1"/>
            </p:cNvSpPr>
            <p:nvPr/>
          </p:nvSpPr>
          <p:spPr bwMode="auto">
            <a:xfrm>
              <a:off x="4393" y="1056"/>
              <a:ext cx="1350" cy="460"/>
            </a:xfrm>
            <a:prstGeom prst="rect">
              <a:avLst/>
            </a:prstGeom>
            <a:noFill/>
            <a:ln w="9525">
              <a:noFill/>
              <a:miter lim="800000"/>
              <a:headEnd/>
              <a:tailEnd/>
            </a:ln>
            <a:effectLst/>
          </p:spPr>
          <p:txBody>
            <a:bodyPr wrap="none">
              <a:spAutoFit/>
            </a:bodyPr>
            <a:lstStyle/>
            <a:p>
              <a:pPr eaLnBrk="1" hangingPunct="1"/>
              <a:r>
                <a:rPr kumimoji="1" lang="it-IT" sz="1400" i="1"/>
                <a:t>Correzione pH 4.5 (NaOH)</a:t>
              </a:r>
            </a:p>
            <a:p>
              <a:pPr eaLnBrk="1" hangingPunct="1"/>
              <a:r>
                <a:rPr kumimoji="1" lang="it-IT" sz="1400" i="1"/>
                <a:t>Assorbimento su resina</a:t>
              </a:r>
            </a:p>
            <a:p>
              <a:pPr eaLnBrk="1" hangingPunct="1"/>
              <a:r>
                <a:rPr kumimoji="1" lang="it-IT" sz="1400" i="1"/>
                <a:t>IR-120(H</a:t>
              </a:r>
              <a:r>
                <a:rPr kumimoji="1" lang="it-IT" sz="1400" i="1" baseline="30000"/>
                <a:t>+</a:t>
              </a:r>
              <a:r>
                <a:rPr kumimoji="1" lang="it-IT" sz="1400" i="1"/>
                <a:t>)</a:t>
              </a:r>
            </a:p>
          </p:txBody>
        </p:sp>
        <p:sp>
          <p:nvSpPr>
            <p:cNvPr id="465927" name="Text Box 7"/>
            <p:cNvSpPr txBox="1">
              <a:spLocks noChangeArrowheads="1"/>
            </p:cNvSpPr>
            <p:nvPr/>
          </p:nvSpPr>
          <p:spPr bwMode="auto">
            <a:xfrm>
              <a:off x="4217" y="1536"/>
              <a:ext cx="1426" cy="422"/>
            </a:xfrm>
            <a:prstGeom prst="rect">
              <a:avLst/>
            </a:prstGeom>
            <a:noFill/>
            <a:ln w="28575">
              <a:solidFill>
                <a:srgbClr val="FF0000"/>
              </a:solidFill>
              <a:miter lim="800000"/>
              <a:headEnd/>
              <a:tailEnd/>
            </a:ln>
            <a:effectLst/>
          </p:spPr>
          <p:txBody>
            <a:bodyPr wrap="none">
              <a:spAutoFit/>
            </a:bodyPr>
            <a:lstStyle/>
            <a:p>
              <a:pPr algn="ctr" eaLnBrk="1" hangingPunct="1"/>
              <a:r>
                <a:rPr kumimoji="1" lang="it-IT" sz="1800" b="1"/>
                <a:t>DAUNOMICINA</a:t>
              </a:r>
            </a:p>
            <a:p>
              <a:pPr algn="ctr" eaLnBrk="1" hangingPunct="1"/>
              <a:r>
                <a:rPr kumimoji="1" lang="it-IT" sz="1800" b="1"/>
                <a:t>ASSORB. SU IR-120</a:t>
              </a:r>
            </a:p>
          </p:txBody>
        </p:sp>
      </p:grpSp>
      <p:grpSp>
        <p:nvGrpSpPr>
          <p:cNvPr id="465928" name="Group 8"/>
          <p:cNvGrpSpPr>
            <a:grpSpLocks/>
          </p:cNvGrpSpPr>
          <p:nvPr/>
        </p:nvGrpSpPr>
        <p:grpSpPr bwMode="auto">
          <a:xfrm>
            <a:off x="5141913" y="549275"/>
            <a:ext cx="2678112" cy="696913"/>
            <a:chOff x="3239" y="480"/>
            <a:chExt cx="1687" cy="439"/>
          </a:xfrm>
        </p:grpSpPr>
        <p:sp>
          <p:nvSpPr>
            <p:cNvPr id="465929" name="Text Box 9"/>
            <p:cNvSpPr txBox="1">
              <a:spLocks noChangeArrowheads="1"/>
            </p:cNvSpPr>
            <p:nvPr/>
          </p:nvSpPr>
          <p:spPr bwMode="auto">
            <a:xfrm>
              <a:off x="3239" y="480"/>
              <a:ext cx="614" cy="192"/>
            </a:xfrm>
            <a:prstGeom prst="rect">
              <a:avLst/>
            </a:prstGeom>
            <a:noFill/>
            <a:ln w="9525">
              <a:noFill/>
              <a:miter lim="800000"/>
              <a:headEnd/>
              <a:tailEnd/>
            </a:ln>
            <a:effectLst/>
          </p:spPr>
          <p:txBody>
            <a:bodyPr wrap="none">
              <a:spAutoFit/>
            </a:bodyPr>
            <a:lstStyle/>
            <a:p>
              <a:pPr eaLnBrk="1" hangingPunct="1"/>
              <a:r>
                <a:rPr kumimoji="1" lang="it-IT" sz="1400" i="1"/>
                <a:t>Filtrazione</a:t>
              </a:r>
            </a:p>
          </p:txBody>
        </p:sp>
        <p:sp>
          <p:nvSpPr>
            <p:cNvPr id="465930" name="Text Box 10"/>
            <p:cNvSpPr txBox="1">
              <a:spLocks noChangeArrowheads="1"/>
            </p:cNvSpPr>
            <p:nvPr/>
          </p:nvSpPr>
          <p:spPr bwMode="auto">
            <a:xfrm>
              <a:off x="4040" y="497"/>
              <a:ext cx="886" cy="422"/>
            </a:xfrm>
            <a:prstGeom prst="rect">
              <a:avLst/>
            </a:prstGeom>
            <a:noFill/>
            <a:ln w="28575">
              <a:solidFill>
                <a:srgbClr val="FF0000"/>
              </a:solidFill>
              <a:miter lim="800000"/>
              <a:headEnd/>
              <a:tailEnd/>
            </a:ln>
            <a:effectLst/>
          </p:spPr>
          <p:txBody>
            <a:bodyPr wrap="none">
              <a:spAutoFit/>
            </a:bodyPr>
            <a:lstStyle/>
            <a:p>
              <a:pPr algn="ctr" eaLnBrk="1" hangingPunct="1"/>
              <a:r>
                <a:rPr kumimoji="1" lang="it-IT" sz="1800" b="1"/>
                <a:t>BRODO</a:t>
              </a:r>
            </a:p>
            <a:p>
              <a:pPr algn="ctr" eaLnBrk="1" hangingPunct="1"/>
              <a:r>
                <a:rPr kumimoji="1" lang="it-IT" sz="1800" b="1"/>
                <a:t>FILTRATO</a:t>
              </a:r>
            </a:p>
          </p:txBody>
        </p:sp>
        <p:sp>
          <p:nvSpPr>
            <p:cNvPr id="465931" name="AutoShape 11"/>
            <p:cNvSpPr>
              <a:spLocks noChangeArrowheads="1"/>
            </p:cNvSpPr>
            <p:nvPr/>
          </p:nvSpPr>
          <p:spPr bwMode="auto">
            <a:xfrm>
              <a:off x="3239" y="672"/>
              <a:ext cx="672" cy="96"/>
            </a:xfrm>
            <a:prstGeom prst="rightArrow">
              <a:avLst>
                <a:gd name="adj1" fmla="val 50000"/>
                <a:gd name="adj2" fmla="val 175000"/>
              </a:avLst>
            </a:prstGeom>
            <a:noFill/>
            <a:ln w="9525">
              <a:solidFill>
                <a:schemeClr val="tx1"/>
              </a:solidFill>
              <a:miter lim="800000"/>
              <a:headEnd/>
              <a:tailEnd/>
            </a:ln>
            <a:effectLst/>
          </p:spPr>
          <p:txBody>
            <a:bodyPr wrap="none" anchor="ctr"/>
            <a:lstStyle/>
            <a:p>
              <a:endParaRPr lang="it-IT"/>
            </a:p>
          </p:txBody>
        </p:sp>
      </p:grpSp>
      <p:grpSp>
        <p:nvGrpSpPr>
          <p:cNvPr id="465932" name="Group 12"/>
          <p:cNvGrpSpPr>
            <a:grpSpLocks/>
          </p:cNvGrpSpPr>
          <p:nvPr/>
        </p:nvGrpSpPr>
        <p:grpSpPr bwMode="auto">
          <a:xfrm>
            <a:off x="128588" y="549275"/>
            <a:ext cx="4951412" cy="773113"/>
            <a:chOff x="81" y="480"/>
            <a:chExt cx="3119" cy="487"/>
          </a:xfrm>
        </p:grpSpPr>
        <p:sp>
          <p:nvSpPr>
            <p:cNvPr id="465933" name="Text Box 13"/>
            <p:cNvSpPr txBox="1">
              <a:spLocks noChangeArrowheads="1"/>
            </p:cNvSpPr>
            <p:nvPr/>
          </p:nvSpPr>
          <p:spPr bwMode="auto">
            <a:xfrm>
              <a:off x="81" y="497"/>
              <a:ext cx="1090" cy="422"/>
            </a:xfrm>
            <a:prstGeom prst="rect">
              <a:avLst/>
            </a:prstGeom>
            <a:noFill/>
            <a:ln w="28575">
              <a:solidFill>
                <a:srgbClr val="FF0000"/>
              </a:solidFill>
              <a:miter lim="800000"/>
              <a:headEnd/>
              <a:tailEnd/>
            </a:ln>
            <a:effectLst/>
          </p:spPr>
          <p:txBody>
            <a:bodyPr wrap="none">
              <a:spAutoFit/>
            </a:bodyPr>
            <a:lstStyle/>
            <a:p>
              <a:pPr algn="ctr" eaLnBrk="1" hangingPunct="1"/>
              <a:r>
                <a:rPr kumimoji="1" lang="it-IT" sz="1800" b="1"/>
                <a:t>BRODO</a:t>
              </a:r>
            </a:p>
            <a:p>
              <a:pPr algn="ctr" eaLnBrk="1" hangingPunct="1"/>
              <a:r>
                <a:rPr kumimoji="1" lang="it-IT" sz="1800" b="1"/>
                <a:t>FERMENTAZ.</a:t>
              </a:r>
            </a:p>
          </p:txBody>
        </p:sp>
        <p:sp>
          <p:nvSpPr>
            <p:cNvPr id="465934" name="Text Box 14"/>
            <p:cNvSpPr txBox="1">
              <a:spLocks noChangeArrowheads="1"/>
            </p:cNvSpPr>
            <p:nvPr/>
          </p:nvSpPr>
          <p:spPr bwMode="auto">
            <a:xfrm>
              <a:off x="2034" y="497"/>
              <a:ext cx="1166" cy="422"/>
            </a:xfrm>
            <a:prstGeom prst="rect">
              <a:avLst/>
            </a:prstGeom>
            <a:noFill/>
            <a:ln w="28575">
              <a:solidFill>
                <a:srgbClr val="FF0000"/>
              </a:solidFill>
              <a:miter lim="800000"/>
              <a:headEnd/>
              <a:tailEnd/>
            </a:ln>
            <a:effectLst/>
          </p:spPr>
          <p:txBody>
            <a:bodyPr wrap="none">
              <a:spAutoFit/>
            </a:bodyPr>
            <a:lstStyle/>
            <a:p>
              <a:pPr algn="ctr" eaLnBrk="1" hangingPunct="1"/>
              <a:r>
                <a:rPr kumimoji="1" lang="it-IT" sz="1800" b="1"/>
                <a:t>BRODO</a:t>
              </a:r>
            </a:p>
            <a:p>
              <a:pPr algn="ctr" eaLnBrk="1" hangingPunct="1"/>
              <a:r>
                <a:rPr kumimoji="1" lang="it-IT" sz="1800" b="1"/>
                <a:t>IDROLIZZATO</a:t>
              </a:r>
            </a:p>
          </p:txBody>
        </p:sp>
        <p:sp>
          <p:nvSpPr>
            <p:cNvPr id="465935" name="Text Box 15"/>
            <p:cNvSpPr txBox="1">
              <a:spLocks noChangeArrowheads="1"/>
            </p:cNvSpPr>
            <p:nvPr/>
          </p:nvSpPr>
          <p:spPr bwMode="auto">
            <a:xfrm>
              <a:off x="1178" y="480"/>
              <a:ext cx="683" cy="192"/>
            </a:xfrm>
            <a:prstGeom prst="rect">
              <a:avLst/>
            </a:prstGeom>
            <a:noFill/>
            <a:ln w="9525">
              <a:noFill/>
              <a:miter lim="800000"/>
              <a:headEnd/>
              <a:tailEnd/>
            </a:ln>
            <a:effectLst/>
          </p:spPr>
          <p:txBody>
            <a:bodyPr wrap="none">
              <a:spAutoFit/>
            </a:bodyPr>
            <a:lstStyle/>
            <a:p>
              <a:pPr algn="ctr" eaLnBrk="1" hangingPunct="1"/>
              <a:r>
                <a:rPr kumimoji="1" lang="it-IT" sz="1400" i="1"/>
                <a:t>Ac. Ossalico</a:t>
              </a:r>
            </a:p>
          </p:txBody>
        </p:sp>
        <p:sp>
          <p:nvSpPr>
            <p:cNvPr id="465936" name="AutoShape 16"/>
            <p:cNvSpPr>
              <a:spLocks noChangeArrowheads="1"/>
            </p:cNvSpPr>
            <p:nvPr/>
          </p:nvSpPr>
          <p:spPr bwMode="auto">
            <a:xfrm>
              <a:off x="1223" y="672"/>
              <a:ext cx="672" cy="96"/>
            </a:xfrm>
            <a:prstGeom prst="rightArrow">
              <a:avLst>
                <a:gd name="adj1" fmla="val 50000"/>
                <a:gd name="adj2" fmla="val 175000"/>
              </a:avLst>
            </a:prstGeom>
            <a:noFill/>
            <a:ln w="9525">
              <a:solidFill>
                <a:schemeClr val="tx1"/>
              </a:solidFill>
              <a:miter lim="800000"/>
              <a:headEnd/>
              <a:tailEnd/>
            </a:ln>
            <a:effectLst/>
          </p:spPr>
          <p:txBody>
            <a:bodyPr wrap="none" anchor="ctr"/>
            <a:lstStyle/>
            <a:p>
              <a:endParaRPr lang="it-IT"/>
            </a:p>
          </p:txBody>
        </p:sp>
        <p:sp>
          <p:nvSpPr>
            <p:cNvPr id="465937" name="Text Box 17"/>
            <p:cNvSpPr txBox="1">
              <a:spLocks noChangeArrowheads="1"/>
            </p:cNvSpPr>
            <p:nvPr/>
          </p:nvSpPr>
          <p:spPr bwMode="auto">
            <a:xfrm>
              <a:off x="1165" y="775"/>
              <a:ext cx="488" cy="192"/>
            </a:xfrm>
            <a:prstGeom prst="rect">
              <a:avLst/>
            </a:prstGeom>
            <a:noFill/>
            <a:ln w="9525">
              <a:noFill/>
              <a:miter lim="800000"/>
              <a:headEnd/>
              <a:tailEnd/>
            </a:ln>
            <a:effectLst/>
          </p:spPr>
          <p:txBody>
            <a:bodyPr wrap="none">
              <a:spAutoFit/>
            </a:bodyPr>
            <a:lstStyle/>
            <a:p>
              <a:pPr eaLnBrk="1" hangingPunct="1"/>
              <a:r>
                <a:rPr kumimoji="1" lang="it-IT" sz="1400" i="1"/>
                <a:t>50°C 1h</a:t>
              </a:r>
            </a:p>
          </p:txBody>
        </p:sp>
      </p:grpSp>
      <p:grpSp>
        <p:nvGrpSpPr>
          <p:cNvPr id="465938" name="Group 18"/>
          <p:cNvGrpSpPr>
            <a:grpSpLocks/>
          </p:cNvGrpSpPr>
          <p:nvPr/>
        </p:nvGrpSpPr>
        <p:grpSpPr bwMode="auto">
          <a:xfrm>
            <a:off x="3048000" y="1539875"/>
            <a:ext cx="3556000" cy="1233488"/>
            <a:chOff x="1920" y="1104"/>
            <a:chExt cx="2240" cy="777"/>
          </a:xfrm>
        </p:grpSpPr>
        <p:sp>
          <p:nvSpPr>
            <p:cNvPr id="465939" name="Text Box 19"/>
            <p:cNvSpPr txBox="1">
              <a:spLocks noChangeArrowheads="1"/>
            </p:cNvSpPr>
            <p:nvPr/>
          </p:nvSpPr>
          <p:spPr bwMode="auto">
            <a:xfrm>
              <a:off x="2736" y="1104"/>
              <a:ext cx="1424" cy="594"/>
            </a:xfrm>
            <a:prstGeom prst="rect">
              <a:avLst/>
            </a:prstGeom>
            <a:noFill/>
            <a:ln w="9525">
              <a:noFill/>
              <a:miter lim="800000"/>
              <a:headEnd/>
              <a:tailEnd/>
            </a:ln>
            <a:effectLst/>
          </p:spPr>
          <p:txBody>
            <a:bodyPr>
              <a:spAutoFit/>
            </a:bodyPr>
            <a:lstStyle/>
            <a:p>
              <a:pPr eaLnBrk="1" hangingPunct="1"/>
              <a:r>
                <a:rPr kumimoji="1" lang="it-IT" sz="1400" i="1"/>
                <a:t>Lavaggio con acqua</a:t>
              </a:r>
            </a:p>
            <a:p>
              <a:pPr eaLnBrk="1" hangingPunct="1"/>
              <a:r>
                <a:rPr kumimoji="1" lang="it-IT" sz="1400" i="1"/>
                <a:t>Lavaggio CH</a:t>
              </a:r>
              <a:r>
                <a:rPr kumimoji="1" lang="it-IT" sz="1400" i="1" baseline="-25000"/>
                <a:t>3</a:t>
              </a:r>
              <a:r>
                <a:rPr kumimoji="1" lang="it-IT" sz="1400" i="1"/>
                <a:t>OH/H</a:t>
              </a:r>
              <a:r>
                <a:rPr kumimoji="1" lang="it-IT" sz="1400" i="1" baseline="-25000"/>
                <a:t>2</a:t>
              </a:r>
              <a:r>
                <a:rPr kumimoji="1" lang="it-IT" sz="1400" i="1"/>
                <a:t>O 1:1</a:t>
              </a:r>
            </a:p>
            <a:p>
              <a:pPr eaLnBrk="1" hangingPunct="1"/>
              <a:r>
                <a:rPr kumimoji="1" lang="it-IT" sz="1400" i="1"/>
                <a:t>Lavaggio CH</a:t>
              </a:r>
              <a:r>
                <a:rPr kumimoji="1" lang="it-IT" sz="1400" i="1" baseline="-25000"/>
                <a:t>3</a:t>
              </a:r>
              <a:r>
                <a:rPr kumimoji="1" lang="it-IT" sz="1400" i="1"/>
                <a:t>OH/H</a:t>
              </a:r>
              <a:r>
                <a:rPr kumimoji="1" lang="it-IT" sz="1400" i="1" baseline="-25000"/>
                <a:t>2</a:t>
              </a:r>
              <a:r>
                <a:rPr kumimoji="1" lang="it-IT" sz="1400" i="1"/>
                <a:t>O 9:1</a:t>
              </a:r>
            </a:p>
            <a:p>
              <a:pPr eaLnBrk="1" hangingPunct="1"/>
              <a:r>
                <a:rPr kumimoji="1" lang="it-IT" sz="1400" i="1"/>
                <a:t>Eluizione NaCl/H</a:t>
              </a:r>
              <a:r>
                <a:rPr kumimoji="1" lang="it-IT" sz="1400" i="1" baseline="-25000"/>
                <a:t>2</a:t>
              </a:r>
              <a:r>
                <a:rPr kumimoji="1" lang="it-IT" sz="1400" i="1"/>
                <a:t>O/CH</a:t>
              </a:r>
              <a:r>
                <a:rPr kumimoji="1" lang="it-IT" sz="1400" i="1" baseline="-25000"/>
                <a:t>3</a:t>
              </a:r>
              <a:r>
                <a:rPr kumimoji="1" lang="it-IT" sz="1400" i="1"/>
                <a:t>OH</a:t>
              </a:r>
            </a:p>
          </p:txBody>
        </p:sp>
        <p:sp>
          <p:nvSpPr>
            <p:cNvPr id="465940" name="Text Box 20"/>
            <p:cNvSpPr txBox="1">
              <a:spLocks noChangeArrowheads="1"/>
            </p:cNvSpPr>
            <p:nvPr/>
          </p:nvSpPr>
          <p:spPr bwMode="auto">
            <a:xfrm>
              <a:off x="1920" y="1632"/>
              <a:ext cx="742" cy="249"/>
            </a:xfrm>
            <a:prstGeom prst="rect">
              <a:avLst/>
            </a:prstGeom>
            <a:noFill/>
            <a:ln w="28575">
              <a:solidFill>
                <a:srgbClr val="FF0000"/>
              </a:solidFill>
              <a:miter lim="800000"/>
              <a:headEnd/>
              <a:tailEnd/>
            </a:ln>
            <a:effectLst/>
          </p:spPr>
          <p:txBody>
            <a:bodyPr wrap="none">
              <a:spAutoFit/>
            </a:bodyPr>
            <a:lstStyle/>
            <a:p>
              <a:pPr algn="ctr" eaLnBrk="1" hangingPunct="1"/>
              <a:r>
                <a:rPr kumimoji="1" lang="it-IT" sz="1800" b="1"/>
                <a:t>ELUATO</a:t>
              </a:r>
            </a:p>
          </p:txBody>
        </p:sp>
        <p:sp>
          <p:nvSpPr>
            <p:cNvPr id="465941" name="AutoShape 21"/>
            <p:cNvSpPr>
              <a:spLocks noChangeArrowheads="1"/>
            </p:cNvSpPr>
            <p:nvPr/>
          </p:nvSpPr>
          <p:spPr bwMode="auto">
            <a:xfrm>
              <a:off x="2688" y="1728"/>
              <a:ext cx="1392" cy="96"/>
            </a:xfrm>
            <a:prstGeom prst="leftArrow">
              <a:avLst>
                <a:gd name="adj1" fmla="val 50000"/>
                <a:gd name="adj2" fmla="val 362500"/>
              </a:avLst>
            </a:prstGeom>
            <a:noFill/>
            <a:ln w="9525">
              <a:solidFill>
                <a:schemeClr val="tx1"/>
              </a:solidFill>
              <a:miter lim="800000"/>
              <a:headEnd/>
              <a:tailEnd/>
            </a:ln>
            <a:effectLst/>
          </p:spPr>
          <p:txBody>
            <a:bodyPr wrap="none" anchor="ctr"/>
            <a:lstStyle/>
            <a:p>
              <a:endParaRPr lang="it-IT"/>
            </a:p>
          </p:txBody>
        </p:sp>
      </p:grpSp>
      <p:grpSp>
        <p:nvGrpSpPr>
          <p:cNvPr id="465942" name="Group 22"/>
          <p:cNvGrpSpPr>
            <a:grpSpLocks/>
          </p:cNvGrpSpPr>
          <p:nvPr/>
        </p:nvGrpSpPr>
        <p:grpSpPr bwMode="auto">
          <a:xfrm>
            <a:off x="79375" y="2073275"/>
            <a:ext cx="3138488" cy="898525"/>
            <a:chOff x="50" y="1440"/>
            <a:chExt cx="1977" cy="566"/>
          </a:xfrm>
        </p:grpSpPr>
        <p:sp>
          <p:nvSpPr>
            <p:cNvPr id="465943" name="AutoShape 23"/>
            <p:cNvSpPr>
              <a:spLocks noChangeArrowheads="1"/>
            </p:cNvSpPr>
            <p:nvPr/>
          </p:nvSpPr>
          <p:spPr bwMode="auto">
            <a:xfrm>
              <a:off x="1344" y="1728"/>
              <a:ext cx="480" cy="96"/>
            </a:xfrm>
            <a:prstGeom prst="leftArrow">
              <a:avLst>
                <a:gd name="adj1" fmla="val 50000"/>
                <a:gd name="adj2" fmla="val 125000"/>
              </a:avLst>
            </a:prstGeom>
            <a:noFill/>
            <a:ln w="9525">
              <a:solidFill>
                <a:schemeClr val="tx1"/>
              </a:solidFill>
              <a:miter lim="800000"/>
              <a:headEnd/>
              <a:tailEnd/>
            </a:ln>
            <a:effectLst/>
          </p:spPr>
          <p:txBody>
            <a:bodyPr wrap="none" anchor="ctr"/>
            <a:lstStyle/>
            <a:p>
              <a:endParaRPr lang="it-IT"/>
            </a:p>
          </p:txBody>
        </p:sp>
        <p:sp>
          <p:nvSpPr>
            <p:cNvPr id="465944" name="Text Box 24"/>
            <p:cNvSpPr txBox="1">
              <a:spLocks noChangeArrowheads="1"/>
            </p:cNvSpPr>
            <p:nvPr/>
          </p:nvSpPr>
          <p:spPr bwMode="auto">
            <a:xfrm>
              <a:off x="1200" y="1440"/>
              <a:ext cx="827" cy="192"/>
            </a:xfrm>
            <a:prstGeom prst="rect">
              <a:avLst/>
            </a:prstGeom>
            <a:noFill/>
            <a:ln w="9525">
              <a:noFill/>
              <a:miter lim="800000"/>
              <a:headEnd/>
              <a:tailEnd/>
            </a:ln>
            <a:effectLst/>
          </p:spPr>
          <p:txBody>
            <a:bodyPr wrap="none">
              <a:spAutoFit/>
            </a:bodyPr>
            <a:lstStyle/>
            <a:p>
              <a:pPr eaLnBrk="1" hangingPunct="1"/>
              <a:r>
                <a:rPr kumimoji="1" lang="it-IT" sz="1400" i="1"/>
                <a:t>Concentrazione</a:t>
              </a:r>
            </a:p>
          </p:txBody>
        </p:sp>
        <p:sp>
          <p:nvSpPr>
            <p:cNvPr id="465945" name="Text Box 25"/>
            <p:cNvSpPr txBox="1">
              <a:spLocks noChangeArrowheads="1"/>
            </p:cNvSpPr>
            <p:nvPr/>
          </p:nvSpPr>
          <p:spPr bwMode="auto">
            <a:xfrm>
              <a:off x="50" y="1584"/>
              <a:ext cx="1270" cy="422"/>
            </a:xfrm>
            <a:prstGeom prst="rect">
              <a:avLst/>
            </a:prstGeom>
            <a:noFill/>
            <a:ln w="28575">
              <a:solidFill>
                <a:srgbClr val="FF0000"/>
              </a:solidFill>
              <a:miter lim="800000"/>
              <a:headEnd/>
              <a:tailEnd/>
            </a:ln>
            <a:effectLst/>
          </p:spPr>
          <p:txBody>
            <a:bodyPr wrap="none">
              <a:spAutoFit/>
            </a:bodyPr>
            <a:lstStyle/>
            <a:p>
              <a:pPr algn="ctr" eaLnBrk="1" hangingPunct="1"/>
              <a:r>
                <a:rPr kumimoji="1" lang="it-IT" sz="1800" b="1"/>
                <a:t>ELUATO</a:t>
              </a:r>
            </a:p>
            <a:p>
              <a:pPr algn="ctr" eaLnBrk="1" hangingPunct="1"/>
              <a:r>
                <a:rPr kumimoji="1" lang="it-IT" sz="1800" b="1"/>
                <a:t>CONCENTRATO</a:t>
              </a:r>
            </a:p>
          </p:txBody>
        </p:sp>
      </p:grpSp>
      <p:grpSp>
        <p:nvGrpSpPr>
          <p:cNvPr id="465946" name="Group 26"/>
          <p:cNvGrpSpPr>
            <a:grpSpLocks/>
          </p:cNvGrpSpPr>
          <p:nvPr/>
        </p:nvGrpSpPr>
        <p:grpSpPr bwMode="auto">
          <a:xfrm>
            <a:off x="188913" y="3025775"/>
            <a:ext cx="2868612" cy="1393825"/>
            <a:chOff x="119" y="2040"/>
            <a:chExt cx="1807" cy="878"/>
          </a:xfrm>
        </p:grpSpPr>
        <p:sp>
          <p:nvSpPr>
            <p:cNvPr id="465947" name="AutoShape 27"/>
            <p:cNvSpPr>
              <a:spLocks noChangeArrowheads="1"/>
            </p:cNvSpPr>
            <p:nvPr/>
          </p:nvSpPr>
          <p:spPr bwMode="auto">
            <a:xfrm>
              <a:off x="503" y="2064"/>
              <a:ext cx="96" cy="336"/>
            </a:xfrm>
            <a:prstGeom prst="downArrow">
              <a:avLst>
                <a:gd name="adj1" fmla="val 50000"/>
                <a:gd name="adj2" fmla="val 87500"/>
              </a:avLst>
            </a:prstGeom>
            <a:noFill/>
            <a:ln w="9525">
              <a:solidFill>
                <a:schemeClr val="tx1"/>
              </a:solidFill>
              <a:miter lim="800000"/>
              <a:headEnd/>
              <a:tailEnd/>
            </a:ln>
            <a:effectLst/>
          </p:spPr>
          <p:txBody>
            <a:bodyPr wrap="none" anchor="ctr"/>
            <a:lstStyle/>
            <a:p>
              <a:endParaRPr lang="it-IT"/>
            </a:p>
          </p:txBody>
        </p:sp>
        <p:sp>
          <p:nvSpPr>
            <p:cNvPr id="465948" name="Text Box 28"/>
            <p:cNvSpPr txBox="1">
              <a:spLocks noChangeArrowheads="1"/>
            </p:cNvSpPr>
            <p:nvPr/>
          </p:nvSpPr>
          <p:spPr bwMode="auto">
            <a:xfrm>
              <a:off x="119" y="2496"/>
              <a:ext cx="1019" cy="422"/>
            </a:xfrm>
            <a:prstGeom prst="rect">
              <a:avLst/>
            </a:prstGeom>
            <a:noFill/>
            <a:ln w="28575">
              <a:solidFill>
                <a:srgbClr val="FF0000"/>
              </a:solidFill>
              <a:miter lim="800000"/>
              <a:headEnd/>
              <a:tailEnd/>
            </a:ln>
            <a:effectLst/>
          </p:spPr>
          <p:txBody>
            <a:bodyPr>
              <a:spAutoFit/>
            </a:bodyPr>
            <a:lstStyle/>
            <a:p>
              <a:pPr algn="ctr" eaLnBrk="1" hangingPunct="1"/>
              <a:r>
                <a:rPr kumimoji="1" lang="it-IT" sz="1800" b="1"/>
                <a:t>ESTRATTO CHCl</a:t>
              </a:r>
              <a:r>
                <a:rPr kumimoji="1" lang="it-IT" sz="1800" b="1" baseline="-25000"/>
                <a:t>3</a:t>
              </a:r>
            </a:p>
          </p:txBody>
        </p:sp>
        <p:sp>
          <p:nvSpPr>
            <p:cNvPr id="465949" name="Text Box 29"/>
            <p:cNvSpPr txBox="1">
              <a:spLocks noChangeArrowheads="1"/>
            </p:cNvSpPr>
            <p:nvPr/>
          </p:nvSpPr>
          <p:spPr bwMode="auto">
            <a:xfrm>
              <a:off x="576" y="2040"/>
              <a:ext cx="1350" cy="326"/>
            </a:xfrm>
            <a:prstGeom prst="rect">
              <a:avLst/>
            </a:prstGeom>
            <a:noFill/>
            <a:ln w="9525">
              <a:noFill/>
              <a:miter lim="800000"/>
              <a:headEnd/>
              <a:tailEnd/>
            </a:ln>
            <a:effectLst/>
          </p:spPr>
          <p:txBody>
            <a:bodyPr wrap="none">
              <a:spAutoFit/>
            </a:bodyPr>
            <a:lstStyle/>
            <a:p>
              <a:pPr eaLnBrk="1" hangingPunct="1"/>
              <a:r>
                <a:rPr kumimoji="1" lang="it-IT" sz="1400" i="1"/>
                <a:t>Correzione pH 7.5 (NaOH)</a:t>
              </a:r>
            </a:p>
            <a:p>
              <a:pPr eaLnBrk="1" hangingPunct="1"/>
              <a:r>
                <a:rPr kumimoji="1" lang="it-IT" sz="1400" i="1"/>
                <a:t>Estrazione in CHCl</a:t>
              </a:r>
              <a:r>
                <a:rPr kumimoji="1" lang="it-IT" sz="1400" i="1" baseline="-25000"/>
                <a:t>3</a:t>
              </a:r>
            </a:p>
          </p:txBody>
        </p:sp>
      </p:grpSp>
      <p:grpSp>
        <p:nvGrpSpPr>
          <p:cNvPr id="465950" name="Group 30"/>
          <p:cNvGrpSpPr>
            <a:grpSpLocks/>
          </p:cNvGrpSpPr>
          <p:nvPr/>
        </p:nvGrpSpPr>
        <p:grpSpPr bwMode="auto">
          <a:xfrm>
            <a:off x="1941513" y="3368675"/>
            <a:ext cx="6059487" cy="914400"/>
            <a:chOff x="1223" y="2256"/>
            <a:chExt cx="3817" cy="576"/>
          </a:xfrm>
        </p:grpSpPr>
        <p:sp>
          <p:nvSpPr>
            <p:cNvPr id="465951" name="AutoShape 31"/>
            <p:cNvSpPr>
              <a:spLocks noChangeArrowheads="1"/>
            </p:cNvSpPr>
            <p:nvPr/>
          </p:nvSpPr>
          <p:spPr bwMode="auto">
            <a:xfrm>
              <a:off x="1271" y="2544"/>
              <a:ext cx="672" cy="96"/>
            </a:xfrm>
            <a:prstGeom prst="rightArrow">
              <a:avLst>
                <a:gd name="adj1" fmla="val 50000"/>
                <a:gd name="adj2" fmla="val 175000"/>
              </a:avLst>
            </a:prstGeom>
            <a:noFill/>
            <a:ln w="9525">
              <a:solidFill>
                <a:schemeClr val="tx1"/>
              </a:solidFill>
              <a:miter lim="800000"/>
              <a:headEnd/>
              <a:tailEnd/>
            </a:ln>
            <a:effectLst/>
          </p:spPr>
          <p:txBody>
            <a:bodyPr wrap="none" anchor="ctr"/>
            <a:lstStyle/>
            <a:p>
              <a:endParaRPr lang="it-IT"/>
            </a:p>
          </p:txBody>
        </p:sp>
        <p:sp>
          <p:nvSpPr>
            <p:cNvPr id="465952" name="Text Box 32"/>
            <p:cNvSpPr txBox="1">
              <a:spLocks noChangeArrowheads="1"/>
            </p:cNvSpPr>
            <p:nvPr/>
          </p:nvSpPr>
          <p:spPr bwMode="auto">
            <a:xfrm>
              <a:off x="1223" y="2352"/>
              <a:ext cx="827" cy="192"/>
            </a:xfrm>
            <a:prstGeom prst="rect">
              <a:avLst/>
            </a:prstGeom>
            <a:noFill/>
            <a:ln w="9525">
              <a:noFill/>
              <a:miter lim="800000"/>
              <a:headEnd/>
              <a:tailEnd/>
            </a:ln>
            <a:effectLst/>
          </p:spPr>
          <p:txBody>
            <a:bodyPr wrap="none">
              <a:spAutoFit/>
            </a:bodyPr>
            <a:lstStyle/>
            <a:p>
              <a:pPr eaLnBrk="1" hangingPunct="1"/>
              <a:r>
                <a:rPr kumimoji="1" lang="it-IT" sz="1400" i="1"/>
                <a:t>Concentrazione</a:t>
              </a:r>
            </a:p>
          </p:txBody>
        </p:sp>
        <p:sp>
          <p:nvSpPr>
            <p:cNvPr id="465953" name="AutoShape 33"/>
            <p:cNvSpPr>
              <a:spLocks noChangeArrowheads="1"/>
            </p:cNvSpPr>
            <p:nvPr/>
          </p:nvSpPr>
          <p:spPr bwMode="auto">
            <a:xfrm>
              <a:off x="2087" y="2544"/>
              <a:ext cx="672" cy="96"/>
            </a:xfrm>
            <a:prstGeom prst="rightArrow">
              <a:avLst>
                <a:gd name="adj1" fmla="val 50000"/>
                <a:gd name="adj2" fmla="val 175000"/>
              </a:avLst>
            </a:prstGeom>
            <a:noFill/>
            <a:ln w="9525">
              <a:solidFill>
                <a:schemeClr val="tx1"/>
              </a:solidFill>
              <a:miter lim="800000"/>
              <a:headEnd/>
              <a:tailEnd/>
            </a:ln>
            <a:effectLst/>
          </p:spPr>
          <p:txBody>
            <a:bodyPr wrap="none" anchor="ctr"/>
            <a:lstStyle/>
            <a:p>
              <a:endParaRPr lang="it-IT"/>
            </a:p>
          </p:txBody>
        </p:sp>
        <p:sp>
          <p:nvSpPr>
            <p:cNvPr id="465954" name="Text Box 34"/>
            <p:cNvSpPr txBox="1">
              <a:spLocks noChangeArrowheads="1"/>
            </p:cNvSpPr>
            <p:nvPr/>
          </p:nvSpPr>
          <p:spPr bwMode="auto">
            <a:xfrm>
              <a:off x="2064" y="2256"/>
              <a:ext cx="770" cy="326"/>
            </a:xfrm>
            <a:prstGeom prst="rect">
              <a:avLst/>
            </a:prstGeom>
            <a:noFill/>
            <a:ln w="9525">
              <a:noFill/>
              <a:miter lim="800000"/>
              <a:headEnd/>
              <a:tailEnd/>
            </a:ln>
            <a:effectLst/>
          </p:spPr>
          <p:txBody>
            <a:bodyPr wrap="none">
              <a:spAutoFit/>
            </a:bodyPr>
            <a:lstStyle/>
            <a:p>
              <a:pPr eaLnBrk="1" hangingPunct="1"/>
              <a:r>
                <a:rPr kumimoji="1" lang="it-IT" sz="1400" i="1"/>
                <a:t>Precipitazione</a:t>
              </a:r>
            </a:p>
            <a:p>
              <a:pPr eaLnBrk="1" hangingPunct="1"/>
              <a:r>
                <a:rPr kumimoji="1" lang="it-IT" sz="1400" i="1"/>
                <a:t>con n-Esano</a:t>
              </a:r>
            </a:p>
          </p:txBody>
        </p:sp>
        <p:sp>
          <p:nvSpPr>
            <p:cNvPr id="465955" name="AutoShape 35"/>
            <p:cNvSpPr>
              <a:spLocks noChangeArrowheads="1"/>
            </p:cNvSpPr>
            <p:nvPr/>
          </p:nvSpPr>
          <p:spPr bwMode="auto">
            <a:xfrm>
              <a:off x="2855" y="2544"/>
              <a:ext cx="672" cy="96"/>
            </a:xfrm>
            <a:prstGeom prst="rightArrow">
              <a:avLst>
                <a:gd name="adj1" fmla="val 50000"/>
                <a:gd name="adj2" fmla="val 175000"/>
              </a:avLst>
            </a:prstGeom>
            <a:noFill/>
            <a:ln w="9525">
              <a:solidFill>
                <a:schemeClr val="tx1"/>
              </a:solidFill>
              <a:miter lim="800000"/>
              <a:headEnd/>
              <a:tailEnd/>
            </a:ln>
            <a:effectLst/>
          </p:spPr>
          <p:txBody>
            <a:bodyPr wrap="none" anchor="ctr"/>
            <a:lstStyle/>
            <a:p>
              <a:endParaRPr lang="it-IT"/>
            </a:p>
          </p:txBody>
        </p:sp>
        <p:sp>
          <p:nvSpPr>
            <p:cNvPr id="465956" name="Text Box 36"/>
            <p:cNvSpPr txBox="1">
              <a:spLocks noChangeArrowheads="1"/>
            </p:cNvSpPr>
            <p:nvPr/>
          </p:nvSpPr>
          <p:spPr bwMode="auto">
            <a:xfrm>
              <a:off x="2855" y="2352"/>
              <a:ext cx="614" cy="192"/>
            </a:xfrm>
            <a:prstGeom prst="rect">
              <a:avLst/>
            </a:prstGeom>
            <a:noFill/>
            <a:ln w="9525">
              <a:noFill/>
              <a:miter lim="800000"/>
              <a:headEnd/>
              <a:tailEnd/>
            </a:ln>
            <a:effectLst/>
          </p:spPr>
          <p:txBody>
            <a:bodyPr wrap="none">
              <a:spAutoFit/>
            </a:bodyPr>
            <a:lstStyle/>
            <a:p>
              <a:pPr eaLnBrk="1" hangingPunct="1"/>
              <a:r>
                <a:rPr kumimoji="1" lang="it-IT" sz="1400" i="1"/>
                <a:t>Filtrazione</a:t>
              </a:r>
            </a:p>
          </p:txBody>
        </p:sp>
        <p:sp>
          <p:nvSpPr>
            <p:cNvPr id="465957" name="Text Box 37"/>
            <p:cNvSpPr txBox="1">
              <a:spLocks noChangeArrowheads="1"/>
            </p:cNvSpPr>
            <p:nvPr/>
          </p:nvSpPr>
          <p:spPr bwMode="auto">
            <a:xfrm>
              <a:off x="3623" y="2400"/>
              <a:ext cx="1417" cy="422"/>
            </a:xfrm>
            <a:prstGeom prst="rect">
              <a:avLst/>
            </a:prstGeom>
            <a:noFill/>
            <a:ln w="28575">
              <a:solidFill>
                <a:srgbClr val="FF0000"/>
              </a:solidFill>
              <a:miter lim="800000"/>
              <a:headEnd/>
              <a:tailEnd/>
            </a:ln>
            <a:effectLst/>
          </p:spPr>
          <p:txBody>
            <a:bodyPr>
              <a:spAutoFit/>
            </a:bodyPr>
            <a:lstStyle/>
            <a:p>
              <a:pPr algn="ctr" eaLnBrk="1" hangingPunct="1"/>
              <a:r>
                <a:rPr kumimoji="1" lang="it-IT" sz="1800" b="1"/>
                <a:t>DAUNOMICINA BASE GREZZA</a:t>
              </a:r>
              <a:endParaRPr kumimoji="1" lang="it-IT" sz="1800" b="1" baseline="-25000"/>
            </a:p>
          </p:txBody>
        </p:sp>
        <p:sp>
          <p:nvSpPr>
            <p:cNvPr id="465958" name="Text Box 38"/>
            <p:cNvSpPr txBox="1">
              <a:spLocks noChangeArrowheads="1"/>
            </p:cNvSpPr>
            <p:nvPr/>
          </p:nvSpPr>
          <p:spPr bwMode="auto">
            <a:xfrm>
              <a:off x="2855" y="2640"/>
              <a:ext cx="733" cy="192"/>
            </a:xfrm>
            <a:prstGeom prst="rect">
              <a:avLst/>
            </a:prstGeom>
            <a:noFill/>
            <a:ln w="9525">
              <a:noFill/>
              <a:miter lim="800000"/>
              <a:headEnd/>
              <a:tailEnd/>
            </a:ln>
            <a:effectLst/>
          </p:spPr>
          <p:txBody>
            <a:bodyPr wrap="none">
              <a:spAutoFit/>
            </a:bodyPr>
            <a:lstStyle/>
            <a:p>
              <a:pPr eaLnBrk="1" hangingPunct="1"/>
              <a:r>
                <a:rPr kumimoji="1" lang="it-IT" sz="1400" i="1"/>
                <a:t>Essiccamento</a:t>
              </a:r>
            </a:p>
          </p:txBody>
        </p:sp>
      </p:grpSp>
      <p:grpSp>
        <p:nvGrpSpPr>
          <p:cNvPr id="465959" name="Group 39"/>
          <p:cNvGrpSpPr>
            <a:grpSpLocks/>
          </p:cNvGrpSpPr>
          <p:nvPr/>
        </p:nvGrpSpPr>
        <p:grpSpPr bwMode="auto">
          <a:xfrm>
            <a:off x="228600" y="4333875"/>
            <a:ext cx="8915400" cy="2238375"/>
            <a:chOff x="144" y="2864"/>
            <a:chExt cx="5616" cy="1410"/>
          </a:xfrm>
        </p:grpSpPr>
        <p:sp>
          <p:nvSpPr>
            <p:cNvPr id="465960" name="AutoShape 40"/>
            <p:cNvSpPr>
              <a:spLocks noChangeArrowheads="1"/>
            </p:cNvSpPr>
            <p:nvPr/>
          </p:nvSpPr>
          <p:spPr bwMode="auto">
            <a:xfrm>
              <a:off x="3871" y="2864"/>
              <a:ext cx="96" cy="576"/>
            </a:xfrm>
            <a:prstGeom prst="downArrow">
              <a:avLst>
                <a:gd name="adj1" fmla="val 50000"/>
                <a:gd name="adj2" fmla="val 150000"/>
              </a:avLst>
            </a:prstGeom>
            <a:noFill/>
            <a:ln w="9525">
              <a:solidFill>
                <a:schemeClr val="tx1"/>
              </a:solidFill>
              <a:miter lim="800000"/>
              <a:headEnd/>
              <a:tailEnd/>
            </a:ln>
            <a:effectLst/>
          </p:spPr>
          <p:txBody>
            <a:bodyPr wrap="none" anchor="ctr"/>
            <a:lstStyle/>
            <a:p>
              <a:endParaRPr lang="it-IT"/>
            </a:p>
          </p:txBody>
        </p:sp>
        <p:sp>
          <p:nvSpPr>
            <p:cNvPr id="465961" name="Text Box 41"/>
            <p:cNvSpPr txBox="1">
              <a:spLocks noChangeArrowheads="1"/>
            </p:cNvSpPr>
            <p:nvPr/>
          </p:nvSpPr>
          <p:spPr bwMode="auto">
            <a:xfrm>
              <a:off x="4007" y="2880"/>
              <a:ext cx="1753" cy="460"/>
            </a:xfrm>
            <a:prstGeom prst="rect">
              <a:avLst/>
            </a:prstGeom>
            <a:noFill/>
            <a:ln w="9525">
              <a:noFill/>
              <a:miter lim="800000"/>
              <a:headEnd/>
              <a:tailEnd/>
            </a:ln>
            <a:effectLst/>
          </p:spPr>
          <p:txBody>
            <a:bodyPr wrap="none">
              <a:spAutoFit/>
            </a:bodyPr>
            <a:lstStyle/>
            <a:p>
              <a:pPr eaLnBrk="1" hangingPunct="1"/>
              <a:r>
                <a:rPr kumimoji="1" lang="it-IT" sz="1400" i="1"/>
                <a:t>Dissoluzione n-BuOH/Acqua/HCl</a:t>
              </a:r>
            </a:p>
            <a:p>
              <a:pPr eaLnBrk="1" hangingPunct="1"/>
              <a:r>
                <a:rPr kumimoji="1" lang="it-IT" sz="1400" i="1"/>
                <a:t>Precipitazione con Acetone/n-Esano</a:t>
              </a:r>
            </a:p>
            <a:p>
              <a:pPr eaLnBrk="1" hangingPunct="1"/>
              <a:r>
                <a:rPr kumimoji="1" lang="it-IT" sz="1400" i="1"/>
                <a:t>Filtrazione/Essiccamento</a:t>
              </a:r>
            </a:p>
          </p:txBody>
        </p:sp>
        <p:sp>
          <p:nvSpPr>
            <p:cNvPr id="465962" name="Text Box 42"/>
            <p:cNvSpPr txBox="1">
              <a:spLocks noChangeArrowheads="1"/>
            </p:cNvSpPr>
            <p:nvPr/>
          </p:nvSpPr>
          <p:spPr bwMode="auto">
            <a:xfrm>
              <a:off x="3840" y="3488"/>
              <a:ext cx="1728" cy="422"/>
            </a:xfrm>
            <a:prstGeom prst="rect">
              <a:avLst/>
            </a:prstGeom>
            <a:noFill/>
            <a:ln w="28575">
              <a:solidFill>
                <a:srgbClr val="FF0000"/>
              </a:solidFill>
              <a:miter lim="800000"/>
              <a:headEnd/>
              <a:tailEnd/>
            </a:ln>
            <a:effectLst/>
          </p:spPr>
          <p:txBody>
            <a:bodyPr>
              <a:spAutoFit/>
            </a:bodyPr>
            <a:lstStyle/>
            <a:p>
              <a:pPr algn="ctr" eaLnBrk="1" hangingPunct="1"/>
              <a:r>
                <a:rPr kumimoji="1" lang="it-IT" sz="1800" b="1"/>
                <a:t>DAUNOMICINA*HCl </a:t>
              </a:r>
            </a:p>
            <a:p>
              <a:pPr algn="ctr" eaLnBrk="1" hangingPunct="1"/>
              <a:r>
                <a:rPr kumimoji="1" lang="it-IT" sz="1800" b="1"/>
                <a:t>GREZZA</a:t>
              </a:r>
              <a:endParaRPr kumimoji="1" lang="it-IT" sz="1800" b="1" baseline="-25000"/>
            </a:p>
          </p:txBody>
        </p:sp>
        <p:sp>
          <p:nvSpPr>
            <p:cNvPr id="465963" name="AutoShape 43"/>
            <p:cNvSpPr>
              <a:spLocks noChangeArrowheads="1"/>
            </p:cNvSpPr>
            <p:nvPr/>
          </p:nvSpPr>
          <p:spPr bwMode="auto">
            <a:xfrm>
              <a:off x="1751" y="3584"/>
              <a:ext cx="1968" cy="96"/>
            </a:xfrm>
            <a:prstGeom prst="leftArrow">
              <a:avLst>
                <a:gd name="adj1" fmla="val 50000"/>
                <a:gd name="adj2" fmla="val 512500"/>
              </a:avLst>
            </a:prstGeom>
            <a:noFill/>
            <a:ln w="9525">
              <a:solidFill>
                <a:schemeClr val="tx1"/>
              </a:solidFill>
              <a:miter lim="800000"/>
              <a:headEnd/>
              <a:tailEnd/>
            </a:ln>
            <a:effectLst/>
          </p:spPr>
          <p:txBody>
            <a:bodyPr wrap="none" anchor="ctr"/>
            <a:lstStyle/>
            <a:p>
              <a:endParaRPr lang="it-IT"/>
            </a:p>
          </p:txBody>
        </p:sp>
        <p:sp>
          <p:nvSpPr>
            <p:cNvPr id="465964" name="Text Box 44"/>
            <p:cNvSpPr txBox="1">
              <a:spLocks noChangeArrowheads="1"/>
            </p:cNvSpPr>
            <p:nvPr/>
          </p:nvSpPr>
          <p:spPr bwMode="auto">
            <a:xfrm>
              <a:off x="2231" y="3008"/>
              <a:ext cx="1420" cy="594"/>
            </a:xfrm>
            <a:prstGeom prst="rect">
              <a:avLst/>
            </a:prstGeom>
            <a:noFill/>
            <a:ln w="9525">
              <a:noFill/>
              <a:miter lim="800000"/>
              <a:headEnd/>
              <a:tailEnd/>
            </a:ln>
            <a:effectLst/>
          </p:spPr>
          <p:txBody>
            <a:bodyPr wrap="none">
              <a:spAutoFit/>
            </a:bodyPr>
            <a:lstStyle/>
            <a:p>
              <a:pPr eaLnBrk="1" hangingPunct="1"/>
              <a:r>
                <a:rPr kumimoji="1" lang="it-IT" sz="1400" i="1" u="sng"/>
                <a:t>I RICRISTALLIZZAZIONE</a:t>
              </a:r>
            </a:p>
            <a:p>
              <a:pPr eaLnBrk="1" hangingPunct="1"/>
              <a:r>
                <a:rPr kumimoji="1" lang="it-IT" sz="1400" i="1"/>
                <a:t>Dissoluzione n-BuOH/Acqua</a:t>
              </a:r>
            </a:p>
            <a:p>
              <a:pPr eaLnBrk="1" hangingPunct="1"/>
              <a:r>
                <a:rPr kumimoji="1" lang="it-IT" sz="1400" i="1"/>
                <a:t>Precipitazione con Acetone</a:t>
              </a:r>
            </a:p>
            <a:p>
              <a:pPr eaLnBrk="1" hangingPunct="1"/>
              <a:r>
                <a:rPr kumimoji="1" lang="it-IT" sz="1400" i="1"/>
                <a:t>Filtrazione/Essiccamento</a:t>
              </a:r>
            </a:p>
          </p:txBody>
        </p:sp>
        <p:sp>
          <p:nvSpPr>
            <p:cNvPr id="465965" name="Text Box 45"/>
            <p:cNvSpPr txBox="1">
              <a:spLocks noChangeArrowheads="1"/>
            </p:cNvSpPr>
            <p:nvPr/>
          </p:nvSpPr>
          <p:spPr bwMode="auto">
            <a:xfrm>
              <a:off x="144" y="3440"/>
              <a:ext cx="1559" cy="422"/>
            </a:xfrm>
            <a:prstGeom prst="rect">
              <a:avLst/>
            </a:prstGeom>
            <a:noFill/>
            <a:ln w="28575">
              <a:solidFill>
                <a:srgbClr val="FF0000"/>
              </a:solidFill>
              <a:miter lim="800000"/>
              <a:headEnd/>
              <a:tailEnd/>
            </a:ln>
            <a:effectLst/>
          </p:spPr>
          <p:txBody>
            <a:bodyPr>
              <a:spAutoFit/>
            </a:bodyPr>
            <a:lstStyle/>
            <a:p>
              <a:pPr algn="ctr" eaLnBrk="1" hangingPunct="1"/>
              <a:r>
                <a:rPr kumimoji="1" lang="it-IT" sz="1800" b="1"/>
                <a:t>DAUNOMICINA*HCl </a:t>
              </a:r>
            </a:p>
            <a:p>
              <a:pPr algn="ctr" eaLnBrk="1" hangingPunct="1"/>
              <a:r>
                <a:rPr kumimoji="1" lang="it-IT" sz="1800" b="1"/>
                <a:t>PURA</a:t>
              </a:r>
              <a:endParaRPr kumimoji="1" lang="it-IT" sz="1800" b="1" baseline="-25000"/>
            </a:p>
          </p:txBody>
        </p:sp>
        <p:sp>
          <p:nvSpPr>
            <p:cNvPr id="465966" name="Text Box 46"/>
            <p:cNvSpPr txBox="1">
              <a:spLocks noChangeArrowheads="1"/>
            </p:cNvSpPr>
            <p:nvPr/>
          </p:nvSpPr>
          <p:spPr bwMode="auto">
            <a:xfrm>
              <a:off x="2279" y="3680"/>
              <a:ext cx="1739" cy="594"/>
            </a:xfrm>
            <a:prstGeom prst="rect">
              <a:avLst/>
            </a:prstGeom>
            <a:noFill/>
            <a:ln w="9525">
              <a:noFill/>
              <a:miter lim="800000"/>
              <a:headEnd/>
              <a:tailEnd/>
            </a:ln>
            <a:effectLst/>
          </p:spPr>
          <p:txBody>
            <a:bodyPr wrap="none">
              <a:spAutoFit/>
            </a:bodyPr>
            <a:lstStyle/>
            <a:p>
              <a:pPr eaLnBrk="1" hangingPunct="1"/>
              <a:r>
                <a:rPr kumimoji="1" lang="it-IT" sz="1400" i="1" u="sng"/>
                <a:t>II RICRISTALLIZZAZIONE</a:t>
              </a:r>
            </a:p>
            <a:p>
              <a:pPr eaLnBrk="1" hangingPunct="1"/>
              <a:r>
                <a:rPr kumimoji="1" lang="it-IT" sz="1400" i="1"/>
                <a:t>Dissoluzione Diossano/Acqua</a:t>
              </a:r>
            </a:p>
            <a:p>
              <a:pPr eaLnBrk="1" hangingPunct="1"/>
              <a:r>
                <a:rPr kumimoji="1" lang="it-IT" sz="1400" i="1"/>
                <a:t>Precipitazione con Diossano anidro</a:t>
              </a:r>
            </a:p>
            <a:p>
              <a:pPr eaLnBrk="1" hangingPunct="1"/>
              <a:r>
                <a:rPr kumimoji="1" lang="it-IT" sz="1400" i="1"/>
                <a:t>Filtrazione/Essiccamento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659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659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659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4659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4659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46594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46594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46595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465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9898E3CD-36D1-48C9-9793-B22D6B0B1FFF}" type="slidenum">
              <a:rPr lang="it-IT"/>
              <a:pPr/>
              <a:t>52</a:t>
            </a:fld>
            <a:endParaRPr lang="it-IT"/>
          </a:p>
        </p:txBody>
      </p:sp>
      <p:sp>
        <p:nvSpPr>
          <p:cNvPr id="467971" name="Text Box 3"/>
          <p:cNvSpPr txBox="1">
            <a:spLocks noChangeArrowheads="1"/>
          </p:cNvSpPr>
          <p:nvPr/>
        </p:nvSpPr>
        <p:spPr bwMode="auto">
          <a:xfrm>
            <a:off x="1981200" y="0"/>
            <a:ext cx="6692900" cy="519113"/>
          </a:xfrm>
          <a:prstGeom prst="rect">
            <a:avLst/>
          </a:prstGeom>
          <a:noFill/>
          <a:ln w="9525">
            <a:noFill/>
            <a:miter lim="800000"/>
            <a:headEnd/>
            <a:tailEnd/>
          </a:ln>
          <a:effectLst/>
        </p:spPr>
        <p:txBody>
          <a:bodyPr wrap="none">
            <a:spAutoFit/>
          </a:bodyPr>
          <a:lstStyle/>
          <a:p>
            <a:pPr eaLnBrk="1" hangingPunct="1"/>
            <a:r>
              <a:rPr kumimoji="1" lang="it-IT" sz="2800"/>
              <a:t>Estrazione Daunomicina – Idrolisi Baumicine</a:t>
            </a:r>
          </a:p>
        </p:txBody>
      </p:sp>
      <p:sp>
        <p:nvSpPr>
          <p:cNvPr id="467972" name="Text Box 4"/>
          <p:cNvSpPr txBox="1">
            <a:spLocks noChangeArrowheads="1"/>
          </p:cNvSpPr>
          <p:nvPr/>
        </p:nvSpPr>
        <p:spPr bwMode="auto">
          <a:xfrm>
            <a:off x="304800" y="6096000"/>
            <a:ext cx="5843588" cy="336550"/>
          </a:xfrm>
          <a:prstGeom prst="rect">
            <a:avLst/>
          </a:prstGeom>
          <a:noFill/>
          <a:ln w="38100" cmpd="dbl">
            <a:noFill/>
            <a:miter lim="800000"/>
            <a:headEnd/>
            <a:tailEnd/>
          </a:ln>
          <a:effectLst/>
        </p:spPr>
        <p:txBody>
          <a:bodyPr wrap="none">
            <a:spAutoFit/>
          </a:bodyPr>
          <a:lstStyle/>
          <a:p>
            <a:pPr algn="ctr" eaLnBrk="1" hangingPunct="1"/>
            <a:r>
              <a:rPr kumimoji="1" lang="it-IT" sz="1600"/>
              <a:t>BAUMICINE in BTQ  (</a:t>
            </a:r>
            <a:r>
              <a:rPr kumimoji="1" lang="it-IT" sz="1600">
                <a:cs typeface="Times New Roman" pitchFamily="18" charset="0"/>
              </a:rPr>
              <a:t>~</a:t>
            </a:r>
            <a:r>
              <a:rPr kumimoji="1" lang="it-IT" sz="1600"/>
              <a:t>80% endomicelliare + </a:t>
            </a:r>
            <a:r>
              <a:rPr kumimoji="1" lang="it-IT" sz="1600">
                <a:cs typeface="Times New Roman" pitchFamily="18" charset="0"/>
              </a:rPr>
              <a:t>~</a:t>
            </a:r>
            <a:r>
              <a:rPr kumimoji="1" lang="it-IT" sz="1600"/>
              <a:t>20% exomicelliare)</a:t>
            </a:r>
          </a:p>
        </p:txBody>
      </p:sp>
      <p:sp>
        <p:nvSpPr>
          <p:cNvPr id="467973" name="Text Box 5"/>
          <p:cNvSpPr txBox="1">
            <a:spLocks noChangeArrowheads="1"/>
          </p:cNvSpPr>
          <p:nvPr/>
        </p:nvSpPr>
        <p:spPr bwMode="auto">
          <a:xfrm>
            <a:off x="1143000" y="838200"/>
            <a:ext cx="1884363" cy="711200"/>
          </a:xfrm>
          <a:prstGeom prst="rect">
            <a:avLst/>
          </a:prstGeom>
          <a:noFill/>
          <a:ln w="9525">
            <a:solidFill>
              <a:srgbClr val="FF0000"/>
            </a:solidFill>
            <a:miter lim="800000"/>
            <a:headEnd/>
            <a:tailEnd/>
          </a:ln>
          <a:effectLst/>
        </p:spPr>
        <p:txBody>
          <a:bodyPr wrap="none">
            <a:spAutoFit/>
          </a:bodyPr>
          <a:lstStyle/>
          <a:p>
            <a:pPr algn="ctr" eaLnBrk="1" hangingPunct="1"/>
            <a:r>
              <a:rPr kumimoji="1" lang="it-IT" sz="2000" b="1"/>
              <a:t>BRODO</a:t>
            </a:r>
          </a:p>
          <a:p>
            <a:pPr algn="ctr" eaLnBrk="1" hangingPunct="1"/>
            <a:r>
              <a:rPr kumimoji="1" lang="it-IT" sz="2000" b="1"/>
              <a:t>FERMENTAZ.</a:t>
            </a:r>
          </a:p>
        </p:txBody>
      </p:sp>
      <p:sp>
        <p:nvSpPr>
          <p:cNvPr id="467974" name="Text Box 6"/>
          <p:cNvSpPr txBox="1">
            <a:spLocks noChangeArrowheads="1"/>
          </p:cNvSpPr>
          <p:nvPr/>
        </p:nvSpPr>
        <p:spPr bwMode="auto">
          <a:xfrm>
            <a:off x="5087938" y="838200"/>
            <a:ext cx="2016125" cy="711200"/>
          </a:xfrm>
          <a:prstGeom prst="rect">
            <a:avLst/>
          </a:prstGeom>
          <a:noFill/>
          <a:ln w="9525">
            <a:solidFill>
              <a:srgbClr val="FF0000"/>
            </a:solidFill>
            <a:miter lim="800000"/>
            <a:headEnd/>
            <a:tailEnd/>
          </a:ln>
          <a:effectLst/>
        </p:spPr>
        <p:txBody>
          <a:bodyPr wrap="none">
            <a:spAutoFit/>
          </a:bodyPr>
          <a:lstStyle/>
          <a:p>
            <a:pPr algn="ctr" eaLnBrk="1" hangingPunct="1"/>
            <a:r>
              <a:rPr kumimoji="1" lang="it-IT" sz="2000" b="1"/>
              <a:t>BRODO</a:t>
            </a:r>
          </a:p>
          <a:p>
            <a:pPr algn="ctr" eaLnBrk="1" hangingPunct="1"/>
            <a:r>
              <a:rPr kumimoji="1" lang="it-IT" sz="2000" b="1"/>
              <a:t>IDROLIZZATO</a:t>
            </a:r>
          </a:p>
        </p:txBody>
      </p:sp>
      <p:sp>
        <p:nvSpPr>
          <p:cNvPr id="467975" name="Text Box 7"/>
          <p:cNvSpPr txBox="1">
            <a:spLocks noChangeArrowheads="1"/>
          </p:cNvSpPr>
          <p:nvPr/>
        </p:nvSpPr>
        <p:spPr bwMode="auto">
          <a:xfrm>
            <a:off x="3408363" y="785813"/>
            <a:ext cx="1339850" cy="366712"/>
          </a:xfrm>
          <a:prstGeom prst="rect">
            <a:avLst/>
          </a:prstGeom>
          <a:noFill/>
          <a:ln w="9525">
            <a:noFill/>
            <a:miter lim="800000"/>
            <a:headEnd/>
            <a:tailEnd/>
          </a:ln>
          <a:effectLst/>
        </p:spPr>
        <p:txBody>
          <a:bodyPr wrap="none">
            <a:spAutoFit/>
          </a:bodyPr>
          <a:lstStyle/>
          <a:p>
            <a:pPr algn="ctr" eaLnBrk="1" hangingPunct="1"/>
            <a:r>
              <a:rPr kumimoji="1" lang="it-IT" sz="1800" i="1"/>
              <a:t>Ac. Ossalico</a:t>
            </a:r>
          </a:p>
        </p:txBody>
      </p:sp>
      <p:sp>
        <p:nvSpPr>
          <p:cNvPr id="467976" name="AutoShape 8"/>
          <p:cNvSpPr>
            <a:spLocks noChangeArrowheads="1"/>
          </p:cNvSpPr>
          <p:nvPr/>
        </p:nvSpPr>
        <p:spPr bwMode="auto">
          <a:xfrm>
            <a:off x="3606800" y="1139825"/>
            <a:ext cx="1066800" cy="152400"/>
          </a:xfrm>
          <a:prstGeom prst="rightArrow">
            <a:avLst>
              <a:gd name="adj1" fmla="val 50000"/>
              <a:gd name="adj2" fmla="val 175000"/>
            </a:avLst>
          </a:prstGeom>
          <a:noFill/>
          <a:ln w="9525">
            <a:solidFill>
              <a:schemeClr val="tx1"/>
            </a:solidFill>
            <a:miter lim="800000"/>
            <a:headEnd/>
            <a:tailEnd/>
          </a:ln>
          <a:effectLst/>
        </p:spPr>
        <p:txBody>
          <a:bodyPr wrap="none" anchor="ctr"/>
          <a:lstStyle/>
          <a:p>
            <a:endParaRPr lang="it-IT"/>
          </a:p>
        </p:txBody>
      </p:sp>
      <p:sp>
        <p:nvSpPr>
          <p:cNvPr id="467977" name="Text Box 9"/>
          <p:cNvSpPr txBox="1">
            <a:spLocks noChangeArrowheads="1"/>
          </p:cNvSpPr>
          <p:nvPr/>
        </p:nvSpPr>
        <p:spPr bwMode="auto">
          <a:xfrm>
            <a:off x="3514725" y="1254125"/>
            <a:ext cx="942975" cy="366713"/>
          </a:xfrm>
          <a:prstGeom prst="rect">
            <a:avLst/>
          </a:prstGeom>
          <a:noFill/>
          <a:ln w="9525">
            <a:noFill/>
            <a:miter lim="800000"/>
            <a:headEnd/>
            <a:tailEnd/>
          </a:ln>
          <a:effectLst/>
        </p:spPr>
        <p:txBody>
          <a:bodyPr wrap="none">
            <a:spAutoFit/>
          </a:bodyPr>
          <a:lstStyle/>
          <a:p>
            <a:pPr eaLnBrk="1" hangingPunct="1"/>
            <a:r>
              <a:rPr kumimoji="1" lang="it-IT" sz="1800" i="1"/>
              <a:t>50°C 1h</a:t>
            </a:r>
          </a:p>
        </p:txBody>
      </p:sp>
      <p:graphicFrame>
        <p:nvGraphicFramePr>
          <p:cNvPr id="467978" name="Object 10"/>
          <p:cNvGraphicFramePr>
            <a:graphicFrameLocks noChangeAspect="1"/>
          </p:cNvGraphicFramePr>
          <p:nvPr/>
        </p:nvGraphicFramePr>
        <p:xfrm>
          <a:off x="755650" y="2008188"/>
          <a:ext cx="2951163" cy="3740150"/>
        </p:xfrm>
        <a:graphic>
          <a:graphicData uri="http://schemas.openxmlformats.org/presentationml/2006/ole">
            <mc:AlternateContent xmlns:mc="http://schemas.openxmlformats.org/markup-compatibility/2006">
              <mc:Choice xmlns:v="urn:schemas-microsoft-com:vml" Requires="v">
                <p:oleObj name="ISIS/Draw Sketch" r:id="rId3" imgW="2028600" imgH="2571480" progId="">
                  <p:embed/>
                </p:oleObj>
              </mc:Choice>
              <mc:Fallback>
                <p:oleObj name="ISIS/Draw Sketch" r:id="rId3" imgW="2028600" imgH="2571480" progId="">
                  <p:embed/>
                  <p:pic>
                    <p:nvPicPr>
                      <p:cNvPr id="46797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008188"/>
                        <a:ext cx="2951163"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7979" name="Object 11"/>
          <p:cNvGraphicFramePr>
            <a:graphicFrameLocks noChangeAspect="1"/>
          </p:cNvGraphicFramePr>
          <p:nvPr/>
        </p:nvGraphicFramePr>
        <p:xfrm>
          <a:off x="4953000" y="2012950"/>
          <a:ext cx="3317875" cy="2832100"/>
        </p:xfrm>
        <a:graphic>
          <a:graphicData uri="http://schemas.openxmlformats.org/presentationml/2006/ole">
            <mc:AlternateContent xmlns:mc="http://schemas.openxmlformats.org/markup-compatibility/2006">
              <mc:Choice xmlns:v="urn:schemas-microsoft-com:vml" Requires="v">
                <p:oleObj name="ISIS/Draw Sketch" r:id="rId5" imgW="2019240" imgH="1723680" progId="">
                  <p:embed/>
                </p:oleObj>
              </mc:Choice>
              <mc:Fallback>
                <p:oleObj name="ISIS/Draw Sketch" r:id="rId5" imgW="2019240" imgH="1723680" progId="">
                  <p:embed/>
                  <p:pic>
                    <p:nvPicPr>
                      <p:cNvPr id="46797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012950"/>
                        <a:ext cx="3317875"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7980" name="Text Box 12"/>
          <p:cNvSpPr txBox="1">
            <a:spLocks noChangeArrowheads="1"/>
          </p:cNvSpPr>
          <p:nvPr/>
        </p:nvSpPr>
        <p:spPr bwMode="auto">
          <a:xfrm>
            <a:off x="441325" y="5653088"/>
            <a:ext cx="3095625" cy="396875"/>
          </a:xfrm>
          <a:prstGeom prst="rect">
            <a:avLst/>
          </a:prstGeom>
          <a:noFill/>
          <a:ln w="9525">
            <a:noFill/>
            <a:miter lim="800000"/>
            <a:headEnd/>
            <a:tailEnd/>
          </a:ln>
          <a:effectLst/>
        </p:spPr>
        <p:txBody>
          <a:bodyPr wrap="none">
            <a:spAutoFit/>
          </a:bodyPr>
          <a:lstStyle/>
          <a:p>
            <a:pPr eaLnBrk="1" hangingPunct="1"/>
            <a:r>
              <a:rPr kumimoji="1" lang="it-IT" sz="2000"/>
              <a:t>BAUMICINE A1,A2,B1,B2</a:t>
            </a:r>
          </a:p>
        </p:txBody>
      </p:sp>
      <p:sp>
        <p:nvSpPr>
          <p:cNvPr id="467981" name="Text Box 13"/>
          <p:cNvSpPr txBox="1">
            <a:spLocks noChangeArrowheads="1"/>
          </p:cNvSpPr>
          <p:nvPr/>
        </p:nvSpPr>
        <p:spPr bwMode="auto">
          <a:xfrm>
            <a:off x="5791200" y="4876800"/>
            <a:ext cx="2036763" cy="396875"/>
          </a:xfrm>
          <a:prstGeom prst="rect">
            <a:avLst/>
          </a:prstGeom>
          <a:noFill/>
          <a:ln w="9525">
            <a:noFill/>
            <a:miter lim="800000"/>
            <a:headEnd/>
            <a:tailEnd/>
          </a:ln>
          <a:effectLst/>
        </p:spPr>
        <p:txBody>
          <a:bodyPr wrap="none">
            <a:spAutoFit/>
          </a:bodyPr>
          <a:lstStyle/>
          <a:p>
            <a:pPr eaLnBrk="1" hangingPunct="1"/>
            <a:r>
              <a:rPr kumimoji="1" lang="it-IT" sz="2000"/>
              <a:t>DAUNOMICINA</a:t>
            </a:r>
          </a:p>
        </p:txBody>
      </p:sp>
      <p:sp>
        <p:nvSpPr>
          <p:cNvPr id="467982" name="Line 14"/>
          <p:cNvSpPr>
            <a:spLocks noChangeShapeType="1"/>
          </p:cNvSpPr>
          <p:nvPr/>
        </p:nvSpPr>
        <p:spPr bwMode="auto">
          <a:xfrm>
            <a:off x="3505200" y="3200400"/>
            <a:ext cx="1371600" cy="0"/>
          </a:xfrm>
          <a:prstGeom prst="line">
            <a:avLst/>
          </a:prstGeom>
          <a:noFill/>
          <a:ln w="9525">
            <a:solidFill>
              <a:schemeClr val="tx1"/>
            </a:solidFill>
            <a:round/>
            <a:headEnd/>
            <a:tailEnd type="triangle" w="med" len="med"/>
          </a:ln>
          <a:effectLst/>
        </p:spPr>
        <p:txBody>
          <a:bodyPr/>
          <a:lstStyle/>
          <a:p>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E81E3AAD-DA06-49A0-806E-BFAF19956932}" type="slidenum">
              <a:rPr lang="it-IT"/>
              <a:pPr/>
              <a:t>53</a:t>
            </a:fld>
            <a:endParaRPr lang="it-IT"/>
          </a:p>
        </p:txBody>
      </p:sp>
      <p:pic>
        <p:nvPicPr>
          <p:cNvPr id="470019" name="Picture 3" descr="Rotary vacuum filter"/>
          <p:cNvPicPr>
            <a:picLocks noChangeAspect="1" noChangeArrowheads="1"/>
          </p:cNvPicPr>
          <p:nvPr/>
        </p:nvPicPr>
        <p:blipFill>
          <a:blip r:embed="rId3" cstate="print"/>
          <a:srcRect/>
          <a:stretch>
            <a:fillRect/>
          </a:stretch>
        </p:blipFill>
        <p:spPr bwMode="auto">
          <a:xfrm>
            <a:off x="2514600" y="1600200"/>
            <a:ext cx="3808413" cy="4087813"/>
          </a:xfrm>
          <a:prstGeom prst="rect">
            <a:avLst/>
          </a:prstGeom>
          <a:noFill/>
          <a:ln w="9525">
            <a:noFill/>
            <a:miter lim="800000"/>
            <a:headEnd/>
            <a:tailEnd/>
          </a:ln>
        </p:spPr>
      </p:pic>
      <p:sp>
        <p:nvSpPr>
          <p:cNvPr id="470020" name="Text Box 4"/>
          <p:cNvSpPr txBox="1">
            <a:spLocks noChangeArrowheads="1"/>
          </p:cNvSpPr>
          <p:nvPr/>
        </p:nvSpPr>
        <p:spPr bwMode="auto">
          <a:xfrm>
            <a:off x="1295400" y="762000"/>
            <a:ext cx="2016125" cy="711200"/>
          </a:xfrm>
          <a:prstGeom prst="rect">
            <a:avLst/>
          </a:prstGeom>
          <a:noFill/>
          <a:ln w="9525">
            <a:solidFill>
              <a:srgbClr val="FF0000"/>
            </a:solidFill>
            <a:miter lim="800000"/>
            <a:headEnd/>
            <a:tailEnd/>
          </a:ln>
          <a:effectLst/>
        </p:spPr>
        <p:txBody>
          <a:bodyPr wrap="none">
            <a:spAutoFit/>
          </a:bodyPr>
          <a:lstStyle/>
          <a:p>
            <a:pPr algn="ctr" eaLnBrk="1" hangingPunct="1"/>
            <a:r>
              <a:rPr kumimoji="1" lang="it-IT" sz="2000" b="1"/>
              <a:t>BRODO</a:t>
            </a:r>
          </a:p>
          <a:p>
            <a:pPr algn="ctr" eaLnBrk="1" hangingPunct="1"/>
            <a:r>
              <a:rPr kumimoji="1" lang="it-IT" sz="2000" b="1"/>
              <a:t>IDROLIZZATO</a:t>
            </a:r>
          </a:p>
        </p:txBody>
      </p:sp>
      <p:sp>
        <p:nvSpPr>
          <p:cNvPr id="470021" name="Text Box 5"/>
          <p:cNvSpPr txBox="1">
            <a:spLocks noChangeArrowheads="1"/>
          </p:cNvSpPr>
          <p:nvPr/>
        </p:nvSpPr>
        <p:spPr bwMode="auto">
          <a:xfrm>
            <a:off x="3703638" y="687388"/>
            <a:ext cx="1309687" cy="396875"/>
          </a:xfrm>
          <a:prstGeom prst="rect">
            <a:avLst/>
          </a:prstGeom>
          <a:noFill/>
          <a:ln w="9525">
            <a:noFill/>
            <a:miter lim="800000"/>
            <a:headEnd/>
            <a:tailEnd/>
          </a:ln>
          <a:effectLst/>
        </p:spPr>
        <p:txBody>
          <a:bodyPr wrap="none">
            <a:spAutoFit/>
          </a:bodyPr>
          <a:lstStyle/>
          <a:p>
            <a:pPr eaLnBrk="1" hangingPunct="1"/>
            <a:r>
              <a:rPr kumimoji="1" lang="it-IT" sz="2000" i="1"/>
              <a:t>Filtrazione</a:t>
            </a:r>
          </a:p>
        </p:txBody>
      </p:sp>
      <p:sp>
        <p:nvSpPr>
          <p:cNvPr id="470022" name="Text Box 6"/>
          <p:cNvSpPr txBox="1">
            <a:spLocks noChangeArrowheads="1"/>
          </p:cNvSpPr>
          <p:nvPr/>
        </p:nvSpPr>
        <p:spPr bwMode="auto">
          <a:xfrm>
            <a:off x="5562600" y="762000"/>
            <a:ext cx="1522413" cy="711200"/>
          </a:xfrm>
          <a:prstGeom prst="rect">
            <a:avLst/>
          </a:prstGeom>
          <a:noFill/>
          <a:ln w="9525">
            <a:solidFill>
              <a:srgbClr val="FF0000"/>
            </a:solidFill>
            <a:miter lim="800000"/>
            <a:headEnd/>
            <a:tailEnd/>
          </a:ln>
          <a:effectLst/>
        </p:spPr>
        <p:txBody>
          <a:bodyPr wrap="none">
            <a:spAutoFit/>
          </a:bodyPr>
          <a:lstStyle/>
          <a:p>
            <a:pPr algn="ctr" eaLnBrk="1" hangingPunct="1"/>
            <a:r>
              <a:rPr kumimoji="1" lang="it-IT" sz="2000" b="1"/>
              <a:t>BRODO</a:t>
            </a:r>
          </a:p>
          <a:p>
            <a:pPr algn="ctr" eaLnBrk="1" hangingPunct="1"/>
            <a:r>
              <a:rPr kumimoji="1" lang="it-IT" sz="2000" b="1"/>
              <a:t>FILTRATO</a:t>
            </a:r>
          </a:p>
        </p:txBody>
      </p:sp>
      <p:sp>
        <p:nvSpPr>
          <p:cNvPr id="470023" name="AutoShape 7"/>
          <p:cNvSpPr>
            <a:spLocks noChangeArrowheads="1"/>
          </p:cNvSpPr>
          <p:nvPr/>
        </p:nvSpPr>
        <p:spPr bwMode="auto">
          <a:xfrm>
            <a:off x="3810000" y="1066800"/>
            <a:ext cx="1066800" cy="152400"/>
          </a:xfrm>
          <a:prstGeom prst="rightArrow">
            <a:avLst>
              <a:gd name="adj1" fmla="val 50000"/>
              <a:gd name="adj2" fmla="val 175000"/>
            </a:avLst>
          </a:prstGeom>
          <a:solidFill>
            <a:schemeClr val="tx1"/>
          </a:solidFill>
          <a:ln w="9525">
            <a:solidFill>
              <a:schemeClr val="tx1"/>
            </a:solidFill>
            <a:miter lim="800000"/>
            <a:headEnd/>
            <a:tailEnd/>
          </a:ln>
          <a:effectLst/>
        </p:spPr>
        <p:txBody>
          <a:bodyPr wrap="none" anchor="ctr"/>
          <a:lstStyle/>
          <a:p>
            <a:endParaRPr lang="it-IT"/>
          </a:p>
        </p:txBody>
      </p:sp>
      <p:sp>
        <p:nvSpPr>
          <p:cNvPr id="470024" name="Text Box 8"/>
          <p:cNvSpPr txBox="1">
            <a:spLocks noChangeArrowheads="1"/>
          </p:cNvSpPr>
          <p:nvPr/>
        </p:nvSpPr>
        <p:spPr bwMode="auto">
          <a:xfrm>
            <a:off x="1981200" y="0"/>
            <a:ext cx="5578475" cy="519113"/>
          </a:xfrm>
          <a:prstGeom prst="rect">
            <a:avLst/>
          </a:prstGeom>
          <a:noFill/>
          <a:ln w="9525">
            <a:noFill/>
            <a:miter lim="800000"/>
            <a:headEnd/>
            <a:tailEnd/>
          </a:ln>
          <a:effectLst/>
        </p:spPr>
        <p:txBody>
          <a:bodyPr wrap="none">
            <a:spAutoFit/>
          </a:bodyPr>
          <a:lstStyle/>
          <a:p>
            <a:pPr eaLnBrk="1" hangingPunct="1"/>
            <a:r>
              <a:rPr kumimoji="1" lang="it-IT" sz="2800"/>
              <a:t>Estrazione Daunomicina – Filtrazione</a:t>
            </a:r>
          </a:p>
        </p:txBody>
      </p:sp>
      <p:sp>
        <p:nvSpPr>
          <p:cNvPr id="470025" name="Text Box 9"/>
          <p:cNvSpPr txBox="1">
            <a:spLocks noChangeArrowheads="1"/>
          </p:cNvSpPr>
          <p:nvPr/>
        </p:nvSpPr>
        <p:spPr bwMode="auto">
          <a:xfrm>
            <a:off x="2819400" y="5943600"/>
            <a:ext cx="2751138" cy="396875"/>
          </a:xfrm>
          <a:prstGeom prst="rect">
            <a:avLst/>
          </a:prstGeom>
          <a:noFill/>
          <a:ln w="9525">
            <a:noFill/>
            <a:miter lim="800000"/>
            <a:headEnd/>
            <a:tailEnd/>
          </a:ln>
          <a:effectLst/>
        </p:spPr>
        <p:txBody>
          <a:bodyPr wrap="none">
            <a:spAutoFit/>
          </a:bodyPr>
          <a:lstStyle/>
          <a:p>
            <a:pPr eaLnBrk="1" hangingPunct="1"/>
            <a:r>
              <a:rPr kumimoji="1" lang="it-IT" sz="2000"/>
              <a:t>Esempio di filtro rotativo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DDEBF37C-8254-4D0D-ADFB-277675728312}" type="slidenum">
              <a:rPr lang="it-IT"/>
              <a:pPr/>
              <a:t>54</a:t>
            </a:fld>
            <a:endParaRPr lang="it-IT"/>
          </a:p>
        </p:txBody>
      </p:sp>
      <p:pic>
        <p:nvPicPr>
          <p:cNvPr id="472067" name="Picture 3"/>
          <p:cNvPicPr>
            <a:picLocks noChangeAspect="1" noChangeArrowheads="1"/>
          </p:cNvPicPr>
          <p:nvPr/>
        </p:nvPicPr>
        <p:blipFill>
          <a:blip r:embed="rId3" cstate="print"/>
          <a:srcRect/>
          <a:stretch>
            <a:fillRect/>
          </a:stretch>
        </p:blipFill>
        <p:spPr bwMode="auto">
          <a:xfrm>
            <a:off x="323850" y="476250"/>
            <a:ext cx="8496300" cy="5821363"/>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D9F60242-96B3-4792-A41D-D5CE5744B554}" type="slidenum">
              <a:rPr lang="it-IT"/>
              <a:pPr/>
              <a:t>55</a:t>
            </a:fld>
            <a:endParaRPr lang="it-IT"/>
          </a:p>
        </p:txBody>
      </p:sp>
      <p:graphicFrame>
        <p:nvGraphicFramePr>
          <p:cNvPr id="474115" name="Object 3"/>
          <p:cNvGraphicFramePr>
            <a:graphicFrameLocks noChangeAspect="1"/>
          </p:cNvGraphicFramePr>
          <p:nvPr/>
        </p:nvGraphicFramePr>
        <p:xfrm>
          <a:off x="1828800" y="1219200"/>
          <a:ext cx="5181600" cy="3897313"/>
        </p:xfrm>
        <a:graphic>
          <a:graphicData uri="http://schemas.openxmlformats.org/presentationml/2006/ole">
            <mc:AlternateContent xmlns:mc="http://schemas.openxmlformats.org/markup-compatibility/2006">
              <mc:Choice xmlns:v="urn:schemas-microsoft-com:vml" Requires="v">
                <p:oleObj r:id="rId3" imgW="3191320" imgH="2400635" progId="PBrush">
                  <p:embed/>
                </p:oleObj>
              </mc:Choice>
              <mc:Fallback>
                <p:oleObj r:id="rId3" imgW="3191320" imgH="2400635" progId="PBrush">
                  <p:embed/>
                  <p:pic>
                    <p:nvPicPr>
                      <p:cNvPr id="4741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19200"/>
                        <a:ext cx="5181600" cy="389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4116" name="Text Box 4"/>
          <p:cNvSpPr txBox="1">
            <a:spLocks noChangeArrowheads="1"/>
          </p:cNvSpPr>
          <p:nvPr/>
        </p:nvSpPr>
        <p:spPr bwMode="auto">
          <a:xfrm>
            <a:off x="2590800" y="0"/>
            <a:ext cx="5218113" cy="519113"/>
          </a:xfrm>
          <a:prstGeom prst="rect">
            <a:avLst/>
          </a:prstGeom>
          <a:noFill/>
          <a:ln w="9525">
            <a:noFill/>
            <a:miter lim="800000"/>
            <a:headEnd/>
            <a:tailEnd/>
          </a:ln>
          <a:effectLst/>
        </p:spPr>
        <p:txBody>
          <a:bodyPr wrap="none">
            <a:spAutoFit/>
          </a:bodyPr>
          <a:lstStyle/>
          <a:p>
            <a:pPr eaLnBrk="1" hangingPunct="1"/>
            <a:r>
              <a:rPr kumimoji="1" lang="it-IT" sz="2800"/>
              <a:t>FILTRAZIONE TRADIZIONALE</a:t>
            </a:r>
          </a:p>
        </p:txBody>
      </p:sp>
      <p:pic>
        <p:nvPicPr>
          <p:cNvPr id="474117" name="Picture 5"/>
          <p:cNvPicPr>
            <a:picLocks noChangeAspect="1" noChangeArrowheads="1"/>
          </p:cNvPicPr>
          <p:nvPr/>
        </p:nvPicPr>
        <p:blipFill>
          <a:blip r:embed="rId5" cstate="print"/>
          <a:srcRect/>
          <a:stretch>
            <a:fillRect/>
          </a:stretch>
        </p:blipFill>
        <p:spPr bwMode="auto">
          <a:xfrm>
            <a:off x="0" y="0"/>
            <a:ext cx="1377950" cy="36036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654ED9C5-7600-4477-BE69-002DE1BDE8E4}" type="slidenum">
              <a:rPr lang="it-IT"/>
              <a:pPr/>
              <a:t>56</a:t>
            </a:fld>
            <a:endParaRPr lang="it-IT"/>
          </a:p>
        </p:txBody>
      </p:sp>
      <p:sp>
        <p:nvSpPr>
          <p:cNvPr id="476163" name="Text Box 3"/>
          <p:cNvSpPr txBox="1">
            <a:spLocks noChangeArrowheads="1"/>
          </p:cNvSpPr>
          <p:nvPr/>
        </p:nvSpPr>
        <p:spPr bwMode="auto">
          <a:xfrm>
            <a:off x="2133600" y="0"/>
            <a:ext cx="5080000" cy="519113"/>
          </a:xfrm>
          <a:prstGeom prst="rect">
            <a:avLst/>
          </a:prstGeom>
          <a:noFill/>
          <a:ln w="9525">
            <a:noFill/>
            <a:miter lim="800000"/>
            <a:headEnd/>
            <a:tailEnd/>
          </a:ln>
          <a:effectLst/>
        </p:spPr>
        <p:txBody>
          <a:bodyPr wrap="none">
            <a:spAutoFit/>
          </a:bodyPr>
          <a:lstStyle/>
          <a:p>
            <a:pPr eaLnBrk="1" hangingPunct="1"/>
            <a:r>
              <a:rPr kumimoji="1" lang="it-IT" sz="2800"/>
              <a:t>FILTRAZIONE TANGENZIALE</a:t>
            </a:r>
          </a:p>
        </p:txBody>
      </p:sp>
      <p:pic>
        <p:nvPicPr>
          <p:cNvPr id="476164" name="Picture 4" descr="Tangential Flow Filtration"/>
          <p:cNvPicPr>
            <a:picLocks noChangeAspect="1" noChangeArrowheads="1"/>
          </p:cNvPicPr>
          <p:nvPr/>
        </p:nvPicPr>
        <p:blipFill>
          <a:blip r:embed="rId3" cstate="print"/>
          <a:srcRect/>
          <a:stretch>
            <a:fillRect/>
          </a:stretch>
        </p:blipFill>
        <p:spPr bwMode="auto">
          <a:xfrm>
            <a:off x="685800" y="1447800"/>
            <a:ext cx="7775575" cy="3746500"/>
          </a:xfrm>
          <a:prstGeom prst="rect">
            <a:avLst/>
          </a:prstGeom>
          <a:noFill/>
          <a:ln w="9525">
            <a:noFill/>
            <a:miter lim="800000"/>
            <a:headEnd/>
            <a:tailEnd/>
          </a:ln>
        </p:spPr>
      </p:pic>
      <p:pic>
        <p:nvPicPr>
          <p:cNvPr id="476165" name="Picture 5"/>
          <p:cNvPicPr>
            <a:picLocks noChangeAspect="1" noChangeArrowheads="1"/>
          </p:cNvPicPr>
          <p:nvPr/>
        </p:nvPicPr>
        <p:blipFill>
          <a:blip r:embed="rId4" cstate="print"/>
          <a:srcRect/>
          <a:stretch>
            <a:fillRect/>
          </a:stretch>
        </p:blipFill>
        <p:spPr bwMode="auto">
          <a:xfrm>
            <a:off x="0" y="0"/>
            <a:ext cx="1377950" cy="36036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F6A97C15-092E-4E30-904B-02572C4140BC}" type="slidenum">
              <a:rPr lang="it-IT"/>
              <a:pPr/>
              <a:t>57</a:t>
            </a:fld>
            <a:endParaRPr lang="it-IT"/>
          </a:p>
        </p:txBody>
      </p:sp>
      <p:sp>
        <p:nvSpPr>
          <p:cNvPr id="478211" name="Rectangle 3"/>
          <p:cNvSpPr>
            <a:spLocks noChangeArrowheads="1"/>
          </p:cNvSpPr>
          <p:nvPr/>
        </p:nvSpPr>
        <p:spPr bwMode="auto">
          <a:xfrm>
            <a:off x="2473325" y="1143000"/>
            <a:ext cx="3060700" cy="1638300"/>
          </a:xfrm>
          <a:prstGeom prst="rect">
            <a:avLst/>
          </a:prstGeom>
          <a:solidFill>
            <a:srgbClr val="00FFFF"/>
          </a:solidFill>
          <a:ln w="9525">
            <a:noFill/>
            <a:miter lim="800000"/>
            <a:headEnd/>
            <a:tailEnd/>
          </a:ln>
        </p:spPr>
        <p:txBody>
          <a:bodyPr/>
          <a:lstStyle/>
          <a:p>
            <a:endParaRPr lang="it-IT"/>
          </a:p>
        </p:txBody>
      </p:sp>
      <p:grpSp>
        <p:nvGrpSpPr>
          <p:cNvPr id="478212" name="Group 4"/>
          <p:cNvGrpSpPr>
            <a:grpSpLocks/>
          </p:cNvGrpSpPr>
          <p:nvPr/>
        </p:nvGrpSpPr>
        <p:grpSpPr bwMode="auto">
          <a:xfrm>
            <a:off x="2466975" y="2268538"/>
            <a:ext cx="331788" cy="312737"/>
            <a:chOff x="2370" y="1575"/>
            <a:chExt cx="209" cy="197"/>
          </a:xfrm>
        </p:grpSpPr>
        <p:grpSp>
          <p:nvGrpSpPr>
            <p:cNvPr id="478213" name="Group 5"/>
            <p:cNvGrpSpPr>
              <a:grpSpLocks/>
            </p:cNvGrpSpPr>
            <p:nvPr/>
          </p:nvGrpSpPr>
          <p:grpSpPr bwMode="auto">
            <a:xfrm>
              <a:off x="2370" y="1575"/>
              <a:ext cx="209" cy="197"/>
              <a:chOff x="2370" y="1575"/>
              <a:chExt cx="209" cy="197"/>
            </a:xfrm>
          </p:grpSpPr>
          <p:sp>
            <p:nvSpPr>
              <p:cNvPr id="478214" name="Oval 6"/>
              <p:cNvSpPr>
                <a:spLocks noChangeArrowheads="1"/>
              </p:cNvSpPr>
              <p:nvPr/>
            </p:nvSpPr>
            <p:spPr bwMode="auto">
              <a:xfrm>
                <a:off x="2370" y="1575"/>
                <a:ext cx="209" cy="197"/>
              </a:xfrm>
              <a:prstGeom prst="ellipse">
                <a:avLst/>
              </a:prstGeom>
              <a:solidFill>
                <a:srgbClr val="000000"/>
              </a:solidFill>
              <a:ln w="9525">
                <a:noFill/>
                <a:round/>
                <a:headEnd/>
                <a:tailEnd/>
              </a:ln>
            </p:spPr>
            <p:txBody>
              <a:bodyPr/>
              <a:lstStyle/>
              <a:p>
                <a:endParaRPr lang="it-IT"/>
              </a:p>
            </p:txBody>
          </p:sp>
          <p:sp>
            <p:nvSpPr>
              <p:cNvPr id="478215" name="Oval 7"/>
              <p:cNvSpPr>
                <a:spLocks noChangeArrowheads="1"/>
              </p:cNvSpPr>
              <p:nvPr/>
            </p:nvSpPr>
            <p:spPr bwMode="auto">
              <a:xfrm>
                <a:off x="2372" y="1577"/>
                <a:ext cx="205" cy="193"/>
              </a:xfrm>
              <a:prstGeom prst="ellipse">
                <a:avLst/>
              </a:prstGeom>
              <a:solidFill>
                <a:srgbClr val="090909"/>
              </a:solidFill>
              <a:ln w="9525">
                <a:noFill/>
                <a:round/>
                <a:headEnd/>
                <a:tailEnd/>
              </a:ln>
            </p:spPr>
            <p:txBody>
              <a:bodyPr/>
              <a:lstStyle/>
              <a:p>
                <a:endParaRPr lang="it-IT"/>
              </a:p>
            </p:txBody>
          </p:sp>
          <p:sp>
            <p:nvSpPr>
              <p:cNvPr id="478216" name="Oval 8"/>
              <p:cNvSpPr>
                <a:spLocks noChangeArrowheads="1"/>
              </p:cNvSpPr>
              <p:nvPr/>
            </p:nvSpPr>
            <p:spPr bwMode="auto">
              <a:xfrm>
                <a:off x="2372" y="1577"/>
                <a:ext cx="205" cy="193"/>
              </a:xfrm>
              <a:prstGeom prst="ellipse">
                <a:avLst/>
              </a:prstGeom>
              <a:solidFill>
                <a:srgbClr val="0D0D0D"/>
              </a:solidFill>
              <a:ln w="9525">
                <a:noFill/>
                <a:round/>
                <a:headEnd/>
                <a:tailEnd/>
              </a:ln>
            </p:spPr>
            <p:txBody>
              <a:bodyPr/>
              <a:lstStyle/>
              <a:p>
                <a:endParaRPr lang="it-IT"/>
              </a:p>
            </p:txBody>
          </p:sp>
          <p:sp>
            <p:nvSpPr>
              <p:cNvPr id="478217" name="Oval 9"/>
              <p:cNvSpPr>
                <a:spLocks noChangeArrowheads="1"/>
              </p:cNvSpPr>
              <p:nvPr/>
            </p:nvSpPr>
            <p:spPr bwMode="auto">
              <a:xfrm>
                <a:off x="2372" y="1577"/>
                <a:ext cx="203" cy="193"/>
              </a:xfrm>
              <a:prstGeom prst="ellipse">
                <a:avLst/>
              </a:prstGeom>
              <a:solidFill>
                <a:srgbClr val="101010"/>
              </a:solidFill>
              <a:ln w="9525">
                <a:noFill/>
                <a:round/>
                <a:headEnd/>
                <a:tailEnd/>
              </a:ln>
            </p:spPr>
            <p:txBody>
              <a:bodyPr/>
              <a:lstStyle/>
              <a:p>
                <a:endParaRPr lang="it-IT"/>
              </a:p>
            </p:txBody>
          </p:sp>
          <p:sp>
            <p:nvSpPr>
              <p:cNvPr id="478218" name="Oval 10"/>
              <p:cNvSpPr>
                <a:spLocks noChangeArrowheads="1"/>
              </p:cNvSpPr>
              <p:nvPr/>
            </p:nvSpPr>
            <p:spPr bwMode="auto">
              <a:xfrm>
                <a:off x="2374" y="1579"/>
                <a:ext cx="201" cy="189"/>
              </a:xfrm>
              <a:prstGeom prst="ellipse">
                <a:avLst/>
              </a:prstGeom>
              <a:solidFill>
                <a:srgbClr val="131313"/>
              </a:solidFill>
              <a:ln w="9525">
                <a:noFill/>
                <a:round/>
                <a:headEnd/>
                <a:tailEnd/>
              </a:ln>
            </p:spPr>
            <p:txBody>
              <a:bodyPr/>
              <a:lstStyle/>
              <a:p>
                <a:endParaRPr lang="it-IT"/>
              </a:p>
            </p:txBody>
          </p:sp>
          <p:sp>
            <p:nvSpPr>
              <p:cNvPr id="478219" name="Oval 11"/>
              <p:cNvSpPr>
                <a:spLocks noChangeArrowheads="1"/>
              </p:cNvSpPr>
              <p:nvPr/>
            </p:nvSpPr>
            <p:spPr bwMode="auto">
              <a:xfrm>
                <a:off x="2374" y="1579"/>
                <a:ext cx="201" cy="189"/>
              </a:xfrm>
              <a:prstGeom prst="ellipse">
                <a:avLst/>
              </a:prstGeom>
              <a:solidFill>
                <a:srgbClr val="161616"/>
              </a:solidFill>
              <a:ln w="9525">
                <a:noFill/>
                <a:round/>
                <a:headEnd/>
                <a:tailEnd/>
              </a:ln>
            </p:spPr>
            <p:txBody>
              <a:bodyPr/>
              <a:lstStyle/>
              <a:p>
                <a:endParaRPr lang="it-IT"/>
              </a:p>
            </p:txBody>
          </p:sp>
          <p:sp>
            <p:nvSpPr>
              <p:cNvPr id="478220" name="Oval 12"/>
              <p:cNvSpPr>
                <a:spLocks noChangeArrowheads="1"/>
              </p:cNvSpPr>
              <p:nvPr/>
            </p:nvSpPr>
            <p:spPr bwMode="auto">
              <a:xfrm>
                <a:off x="2376" y="1581"/>
                <a:ext cx="197" cy="185"/>
              </a:xfrm>
              <a:prstGeom prst="ellipse">
                <a:avLst/>
              </a:prstGeom>
              <a:solidFill>
                <a:srgbClr val="191919"/>
              </a:solidFill>
              <a:ln w="9525">
                <a:noFill/>
                <a:round/>
                <a:headEnd/>
                <a:tailEnd/>
              </a:ln>
            </p:spPr>
            <p:txBody>
              <a:bodyPr/>
              <a:lstStyle/>
              <a:p>
                <a:endParaRPr lang="it-IT"/>
              </a:p>
            </p:txBody>
          </p:sp>
          <p:sp>
            <p:nvSpPr>
              <p:cNvPr id="478221" name="Oval 13"/>
              <p:cNvSpPr>
                <a:spLocks noChangeArrowheads="1"/>
              </p:cNvSpPr>
              <p:nvPr/>
            </p:nvSpPr>
            <p:spPr bwMode="auto">
              <a:xfrm>
                <a:off x="2376" y="1581"/>
                <a:ext cx="197" cy="185"/>
              </a:xfrm>
              <a:prstGeom prst="ellipse">
                <a:avLst/>
              </a:prstGeom>
              <a:solidFill>
                <a:srgbClr val="1B1B1B"/>
              </a:solidFill>
              <a:ln w="9525">
                <a:noFill/>
                <a:round/>
                <a:headEnd/>
                <a:tailEnd/>
              </a:ln>
            </p:spPr>
            <p:txBody>
              <a:bodyPr/>
              <a:lstStyle/>
              <a:p>
                <a:endParaRPr lang="it-IT"/>
              </a:p>
            </p:txBody>
          </p:sp>
          <p:sp>
            <p:nvSpPr>
              <p:cNvPr id="478222" name="Oval 14"/>
              <p:cNvSpPr>
                <a:spLocks noChangeArrowheads="1"/>
              </p:cNvSpPr>
              <p:nvPr/>
            </p:nvSpPr>
            <p:spPr bwMode="auto">
              <a:xfrm>
                <a:off x="2376" y="1581"/>
                <a:ext cx="197" cy="185"/>
              </a:xfrm>
              <a:prstGeom prst="ellipse">
                <a:avLst/>
              </a:prstGeom>
              <a:solidFill>
                <a:srgbClr val="1D1D1D"/>
              </a:solidFill>
              <a:ln w="9525">
                <a:noFill/>
                <a:round/>
                <a:headEnd/>
                <a:tailEnd/>
              </a:ln>
            </p:spPr>
            <p:txBody>
              <a:bodyPr/>
              <a:lstStyle/>
              <a:p>
                <a:endParaRPr lang="it-IT"/>
              </a:p>
            </p:txBody>
          </p:sp>
          <p:sp>
            <p:nvSpPr>
              <p:cNvPr id="478223" name="Oval 15"/>
              <p:cNvSpPr>
                <a:spLocks noChangeArrowheads="1"/>
              </p:cNvSpPr>
              <p:nvPr/>
            </p:nvSpPr>
            <p:spPr bwMode="auto">
              <a:xfrm>
                <a:off x="2378" y="1583"/>
                <a:ext cx="193" cy="181"/>
              </a:xfrm>
              <a:prstGeom prst="ellipse">
                <a:avLst/>
              </a:prstGeom>
              <a:solidFill>
                <a:srgbClr val="202020"/>
              </a:solidFill>
              <a:ln w="9525">
                <a:noFill/>
                <a:round/>
                <a:headEnd/>
                <a:tailEnd/>
              </a:ln>
            </p:spPr>
            <p:txBody>
              <a:bodyPr/>
              <a:lstStyle/>
              <a:p>
                <a:endParaRPr lang="it-IT"/>
              </a:p>
            </p:txBody>
          </p:sp>
          <p:sp>
            <p:nvSpPr>
              <p:cNvPr id="478224" name="Oval 16"/>
              <p:cNvSpPr>
                <a:spLocks noChangeArrowheads="1"/>
              </p:cNvSpPr>
              <p:nvPr/>
            </p:nvSpPr>
            <p:spPr bwMode="auto">
              <a:xfrm>
                <a:off x="2378" y="1583"/>
                <a:ext cx="193" cy="181"/>
              </a:xfrm>
              <a:prstGeom prst="ellipse">
                <a:avLst/>
              </a:prstGeom>
              <a:solidFill>
                <a:srgbClr val="222222"/>
              </a:solidFill>
              <a:ln w="9525">
                <a:noFill/>
                <a:round/>
                <a:headEnd/>
                <a:tailEnd/>
              </a:ln>
            </p:spPr>
            <p:txBody>
              <a:bodyPr/>
              <a:lstStyle/>
              <a:p>
                <a:endParaRPr lang="it-IT"/>
              </a:p>
            </p:txBody>
          </p:sp>
          <p:sp>
            <p:nvSpPr>
              <p:cNvPr id="478225" name="Oval 17"/>
              <p:cNvSpPr>
                <a:spLocks noChangeArrowheads="1"/>
              </p:cNvSpPr>
              <p:nvPr/>
            </p:nvSpPr>
            <p:spPr bwMode="auto">
              <a:xfrm>
                <a:off x="2380" y="1583"/>
                <a:ext cx="189" cy="181"/>
              </a:xfrm>
              <a:prstGeom prst="ellipse">
                <a:avLst/>
              </a:prstGeom>
              <a:solidFill>
                <a:srgbClr val="242424"/>
              </a:solidFill>
              <a:ln w="9525">
                <a:noFill/>
                <a:round/>
                <a:headEnd/>
                <a:tailEnd/>
              </a:ln>
            </p:spPr>
            <p:txBody>
              <a:bodyPr/>
              <a:lstStyle/>
              <a:p>
                <a:endParaRPr lang="it-IT"/>
              </a:p>
            </p:txBody>
          </p:sp>
          <p:sp>
            <p:nvSpPr>
              <p:cNvPr id="478226" name="Oval 18"/>
              <p:cNvSpPr>
                <a:spLocks noChangeArrowheads="1"/>
              </p:cNvSpPr>
              <p:nvPr/>
            </p:nvSpPr>
            <p:spPr bwMode="auto">
              <a:xfrm>
                <a:off x="2380" y="1585"/>
                <a:ext cx="189" cy="177"/>
              </a:xfrm>
              <a:prstGeom prst="ellipse">
                <a:avLst/>
              </a:prstGeom>
              <a:solidFill>
                <a:srgbClr val="262626"/>
              </a:solidFill>
              <a:ln w="9525">
                <a:noFill/>
                <a:round/>
                <a:headEnd/>
                <a:tailEnd/>
              </a:ln>
            </p:spPr>
            <p:txBody>
              <a:bodyPr/>
              <a:lstStyle/>
              <a:p>
                <a:endParaRPr lang="it-IT"/>
              </a:p>
            </p:txBody>
          </p:sp>
          <p:sp>
            <p:nvSpPr>
              <p:cNvPr id="478227" name="Oval 19"/>
              <p:cNvSpPr>
                <a:spLocks noChangeArrowheads="1"/>
              </p:cNvSpPr>
              <p:nvPr/>
            </p:nvSpPr>
            <p:spPr bwMode="auto">
              <a:xfrm>
                <a:off x="2380" y="1585"/>
                <a:ext cx="187" cy="177"/>
              </a:xfrm>
              <a:prstGeom prst="ellipse">
                <a:avLst/>
              </a:prstGeom>
              <a:solidFill>
                <a:srgbClr val="292929"/>
              </a:solidFill>
              <a:ln w="9525">
                <a:noFill/>
                <a:round/>
                <a:headEnd/>
                <a:tailEnd/>
              </a:ln>
            </p:spPr>
            <p:txBody>
              <a:bodyPr/>
              <a:lstStyle/>
              <a:p>
                <a:endParaRPr lang="it-IT"/>
              </a:p>
            </p:txBody>
          </p:sp>
          <p:sp>
            <p:nvSpPr>
              <p:cNvPr id="478228" name="Oval 20"/>
              <p:cNvSpPr>
                <a:spLocks noChangeArrowheads="1"/>
              </p:cNvSpPr>
              <p:nvPr/>
            </p:nvSpPr>
            <p:spPr bwMode="auto">
              <a:xfrm>
                <a:off x="2382" y="1587"/>
                <a:ext cx="185" cy="173"/>
              </a:xfrm>
              <a:prstGeom prst="ellipse">
                <a:avLst/>
              </a:prstGeom>
              <a:solidFill>
                <a:srgbClr val="2B2B2B"/>
              </a:solidFill>
              <a:ln w="9525">
                <a:noFill/>
                <a:round/>
                <a:headEnd/>
                <a:tailEnd/>
              </a:ln>
            </p:spPr>
            <p:txBody>
              <a:bodyPr/>
              <a:lstStyle/>
              <a:p>
                <a:endParaRPr lang="it-IT"/>
              </a:p>
            </p:txBody>
          </p:sp>
          <p:sp>
            <p:nvSpPr>
              <p:cNvPr id="478229" name="Oval 21"/>
              <p:cNvSpPr>
                <a:spLocks noChangeArrowheads="1"/>
              </p:cNvSpPr>
              <p:nvPr/>
            </p:nvSpPr>
            <p:spPr bwMode="auto">
              <a:xfrm>
                <a:off x="2382" y="1587"/>
                <a:ext cx="185" cy="173"/>
              </a:xfrm>
              <a:prstGeom prst="ellipse">
                <a:avLst/>
              </a:prstGeom>
              <a:solidFill>
                <a:srgbClr val="2D2D2D"/>
              </a:solidFill>
              <a:ln w="9525">
                <a:noFill/>
                <a:round/>
                <a:headEnd/>
                <a:tailEnd/>
              </a:ln>
            </p:spPr>
            <p:txBody>
              <a:bodyPr/>
              <a:lstStyle/>
              <a:p>
                <a:endParaRPr lang="it-IT"/>
              </a:p>
            </p:txBody>
          </p:sp>
          <p:sp>
            <p:nvSpPr>
              <p:cNvPr id="478230" name="Oval 22"/>
              <p:cNvSpPr>
                <a:spLocks noChangeArrowheads="1"/>
              </p:cNvSpPr>
              <p:nvPr/>
            </p:nvSpPr>
            <p:spPr bwMode="auto">
              <a:xfrm>
                <a:off x="2384" y="1587"/>
                <a:ext cx="181" cy="173"/>
              </a:xfrm>
              <a:prstGeom prst="ellipse">
                <a:avLst/>
              </a:prstGeom>
              <a:solidFill>
                <a:srgbClr val="2F2F2F"/>
              </a:solidFill>
              <a:ln w="9525">
                <a:noFill/>
                <a:round/>
                <a:headEnd/>
                <a:tailEnd/>
              </a:ln>
            </p:spPr>
            <p:txBody>
              <a:bodyPr/>
              <a:lstStyle/>
              <a:p>
                <a:endParaRPr lang="it-IT"/>
              </a:p>
            </p:txBody>
          </p:sp>
          <p:sp>
            <p:nvSpPr>
              <p:cNvPr id="478231" name="Oval 23"/>
              <p:cNvSpPr>
                <a:spLocks noChangeArrowheads="1"/>
              </p:cNvSpPr>
              <p:nvPr/>
            </p:nvSpPr>
            <p:spPr bwMode="auto">
              <a:xfrm>
                <a:off x="2384" y="1589"/>
                <a:ext cx="181" cy="169"/>
              </a:xfrm>
              <a:prstGeom prst="ellipse">
                <a:avLst/>
              </a:prstGeom>
              <a:solidFill>
                <a:srgbClr val="313131"/>
              </a:solidFill>
              <a:ln w="9525">
                <a:noFill/>
                <a:round/>
                <a:headEnd/>
                <a:tailEnd/>
              </a:ln>
            </p:spPr>
            <p:txBody>
              <a:bodyPr/>
              <a:lstStyle/>
              <a:p>
                <a:endParaRPr lang="it-IT"/>
              </a:p>
            </p:txBody>
          </p:sp>
          <p:sp>
            <p:nvSpPr>
              <p:cNvPr id="478232" name="Oval 24"/>
              <p:cNvSpPr>
                <a:spLocks noChangeArrowheads="1"/>
              </p:cNvSpPr>
              <p:nvPr/>
            </p:nvSpPr>
            <p:spPr bwMode="auto">
              <a:xfrm>
                <a:off x="2384" y="1589"/>
                <a:ext cx="179" cy="169"/>
              </a:xfrm>
              <a:prstGeom prst="ellipse">
                <a:avLst/>
              </a:prstGeom>
              <a:solidFill>
                <a:srgbClr val="333333"/>
              </a:solidFill>
              <a:ln w="9525">
                <a:noFill/>
                <a:round/>
                <a:headEnd/>
                <a:tailEnd/>
              </a:ln>
            </p:spPr>
            <p:txBody>
              <a:bodyPr/>
              <a:lstStyle/>
              <a:p>
                <a:endParaRPr lang="it-IT"/>
              </a:p>
            </p:txBody>
          </p:sp>
          <p:sp>
            <p:nvSpPr>
              <p:cNvPr id="478233" name="Oval 25"/>
              <p:cNvSpPr>
                <a:spLocks noChangeArrowheads="1"/>
              </p:cNvSpPr>
              <p:nvPr/>
            </p:nvSpPr>
            <p:spPr bwMode="auto">
              <a:xfrm>
                <a:off x="2386" y="1589"/>
                <a:ext cx="177" cy="169"/>
              </a:xfrm>
              <a:prstGeom prst="ellipse">
                <a:avLst/>
              </a:prstGeom>
              <a:solidFill>
                <a:srgbClr val="363636"/>
              </a:solidFill>
              <a:ln w="9525">
                <a:noFill/>
                <a:round/>
                <a:headEnd/>
                <a:tailEnd/>
              </a:ln>
            </p:spPr>
            <p:txBody>
              <a:bodyPr/>
              <a:lstStyle/>
              <a:p>
                <a:endParaRPr lang="it-IT"/>
              </a:p>
            </p:txBody>
          </p:sp>
          <p:sp>
            <p:nvSpPr>
              <p:cNvPr id="478234" name="Oval 26"/>
              <p:cNvSpPr>
                <a:spLocks noChangeArrowheads="1"/>
              </p:cNvSpPr>
              <p:nvPr/>
            </p:nvSpPr>
            <p:spPr bwMode="auto">
              <a:xfrm>
                <a:off x="2386" y="1591"/>
                <a:ext cx="177" cy="165"/>
              </a:xfrm>
              <a:prstGeom prst="ellipse">
                <a:avLst/>
              </a:prstGeom>
              <a:solidFill>
                <a:srgbClr val="383838"/>
              </a:solidFill>
              <a:ln w="9525">
                <a:noFill/>
                <a:round/>
                <a:headEnd/>
                <a:tailEnd/>
              </a:ln>
            </p:spPr>
            <p:txBody>
              <a:bodyPr/>
              <a:lstStyle/>
              <a:p>
                <a:endParaRPr lang="it-IT"/>
              </a:p>
            </p:txBody>
          </p:sp>
          <p:sp>
            <p:nvSpPr>
              <p:cNvPr id="478235" name="Oval 27"/>
              <p:cNvSpPr>
                <a:spLocks noChangeArrowheads="1"/>
              </p:cNvSpPr>
              <p:nvPr/>
            </p:nvSpPr>
            <p:spPr bwMode="auto">
              <a:xfrm>
                <a:off x="2388" y="1591"/>
                <a:ext cx="173" cy="165"/>
              </a:xfrm>
              <a:prstGeom prst="ellipse">
                <a:avLst/>
              </a:prstGeom>
              <a:solidFill>
                <a:srgbClr val="3A3A3A"/>
              </a:solidFill>
              <a:ln w="9525">
                <a:noFill/>
                <a:round/>
                <a:headEnd/>
                <a:tailEnd/>
              </a:ln>
            </p:spPr>
            <p:txBody>
              <a:bodyPr/>
              <a:lstStyle/>
              <a:p>
                <a:endParaRPr lang="it-IT"/>
              </a:p>
            </p:txBody>
          </p:sp>
          <p:sp>
            <p:nvSpPr>
              <p:cNvPr id="478236" name="Oval 28"/>
              <p:cNvSpPr>
                <a:spLocks noChangeArrowheads="1"/>
              </p:cNvSpPr>
              <p:nvPr/>
            </p:nvSpPr>
            <p:spPr bwMode="auto">
              <a:xfrm>
                <a:off x="2388" y="1593"/>
                <a:ext cx="173" cy="161"/>
              </a:xfrm>
              <a:prstGeom prst="ellipse">
                <a:avLst/>
              </a:prstGeom>
              <a:solidFill>
                <a:srgbClr val="3C3C3C"/>
              </a:solidFill>
              <a:ln w="9525">
                <a:noFill/>
                <a:round/>
                <a:headEnd/>
                <a:tailEnd/>
              </a:ln>
            </p:spPr>
            <p:txBody>
              <a:bodyPr/>
              <a:lstStyle/>
              <a:p>
                <a:endParaRPr lang="it-IT"/>
              </a:p>
            </p:txBody>
          </p:sp>
          <p:sp>
            <p:nvSpPr>
              <p:cNvPr id="478237" name="Oval 29"/>
              <p:cNvSpPr>
                <a:spLocks noChangeArrowheads="1"/>
              </p:cNvSpPr>
              <p:nvPr/>
            </p:nvSpPr>
            <p:spPr bwMode="auto">
              <a:xfrm>
                <a:off x="2388" y="1593"/>
                <a:ext cx="171" cy="161"/>
              </a:xfrm>
              <a:prstGeom prst="ellipse">
                <a:avLst/>
              </a:prstGeom>
              <a:solidFill>
                <a:srgbClr val="3F3F3F"/>
              </a:solidFill>
              <a:ln w="9525">
                <a:noFill/>
                <a:round/>
                <a:headEnd/>
                <a:tailEnd/>
              </a:ln>
            </p:spPr>
            <p:txBody>
              <a:bodyPr/>
              <a:lstStyle/>
              <a:p>
                <a:endParaRPr lang="it-IT"/>
              </a:p>
            </p:txBody>
          </p:sp>
          <p:sp>
            <p:nvSpPr>
              <p:cNvPr id="478238" name="Oval 30"/>
              <p:cNvSpPr>
                <a:spLocks noChangeArrowheads="1"/>
              </p:cNvSpPr>
              <p:nvPr/>
            </p:nvSpPr>
            <p:spPr bwMode="auto">
              <a:xfrm>
                <a:off x="2390" y="1593"/>
                <a:ext cx="169" cy="161"/>
              </a:xfrm>
              <a:prstGeom prst="ellipse">
                <a:avLst/>
              </a:prstGeom>
              <a:solidFill>
                <a:srgbClr val="414141"/>
              </a:solidFill>
              <a:ln w="9525">
                <a:noFill/>
                <a:round/>
                <a:headEnd/>
                <a:tailEnd/>
              </a:ln>
            </p:spPr>
            <p:txBody>
              <a:bodyPr/>
              <a:lstStyle/>
              <a:p>
                <a:endParaRPr lang="it-IT"/>
              </a:p>
            </p:txBody>
          </p:sp>
          <p:sp>
            <p:nvSpPr>
              <p:cNvPr id="478239" name="Oval 31"/>
              <p:cNvSpPr>
                <a:spLocks noChangeArrowheads="1"/>
              </p:cNvSpPr>
              <p:nvPr/>
            </p:nvSpPr>
            <p:spPr bwMode="auto">
              <a:xfrm>
                <a:off x="2390" y="1595"/>
                <a:ext cx="169" cy="157"/>
              </a:xfrm>
              <a:prstGeom prst="ellipse">
                <a:avLst/>
              </a:prstGeom>
              <a:solidFill>
                <a:srgbClr val="434343"/>
              </a:solidFill>
              <a:ln w="9525">
                <a:noFill/>
                <a:round/>
                <a:headEnd/>
                <a:tailEnd/>
              </a:ln>
            </p:spPr>
            <p:txBody>
              <a:bodyPr/>
              <a:lstStyle/>
              <a:p>
                <a:endParaRPr lang="it-IT"/>
              </a:p>
            </p:txBody>
          </p:sp>
          <p:sp>
            <p:nvSpPr>
              <p:cNvPr id="478240" name="Oval 32"/>
              <p:cNvSpPr>
                <a:spLocks noChangeArrowheads="1"/>
              </p:cNvSpPr>
              <p:nvPr/>
            </p:nvSpPr>
            <p:spPr bwMode="auto">
              <a:xfrm>
                <a:off x="2392" y="1595"/>
                <a:ext cx="165" cy="157"/>
              </a:xfrm>
              <a:prstGeom prst="ellipse">
                <a:avLst/>
              </a:prstGeom>
              <a:solidFill>
                <a:srgbClr val="454545"/>
              </a:solidFill>
              <a:ln w="9525">
                <a:noFill/>
                <a:round/>
                <a:headEnd/>
                <a:tailEnd/>
              </a:ln>
            </p:spPr>
            <p:txBody>
              <a:bodyPr/>
              <a:lstStyle/>
              <a:p>
                <a:endParaRPr lang="it-IT"/>
              </a:p>
            </p:txBody>
          </p:sp>
          <p:sp>
            <p:nvSpPr>
              <p:cNvPr id="478241" name="Oval 33"/>
              <p:cNvSpPr>
                <a:spLocks noChangeArrowheads="1"/>
              </p:cNvSpPr>
              <p:nvPr/>
            </p:nvSpPr>
            <p:spPr bwMode="auto">
              <a:xfrm>
                <a:off x="2392" y="1595"/>
                <a:ext cx="165" cy="157"/>
              </a:xfrm>
              <a:prstGeom prst="ellipse">
                <a:avLst/>
              </a:prstGeom>
              <a:solidFill>
                <a:srgbClr val="484848"/>
              </a:solidFill>
              <a:ln w="9525">
                <a:noFill/>
                <a:round/>
                <a:headEnd/>
                <a:tailEnd/>
              </a:ln>
            </p:spPr>
            <p:txBody>
              <a:bodyPr/>
              <a:lstStyle/>
              <a:p>
                <a:endParaRPr lang="it-IT"/>
              </a:p>
            </p:txBody>
          </p:sp>
          <p:sp>
            <p:nvSpPr>
              <p:cNvPr id="478242" name="Oval 34"/>
              <p:cNvSpPr>
                <a:spLocks noChangeArrowheads="1"/>
              </p:cNvSpPr>
              <p:nvPr/>
            </p:nvSpPr>
            <p:spPr bwMode="auto">
              <a:xfrm>
                <a:off x="2392" y="1597"/>
                <a:ext cx="165" cy="152"/>
              </a:xfrm>
              <a:prstGeom prst="ellipse">
                <a:avLst/>
              </a:prstGeom>
              <a:solidFill>
                <a:srgbClr val="4A4A4A"/>
              </a:solidFill>
              <a:ln w="9525">
                <a:noFill/>
                <a:round/>
                <a:headEnd/>
                <a:tailEnd/>
              </a:ln>
            </p:spPr>
            <p:txBody>
              <a:bodyPr/>
              <a:lstStyle/>
              <a:p>
                <a:endParaRPr lang="it-IT"/>
              </a:p>
            </p:txBody>
          </p:sp>
          <p:sp>
            <p:nvSpPr>
              <p:cNvPr id="478243" name="Oval 35"/>
              <p:cNvSpPr>
                <a:spLocks noChangeArrowheads="1"/>
              </p:cNvSpPr>
              <p:nvPr/>
            </p:nvSpPr>
            <p:spPr bwMode="auto">
              <a:xfrm>
                <a:off x="2395" y="1597"/>
                <a:ext cx="160" cy="152"/>
              </a:xfrm>
              <a:prstGeom prst="ellipse">
                <a:avLst/>
              </a:prstGeom>
              <a:solidFill>
                <a:srgbClr val="4C4C4C"/>
              </a:solidFill>
              <a:ln w="9525">
                <a:noFill/>
                <a:round/>
                <a:headEnd/>
                <a:tailEnd/>
              </a:ln>
            </p:spPr>
            <p:txBody>
              <a:bodyPr/>
              <a:lstStyle/>
              <a:p>
                <a:endParaRPr lang="it-IT"/>
              </a:p>
            </p:txBody>
          </p:sp>
          <p:sp>
            <p:nvSpPr>
              <p:cNvPr id="478244" name="Oval 36"/>
              <p:cNvSpPr>
                <a:spLocks noChangeArrowheads="1"/>
              </p:cNvSpPr>
              <p:nvPr/>
            </p:nvSpPr>
            <p:spPr bwMode="auto">
              <a:xfrm>
                <a:off x="2395" y="1597"/>
                <a:ext cx="160" cy="152"/>
              </a:xfrm>
              <a:prstGeom prst="ellipse">
                <a:avLst/>
              </a:prstGeom>
              <a:solidFill>
                <a:srgbClr val="4F4F4F"/>
              </a:solidFill>
              <a:ln w="9525">
                <a:noFill/>
                <a:round/>
                <a:headEnd/>
                <a:tailEnd/>
              </a:ln>
            </p:spPr>
            <p:txBody>
              <a:bodyPr/>
              <a:lstStyle/>
              <a:p>
                <a:endParaRPr lang="it-IT"/>
              </a:p>
            </p:txBody>
          </p:sp>
          <p:sp>
            <p:nvSpPr>
              <p:cNvPr id="478245" name="Oval 37"/>
              <p:cNvSpPr>
                <a:spLocks noChangeArrowheads="1"/>
              </p:cNvSpPr>
              <p:nvPr/>
            </p:nvSpPr>
            <p:spPr bwMode="auto">
              <a:xfrm>
                <a:off x="2395" y="1599"/>
                <a:ext cx="158" cy="148"/>
              </a:xfrm>
              <a:prstGeom prst="ellipse">
                <a:avLst/>
              </a:prstGeom>
              <a:solidFill>
                <a:srgbClr val="515151"/>
              </a:solidFill>
              <a:ln w="9525">
                <a:noFill/>
                <a:round/>
                <a:headEnd/>
                <a:tailEnd/>
              </a:ln>
            </p:spPr>
            <p:txBody>
              <a:bodyPr/>
              <a:lstStyle/>
              <a:p>
                <a:endParaRPr lang="it-IT"/>
              </a:p>
            </p:txBody>
          </p:sp>
          <p:sp>
            <p:nvSpPr>
              <p:cNvPr id="478246" name="Oval 38"/>
              <p:cNvSpPr>
                <a:spLocks noChangeArrowheads="1"/>
              </p:cNvSpPr>
              <p:nvPr/>
            </p:nvSpPr>
            <p:spPr bwMode="auto">
              <a:xfrm>
                <a:off x="2397" y="1599"/>
                <a:ext cx="156" cy="148"/>
              </a:xfrm>
              <a:prstGeom prst="ellipse">
                <a:avLst/>
              </a:prstGeom>
              <a:solidFill>
                <a:srgbClr val="535353"/>
              </a:solidFill>
              <a:ln w="9525">
                <a:noFill/>
                <a:round/>
                <a:headEnd/>
                <a:tailEnd/>
              </a:ln>
            </p:spPr>
            <p:txBody>
              <a:bodyPr/>
              <a:lstStyle/>
              <a:p>
                <a:endParaRPr lang="it-IT"/>
              </a:p>
            </p:txBody>
          </p:sp>
          <p:sp>
            <p:nvSpPr>
              <p:cNvPr id="478247" name="Oval 39"/>
              <p:cNvSpPr>
                <a:spLocks noChangeArrowheads="1"/>
              </p:cNvSpPr>
              <p:nvPr/>
            </p:nvSpPr>
            <p:spPr bwMode="auto">
              <a:xfrm>
                <a:off x="2397" y="1601"/>
                <a:ext cx="156" cy="144"/>
              </a:xfrm>
              <a:prstGeom prst="ellipse">
                <a:avLst/>
              </a:prstGeom>
              <a:solidFill>
                <a:srgbClr val="565656"/>
              </a:solidFill>
              <a:ln w="9525">
                <a:noFill/>
                <a:round/>
                <a:headEnd/>
                <a:tailEnd/>
              </a:ln>
            </p:spPr>
            <p:txBody>
              <a:bodyPr/>
              <a:lstStyle/>
              <a:p>
                <a:endParaRPr lang="it-IT"/>
              </a:p>
            </p:txBody>
          </p:sp>
          <p:sp>
            <p:nvSpPr>
              <p:cNvPr id="478248" name="Oval 40"/>
              <p:cNvSpPr>
                <a:spLocks noChangeArrowheads="1"/>
              </p:cNvSpPr>
              <p:nvPr/>
            </p:nvSpPr>
            <p:spPr bwMode="auto">
              <a:xfrm>
                <a:off x="2399" y="1601"/>
                <a:ext cx="152" cy="144"/>
              </a:xfrm>
              <a:prstGeom prst="ellipse">
                <a:avLst/>
              </a:prstGeom>
              <a:solidFill>
                <a:srgbClr val="585858"/>
              </a:solidFill>
              <a:ln w="9525">
                <a:noFill/>
                <a:round/>
                <a:headEnd/>
                <a:tailEnd/>
              </a:ln>
            </p:spPr>
            <p:txBody>
              <a:bodyPr/>
              <a:lstStyle/>
              <a:p>
                <a:endParaRPr lang="it-IT"/>
              </a:p>
            </p:txBody>
          </p:sp>
          <p:sp>
            <p:nvSpPr>
              <p:cNvPr id="478249" name="Oval 41"/>
              <p:cNvSpPr>
                <a:spLocks noChangeArrowheads="1"/>
              </p:cNvSpPr>
              <p:nvPr/>
            </p:nvSpPr>
            <p:spPr bwMode="auto">
              <a:xfrm>
                <a:off x="2399" y="1601"/>
                <a:ext cx="152" cy="144"/>
              </a:xfrm>
              <a:prstGeom prst="ellipse">
                <a:avLst/>
              </a:prstGeom>
              <a:solidFill>
                <a:srgbClr val="5A5A5A"/>
              </a:solidFill>
              <a:ln w="9525">
                <a:noFill/>
                <a:round/>
                <a:headEnd/>
                <a:tailEnd/>
              </a:ln>
            </p:spPr>
            <p:txBody>
              <a:bodyPr/>
              <a:lstStyle/>
              <a:p>
                <a:endParaRPr lang="it-IT"/>
              </a:p>
            </p:txBody>
          </p:sp>
          <p:sp>
            <p:nvSpPr>
              <p:cNvPr id="478250" name="Oval 42"/>
              <p:cNvSpPr>
                <a:spLocks noChangeArrowheads="1"/>
              </p:cNvSpPr>
              <p:nvPr/>
            </p:nvSpPr>
            <p:spPr bwMode="auto">
              <a:xfrm>
                <a:off x="2401" y="1603"/>
                <a:ext cx="148" cy="140"/>
              </a:xfrm>
              <a:prstGeom prst="ellipse">
                <a:avLst/>
              </a:prstGeom>
              <a:solidFill>
                <a:srgbClr val="5D5D5D"/>
              </a:solidFill>
              <a:ln w="9525">
                <a:noFill/>
                <a:round/>
                <a:headEnd/>
                <a:tailEnd/>
              </a:ln>
            </p:spPr>
            <p:txBody>
              <a:bodyPr/>
              <a:lstStyle/>
              <a:p>
                <a:endParaRPr lang="it-IT"/>
              </a:p>
            </p:txBody>
          </p:sp>
          <p:sp>
            <p:nvSpPr>
              <p:cNvPr id="478251" name="Oval 43"/>
              <p:cNvSpPr>
                <a:spLocks noChangeArrowheads="1"/>
              </p:cNvSpPr>
              <p:nvPr/>
            </p:nvSpPr>
            <p:spPr bwMode="auto">
              <a:xfrm>
                <a:off x="2401" y="1603"/>
                <a:ext cx="148" cy="140"/>
              </a:xfrm>
              <a:prstGeom prst="ellipse">
                <a:avLst/>
              </a:prstGeom>
              <a:solidFill>
                <a:srgbClr val="5F5F5F"/>
              </a:solidFill>
              <a:ln w="9525">
                <a:noFill/>
                <a:round/>
                <a:headEnd/>
                <a:tailEnd/>
              </a:ln>
            </p:spPr>
            <p:txBody>
              <a:bodyPr/>
              <a:lstStyle/>
              <a:p>
                <a:endParaRPr lang="it-IT"/>
              </a:p>
            </p:txBody>
          </p:sp>
          <p:sp>
            <p:nvSpPr>
              <p:cNvPr id="478252" name="Oval 44"/>
              <p:cNvSpPr>
                <a:spLocks noChangeArrowheads="1"/>
              </p:cNvSpPr>
              <p:nvPr/>
            </p:nvSpPr>
            <p:spPr bwMode="auto">
              <a:xfrm>
                <a:off x="2401" y="1603"/>
                <a:ext cx="146" cy="140"/>
              </a:xfrm>
              <a:prstGeom prst="ellipse">
                <a:avLst/>
              </a:prstGeom>
              <a:solidFill>
                <a:srgbClr val="616161"/>
              </a:solidFill>
              <a:ln w="9525">
                <a:noFill/>
                <a:round/>
                <a:headEnd/>
                <a:tailEnd/>
              </a:ln>
            </p:spPr>
            <p:txBody>
              <a:bodyPr/>
              <a:lstStyle/>
              <a:p>
                <a:endParaRPr lang="it-IT"/>
              </a:p>
            </p:txBody>
          </p:sp>
          <p:sp>
            <p:nvSpPr>
              <p:cNvPr id="478253" name="Oval 45"/>
              <p:cNvSpPr>
                <a:spLocks noChangeArrowheads="1"/>
              </p:cNvSpPr>
              <p:nvPr/>
            </p:nvSpPr>
            <p:spPr bwMode="auto">
              <a:xfrm>
                <a:off x="2403" y="1605"/>
                <a:ext cx="144" cy="136"/>
              </a:xfrm>
              <a:prstGeom prst="ellipse">
                <a:avLst/>
              </a:prstGeom>
              <a:solidFill>
                <a:srgbClr val="646464"/>
              </a:solidFill>
              <a:ln w="9525">
                <a:noFill/>
                <a:round/>
                <a:headEnd/>
                <a:tailEnd/>
              </a:ln>
            </p:spPr>
            <p:txBody>
              <a:bodyPr/>
              <a:lstStyle/>
              <a:p>
                <a:endParaRPr lang="it-IT"/>
              </a:p>
            </p:txBody>
          </p:sp>
          <p:sp>
            <p:nvSpPr>
              <p:cNvPr id="478254" name="Oval 46"/>
              <p:cNvSpPr>
                <a:spLocks noChangeArrowheads="1"/>
              </p:cNvSpPr>
              <p:nvPr/>
            </p:nvSpPr>
            <p:spPr bwMode="auto">
              <a:xfrm>
                <a:off x="2403" y="1605"/>
                <a:ext cx="144" cy="136"/>
              </a:xfrm>
              <a:prstGeom prst="ellipse">
                <a:avLst/>
              </a:prstGeom>
              <a:solidFill>
                <a:srgbClr val="666666"/>
              </a:solidFill>
              <a:ln w="9525">
                <a:noFill/>
                <a:round/>
                <a:headEnd/>
                <a:tailEnd/>
              </a:ln>
            </p:spPr>
            <p:txBody>
              <a:bodyPr/>
              <a:lstStyle/>
              <a:p>
                <a:endParaRPr lang="it-IT"/>
              </a:p>
            </p:txBody>
          </p:sp>
          <p:sp>
            <p:nvSpPr>
              <p:cNvPr id="478255" name="Oval 47"/>
              <p:cNvSpPr>
                <a:spLocks noChangeArrowheads="1"/>
              </p:cNvSpPr>
              <p:nvPr/>
            </p:nvSpPr>
            <p:spPr bwMode="auto">
              <a:xfrm>
                <a:off x="2403" y="1607"/>
                <a:ext cx="142" cy="132"/>
              </a:xfrm>
              <a:prstGeom prst="ellipse">
                <a:avLst/>
              </a:prstGeom>
              <a:solidFill>
                <a:srgbClr val="686868"/>
              </a:solidFill>
              <a:ln w="9525">
                <a:noFill/>
                <a:round/>
                <a:headEnd/>
                <a:tailEnd/>
              </a:ln>
            </p:spPr>
            <p:txBody>
              <a:bodyPr/>
              <a:lstStyle/>
              <a:p>
                <a:endParaRPr lang="it-IT"/>
              </a:p>
            </p:txBody>
          </p:sp>
          <p:sp>
            <p:nvSpPr>
              <p:cNvPr id="478256" name="Oval 48"/>
              <p:cNvSpPr>
                <a:spLocks noChangeArrowheads="1"/>
              </p:cNvSpPr>
              <p:nvPr/>
            </p:nvSpPr>
            <p:spPr bwMode="auto">
              <a:xfrm>
                <a:off x="2405" y="1607"/>
                <a:ext cx="140" cy="132"/>
              </a:xfrm>
              <a:prstGeom prst="ellipse">
                <a:avLst/>
              </a:prstGeom>
              <a:solidFill>
                <a:srgbClr val="6B6B6B"/>
              </a:solidFill>
              <a:ln w="9525">
                <a:noFill/>
                <a:round/>
                <a:headEnd/>
                <a:tailEnd/>
              </a:ln>
            </p:spPr>
            <p:txBody>
              <a:bodyPr/>
              <a:lstStyle/>
              <a:p>
                <a:endParaRPr lang="it-IT"/>
              </a:p>
            </p:txBody>
          </p:sp>
          <p:sp>
            <p:nvSpPr>
              <p:cNvPr id="478257" name="Oval 49"/>
              <p:cNvSpPr>
                <a:spLocks noChangeArrowheads="1"/>
              </p:cNvSpPr>
              <p:nvPr/>
            </p:nvSpPr>
            <p:spPr bwMode="auto">
              <a:xfrm>
                <a:off x="2405" y="1607"/>
                <a:ext cx="140" cy="132"/>
              </a:xfrm>
              <a:prstGeom prst="ellipse">
                <a:avLst/>
              </a:prstGeom>
              <a:solidFill>
                <a:srgbClr val="6D6D6D"/>
              </a:solidFill>
              <a:ln w="9525">
                <a:noFill/>
                <a:round/>
                <a:headEnd/>
                <a:tailEnd/>
              </a:ln>
            </p:spPr>
            <p:txBody>
              <a:bodyPr/>
              <a:lstStyle/>
              <a:p>
                <a:endParaRPr lang="it-IT"/>
              </a:p>
            </p:txBody>
          </p:sp>
          <p:sp>
            <p:nvSpPr>
              <p:cNvPr id="478258" name="Oval 50"/>
              <p:cNvSpPr>
                <a:spLocks noChangeArrowheads="1"/>
              </p:cNvSpPr>
              <p:nvPr/>
            </p:nvSpPr>
            <p:spPr bwMode="auto">
              <a:xfrm>
                <a:off x="2407" y="1609"/>
                <a:ext cx="136" cy="128"/>
              </a:xfrm>
              <a:prstGeom prst="ellipse">
                <a:avLst/>
              </a:prstGeom>
              <a:solidFill>
                <a:srgbClr val="6F6F6F"/>
              </a:solidFill>
              <a:ln w="9525">
                <a:noFill/>
                <a:round/>
                <a:headEnd/>
                <a:tailEnd/>
              </a:ln>
            </p:spPr>
            <p:txBody>
              <a:bodyPr/>
              <a:lstStyle/>
              <a:p>
                <a:endParaRPr lang="it-IT"/>
              </a:p>
            </p:txBody>
          </p:sp>
          <p:sp>
            <p:nvSpPr>
              <p:cNvPr id="478259" name="Oval 51"/>
              <p:cNvSpPr>
                <a:spLocks noChangeArrowheads="1"/>
              </p:cNvSpPr>
              <p:nvPr/>
            </p:nvSpPr>
            <p:spPr bwMode="auto">
              <a:xfrm>
                <a:off x="2407" y="1609"/>
                <a:ext cx="136" cy="128"/>
              </a:xfrm>
              <a:prstGeom prst="ellipse">
                <a:avLst/>
              </a:prstGeom>
              <a:solidFill>
                <a:srgbClr val="727272"/>
              </a:solidFill>
              <a:ln w="9525">
                <a:noFill/>
                <a:round/>
                <a:headEnd/>
                <a:tailEnd/>
              </a:ln>
            </p:spPr>
            <p:txBody>
              <a:bodyPr/>
              <a:lstStyle/>
              <a:p>
                <a:endParaRPr lang="it-IT"/>
              </a:p>
            </p:txBody>
          </p:sp>
          <p:sp>
            <p:nvSpPr>
              <p:cNvPr id="478260" name="Oval 52"/>
              <p:cNvSpPr>
                <a:spLocks noChangeArrowheads="1"/>
              </p:cNvSpPr>
              <p:nvPr/>
            </p:nvSpPr>
            <p:spPr bwMode="auto">
              <a:xfrm>
                <a:off x="2407" y="1609"/>
                <a:ext cx="134" cy="128"/>
              </a:xfrm>
              <a:prstGeom prst="ellipse">
                <a:avLst/>
              </a:prstGeom>
              <a:solidFill>
                <a:srgbClr val="747474"/>
              </a:solidFill>
              <a:ln w="9525">
                <a:noFill/>
                <a:round/>
                <a:headEnd/>
                <a:tailEnd/>
              </a:ln>
            </p:spPr>
            <p:txBody>
              <a:bodyPr/>
              <a:lstStyle/>
              <a:p>
                <a:endParaRPr lang="it-IT"/>
              </a:p>
            </p:txBody>
          </p:sp>
          <p:sp>
            <p:nvSpPr>
              <p:cNvPr id="478261" name="Oval 53"/>
              <p:cNvSpPr>
                <a:spLocks noChangeArrowheads="1"/>
              </p:cNvSpPr>
              <p:nvPr/>
            </p:nvSpPr>
            <p:spPr bwMode="auto">
              <a:xfrm>
                <a:off x="2409" y="1611"/>
                <a:ext cx="132" cy="124"/>
              </a:xfrm>
              <a:prstGeom prst="ellipse">
                <a:avLst/>
              </a:prstGeom>
              <a:solidFill>
                <a:srgbClr val="777777"/>
              </a:solidFill>
              <a:ln w="9525">
                <a:noFill/>
                <a:round/>
                <a:headEnd/>
                <a:tailEnd/>
              </a:ln>
            </p:spPr>
            <p:txBody>
              <a:bodyPr/>
              <a:lstStyle/>
              <a:p>
                <a:endParaRPr lang="it-IT"/>
              </a:p>
            </p:txBody>
          </p:sp>
          <p:sp>
            <p:nvSpPr>
              <p:cNvPr id="478262" name="Oval 54"/>
              <p:cNvSpPr>
                <a:spLocks noChangeArrowheads="1"/>
              </p:cNvSpPr>
              <p:nvPr/>
            </p:nvSpPr>
            <p:spPr bwMode="auto">
              <a:xfrm>
                <a:off x="2409" y="1611"/>
                <a:ext cx="130" cy="124"/>
              </a:xfrm>
              <a:prstGeom prst="ellipse">
                <a:avLst/>
              </a:prstGeom>
              <a:solidFill>
                <a:srgbClr val="797979"/>
              </a:solidFill>
              <a:ln w="9525">
                <a:noFill/>
                <a:round/>
                <a:headEnd/>
                <a:tailEnd/>
              </a:ln>
            </p:spPr>
            <p:txBody>
              <a:bodyPr/>
              <a:lstStyle/>
              <a:p>
                <a:endParaRPr lang="it-IT"/>
              </a:p>
            </p:txBody>
          </p:sp>
          <p:sp>
            <p:nvSpPr>
              <p:cNvPr id="478263" name="Oval 55"/>
              <p:cNvSpPr>
                <a:spLocks noChangeArrowheads="1"/>
              </p:cNvSpPr>
              <p:nvPr/>
            </p:nvSpPr>
            <p:spPr bwMode="auto">
              <a:xfrm>
                <a:off x="2411" y="1613"/>
                <a:ext cx="128" cy="120"/>
              </a:xfrm>
              <a:prstGeom prst="ellipse">
                <a:avLst/>
              </a:prstGeom>
              <a:solidFill>
                <a:srgbClr val="7B7B7B"/>
              </a:solidFill>
              <a:ln w="9525">
                <a:noFill/>
                <a:round/>
                <a:headEnd/>
                <a:tailEnd/>
              </a:ln>
            </p:spPr>
            <p:txBody>
              <a:bodyPr/>
              <a:lstStyle/>
              <a:p>
                <a:endParaRPr lang="it-IT"/>
              </a:p>
            </p:txBody>
          </p:sp>
          <p:sp>
            <p:nvSpPr>
              <p:cNvPr id="478264" name="Oval 56"/>
              <p:cNvSpPr>
                <a:spLocks noChangeArrowheads="1"/>
              </p:cNvSpPr>
              <p:nvPr/>
            </p:nvSpPr>
            <p:spPr bwMode="auto">
              <a:xfrm>
                <a:off x="2411" y="1613"/>
                <a:ext cx="128" cy="120"/>
              </a:xfrm>
              <a:prstGeom prst="ellipse">
                <a:avLst/>
              </a:prstGeom>
              <a:solidFill>
                <a:srgbClr val="7E7E7E"/>
              </a:solidFill>
              <a:ln w="9525">
                <a:noFill/>
                <a:round/>
                <a:headEnd/>
                <a:tailEnd/>
              </a:ln>
            </p:spPr>
            <p:txBody>
              <a:bodyPr/>
              <a:lstStyle/>
              <a:p>
                <a:endParaRPr lang="it-IT"/>
              </a:p>
            </p:txBody>
          </p:sp>
          <p:sp>
            <p:nvSpPr>
              <p:cNvPr id="478265" name="Oval 57"/>
              <p:cNvSpPr>
                <a:spLocks noChangeArrowheads="1"/>
              </p:cNvSpPr>
              <p:nvPr/>
            </p:nvSpPr>
            <p:spPr bwMode="auto">
              <a:xfrm>
                <a:off x="2411" y="1613"/>
                <a:ext cx="126" cy="120"/>
              </a:xfrm>
              <a:prstGeom prst="ellipse">
                <a:avLst/>
              </a:prstGeom>
              <a:solidFill>
                <a:srgbClr val="808080"/>
              </a:solidFill>
              <a:ln w="9525">
                <a:noFill/>
                <a:round/>
                <a:headEnd/>
                <a:tailEnd/>
              </a:ln>
            </p:spPr>
            <p:txBody>
              <a:bodyPr/>
              <a:lstStyle/>
              <a:p>
                <a:endParaRPr lang="it-IT"/>
              </a:p>
            </p:txBody>
          </p:sp>
          <p:sp>
            <p:nvSpPr>
              <p:cNvPr id="478266" name="Oval 58"/>
              <p:cNvSpPr>
                <a:spLocks noChangeArrowheads="1"/>
              </p:cNvSpPr>
              <p:nvPr/>
            </p:nvSpPr>
            <p:spPr bwMode="auto">
              <a:xfrm>
                <a:off x="2413" y="1615"/>
                <a:ext cx="124" cy="116"/>
              </a:xfrm>
              <a:prstGeom prst="ellipse">
                <a:avLst/>
              </a:prstGeom>
              <a:solidFill>
                <a:srgbClr val="828282"/>
              </a:solidFill>
              <a:ln w="9525">
                <a:noFill/>
                <a:round/>
                <a:headEnd/>
                <a:tailEnd/>
              </a:ln>
            </p:spPr>
            <p:txBody>
              <a:bodyPr/>
              <a:lstStyle/>
              <a:p>
                <a:endParaRPr lang="it-IT"/>
              </a:p>
            </p:txBody>
          </p:sp>
          <p:sp>
            <p:nvSpPr>
              <p:cNvPr id="478267" name="Oval 59"/>
              <p:cNvSpPr>
                <a:spLocks noChangeArrowheads="1"/>
              </p:cNvSpPr>
              <p:nvPr/>
            </p:nvSpPr>
            <p:spPr bwMode="auto">
              <a:xfrm>
                <a:off x="2413" y="1615"/>
                <a:ext cx="124" cy="116"/>
              </a:xfrm>
              <a:prstGeom prst="ellipse">
                <a:avLst/>
              </a:prstGeom>
              <a:solidFill>
                <a:srgbClr val="848484"/>
              </a:solidFill>
              <a:ln w="9525">
                <a:noFill/>
                <a:round/>
                <a:headEnd/>
                <a:tailEnd/>
              </a:ln>
            </p:spPr>
            <p:txBody>
              <a:bodyPr/>
              <a:lstStyle/>
              <a:p>
                <a:endParaRPr lang="it-IT"/>
              </a:p>
            </p:txBody>
          </p:sp>
          <p:sp>
            <p:nvSpPr>
              <p:cNvPr id="478268" name="Oval 60"/>
              <p:cNvSpPr>
                <a:spLocks noChangeArrowheads="1"/>
              </p:cNvSpPr>
              <p:nvPr/>
            </p:nvSpPr>
            <p:spPr bwMode="auto">
              <a:xfrm>
                <a:off x="2415" y="1615"/>
                <a:ext cx="120" cy="116"/>
              </a:xfrm>
              <a:prstGeom prst="ellipse">
                <a:avLst/>
              </a:prstGeom>
              <a:solidFill>
                <a:srgbClr val="878787"/>
              </a:solidFill>
              <a:ln w="9525">
                <a:noFill/>
                <a:round/>
                <a:headEnd/>
                <a:tailEnd/>
              </a:ln>
            </p:spPr>
            <p:txBody>
              <a:bodyPr/>
              <a:lstStyle/>
              <a:p>
                <a:endParaRPr lang="it-IT"/>
              </a:p>
            </p:txBody>
          </p:sp>
          <p:sp>
            <p:nvSpPr>
              <p:cNvPr id="478269" name="Oval 61"/>
              <p:cNvSpPr>
                <a:spLocks noChangeArrowheads="1"/>
              </p:cNvSpPr>
              <p:nvPr/>
            </p:nvSpPr>
            <p:spPr bwMode="auto">
              <a:xfrm>
                <a:off x="2415" y="1617"/>
                <a:ext cx="120" cy="112"/>
              </a:xfrm>
              <a:prstGeom prst="ellipse">
                <a:avLst/>
              </a:prstGeom>
              <a:solidFill>
                <a:srgbClr val="898989"/>
              </a:solidFill>
              <a:ln w="9525">
                <a:noFill/>
                <a:round/>
                <a:headEnd/>
                <a:tailEnd/>
              </a:ln>
            </p:spPr>
            <p:txBody>
              <a:bodyPr/>
              <a:lstStyle/>
              <a:p>
                <a:endParaRPr lang="it-IT"/>
              </a:p>
            </p:txBody>
          </p:sp>
          <p:sp>
            <p:nvSpPr>
              <p:cNvPr id="478270" name="Oval 62"/>
              <p:cNvSpPr>
                <a:spLocks noChangeArrowheads="1"/>
              </p:cNvSpPr>
              <p:nvPr/>
            </p:nvSpPr>
            <p:spPr bwMode="auto">
              <a:xfrm>
                <a:off x="2415" y="1617"/>
                <a:ext cx="118" cy="112"/>
              </a:xfrm>
              <a:prstGeom prst="ellipse">
                <a:avLst/>
              </a:prstGeom>
              <a:solidFill>
                <a:srgbClr val="8B8B8B"/>
              </a:solidFill>
              <a:ln w="9525">
                <a:noFill/>
                <a:round/>
                <a:headEnd/>
                <a:tailEnd/>
              </a:ln>
            </p:spPr>
            <p:txBody>
              <a:bodyPr/>
              <a:lstStyle/>
              <a:p>
                <a:endParaRPr lang="it-IT"/>
              </a:p>
            </p:txBody>
          </p:sp>
          <p:sp>
            <p:nvSpPr>
              <p:cNvPr id="478271" name="Oval 63"/>
              <p:cNvSpPr>
                <a:spLocks noChangeArrowheads="1"/>
              </p:cNvSpPr>
              <p:nvPr/>
            </p:nvSpPr>
            <p:spPr bwMode="auto">
              <a:xfrm>
                <a:off x="2417" y="1617"/>
                <a:ext cx="116" cy="110"/>
              </a:xfrm>
              <a:prstGeom prst="ellipse">
                <a:avLst/>
              </a:prstGeom>
              <a:solidFill>
                <a:srgbClr val="8D8D8D"/>
              </a:solidFill>
              <a:ln w="9525">
                <a:noFill/>
                <a:round/>
                <a:headEnd/>
                <a:tailEnd/>
              </a:ln>
            </p:spPr>
            <p:txBody>
              <a:bodyPr/>
              <a:lstStyle/>
              <a:p>
                <a:endParaRPr lang="it-IT"/>
              </a:p>
            </p:txBody>
          </p:sp>
          <p:sp>
            <p:nvSpPr>
              <p:cNvPr id="478272" name="Oval 64"/>
              <p:cNvSpPr>
                <a:spLocks noChangeArrowheads="1"/>
              </p:cNvSpPr>
              <p:nvPr/>
            </p:nvSpPr>
            <p:spPr bwMode="auto">
              <a:xfrm>
                <a:off x="2417" y="1620"/>
                <a:ext cx="116" cy="107"/>
              </a:xfrm>
              <a:prstGeom prst="ellipse">
                <a:avLst/>
              </a:prstGeom>
              <a:solidFill>
                <a:srgbClr val="909090"/>
              </a:solidFill>
              <a:ln w="9525">
                <a:noFill/>
                <a:round/>
                <a:headEnd/>
                <a:tailEnd/>
              </a:ln>
            </p:spPr>
            <p:txBody>
              <a:bodyPr/>
              <a:lstStyle/>
              <a:p>
                <a:endParaRPr lang="it-IT"/>
              </a:p>
            </p:txBody>
          </p:sp>
          <p:sp>
            <p:nvSpPr>
              <p:cNvPr id="478273" name="Oval 65"/>
              <p:cNvSpPr>
                <a:spLocks noChangeArrowheads="1"/>
              </p:cNvSpPr>
              <p:nvPr/>
            </p:nvSpPr>
            <p:spPr bwMode="auto">
              <a:xfrm>
                <a:off x="2419" y="1620"/>
                <a:ext cx="111" cy="107"/>
              </a:xfrm>
              <a:prstGeom prst="ellipse">
                <a:avLst/>
              </a:prstGeom>
              <a:solidFill>
                <a:srgbClr val="929292"/>
              </a:solidFill>
              <a:ln w="9525">
                <a:noFill/>
                <a:round/>
                <a:headEnd/>
                <a:tailEnd/>
              </a:ln>
            </p:spPr>
            <p:txBody>
              <a:bodyPr/>
              <a:lstStyle/>
              <a:p>
                <a:endParaRPr lang="it-IT"/>
              </a:p>
            </p:txBody>
          </p:sp>
          <p:sp>
            <p:nvSpPr>
              <p:cNvPr id="478274" name="Oval 66"/>
              <p:cNvSpPr>
                <a:spLocks noChangeArrowheads="1"/>
              </p:cNvSpPr>
              <p:nvPr/>
            </p:nvSpPr>
            <p:spPr bwMode="auto">
              <a:xfrm>
                <a:off x="2419" y="1622"/>
                <a:ext cx="111" cy="103"/>
              </a:xfrm>
              <a:prstGeom prst="ellipse">
                <a:avLst/>
              </a:prstGeom>
              <a:solidFill>
                <a:srgbClr val="949494"/>
              </a:solidFill>
              <a:ln w="9525">
                <a:noFill/>
                <a:round/>
                <a:headEnd/>
                <a:tailEnd/>
              </a:ln>
            </p:spPr>
            <p:txBody>
              <a:bodyPr/>
              <a:lstStyle/>
              <a:p>
                <a:endParaRPr lang="it-IT"/>
              </a:p>
            </p:txBody>
          </p:sp>
          <p:sp>
            <p:nvSpPr>
              <p:cNvPr id="478275" name="Oval 67"/>
              <p:cNvSpPr>
                <a:spLocks noChangeArrowheads="1"/>
              </p:cNvSpPr>
              <p:nvPr/>
            </p:nvSpPr>
            <p:spPr bwMode="auto">
              <a:xfrm>
                <a:off x="2419" y="1622"/>
                <a:ext cx="109" cy="103"/>
              </a:xfrm>
              <a:prstGeom prst="ellipse">
                <a:avLst/>
              </a:prstGeom>
              <a:solidFill>
                <a:srgbClr val="969696"/>
              </a:solidFill>
              <a:ln w="9525">
                <a:noFill/>
                <a:round/>
                <a:headEnd/>
                <a:tailEnd/>
              </a:ln>
            </p:spPr>
            <p:txBody>
              <a:bodyPr/>
              <a:lstStyle/>
              <a:p>
                <a:endParaRPr lang="it-IT"/>
              </a:p>
            </p:txBody>
          </p:sp>
          <p:sp>
            <p:nvSpPr>
              <p:cNvPr id="478276" name="Oval 68"/>
              <p:cNvSpPr>
                <a:spLocks noChangeArrowheads="1"/>
              </p:cNvSpPr>
              <p:nvPr/>
            </p:nvSpPr>
            <p:spPr bwMode="auto">
              <a:xfrm>
                <a:off x="2421" y="1622"/>
                <a:ext cx="107" cy="101"/>
              </a:xfrm>
              <a:prstGeom prst="ellipse">
                <a:avLst/>
              </a:prstGeom>
              <a:solidFill>
                <a:srgbClr val="989898"/>
              </a:solidFill>
              <a:ln w="9525">
                <a:noFill/>
                <a:round/>
                <a:headEnd/>
                <a:tailEnd/>
              </a:ln>
            </p:spPr>
            <p:txBody>
              <a:bodyPr/>
              <a:lstStyle/>
              <a:p>
                <a:endParaRPr lang="it-IT"/>
              </a:p>
            </p:txBody>
          </p:sp>
          <p:sp>
            <p:nvSpPr>
              <p:cNvPr id="478277" name="Oval 69"/>
              <p:cNvSpPr>
                <a:spLocks noChangeArrowheads="1"/>
              </p:cNvSpPr>
              <p:nvPr/>
            </p:nvSpPr>
            <p:spPr bwMode="auto">
              <a:xfrm>
                <a:off x="2421" y="1624"/>
                <a:ext cx="107" cy="99"/>
              </a:xfrm>
              <a:prstGeom prst="ellipse">
                <a:avLst/>
              </a:prstGeom>
              <a:solidFill>
                <a:srgbClr val="9A9A9A"/>
              </a:solidFill>
              <a:ln w="9525">
                <a:noFill/>
                <a:round/>
                <a:headEnd/>
                <a:tailEnd/>
              </a:ln>
            </p:spPr>
            <p:txBody>
              <a:bodyPr/>
              <a:lstStyle/>
              <a:p>
                <a:endParaRPr lang="it-IT"/>
              </a:p>
            </p:txBody>
          </p:sp>
          <p:sp>
            <p:nvSpPr>
              <p:cNvPr id="478278" name="Oval 70"/>
              <p:cNvSpPr>
                <a:spLocks noChangeArrowheads="1"/>
              </p:cNvSpPr>
              <p:nvPr/>
            </p:nvSpPr>
            <p:spPr bwMode="auto">
              <a:xfrm>
                <a:off x="2423" y="1624"/>
                <a:ext cx="103" cy="99"/>
              </a:xfrm>
              <a:prstGeom prst="ellipse">
                <a:avLst/>
              </a:prstGeom>
              <a:solidFill>
                <a:srgbClr val="9C9C9C"/>
              </a:solidFill>
              <a:ln w="9525">
                <a:noFill/>
                <a:round/>
                <a:headEnd/>
                <a:tailEnd/>
              </a:ln>
            </p:spPr>
            <p:txBody>
              <a:bodyPr/>
              <a:lstStyle/>
              <a:p>
                <a:endParaRPr lang="it-IT"/>
              </a:p>
            </p:txBody>
          </p:sp>
          <p:sp>
            <p:nvSpPr>
              <p:cNvPr id="478279" name="Oval 71"/>
              <p:cNvSpPr>
                <a:spLocks noChangeArrowheads="1"/>
              </p:cNvSpPr>
              <p:nvPr/>
            </p:nvSpPr>
            <p:spPr bwMode="auto">
              <a:xfrm>
                <a:off x="2423" y="1626"/>
                <a:ext cx="103" cy="95"/>
              </a:xfrm>
              <a:prstGeom prst="ellipse">
                <a:avLst/>
              </a:prstGeom>
              <a:solidFill>
                <a:srgbClr val="9E9E9E"/>
              </a:solidFill>
              <a:ln w="9525">
                <a:noFill/>
                <a:round/>
                <a:headEnd/>
                <a:tailEnd/>
              </a:ln>
            </p:spPr>
            <p:txBody>
              <a:bodyPr/>
              <a:lstStyle/>
              <a:p>
                <a:endParaRPr lang="it-IT"/>
              </a:p>
            </p:txBody>
          </p:sp>
          <p:sp>
            <p:nvSpPr>
              <p:cNvPr id="478280" name="Oval 72"/>
              <p:cNvSpPr>
                <a:spLocks noChangeArrowheads="1"/>
              </p:cNvSpPr>
              <p:nvPr/>
            </p:nvSpPr>
            <p:spPr bwMode="auto">
              <a:xfrm>
                <a:off x="2423" y="1626"/>
                <a:ext cx="103" cy="95"/>
              </a:xfrm>
              <a:prstGeom prst="ellipse">
                <a:avLst/>
              </a:prstGeom>
              <a:solidFill>
                <a:srgbClr val="A0A0A0"/>
              </a:solidFill>
              <a:ln w="9525">
                <a:noFill/>
                <a:round/>
                <a:headEnd/>
                <a:tailEnd/>
              </a:ln>
            </p:spPr>
            <p:txBody>
              <a:bodyPr/>
              <a:lstStyle/>
              <a:p>
                <a:endParaRPr lang="it-IT"/>
              </a:p>
            </p:txBody>
          </p:sp>
          <p:sp>
            <p:nvSpPr>
              <p:cNvPr id="478281" name="Oval 73"/>
              <p:cNvSpPr>
                <a:spLocks noChangeArrowheads="1"/>
              </p:cNvSpPr>
              <p:nvPr/>
            </p:nvSpPr>
            <p:spPr bwMode="auto">
              <a:xfrm>
                <a:off x="2425" y="1626"/>
                <a:ext cx="99" cy="95"/>
              </a:xfrm>
              <a:prstGeom prst="ellipse">
                <a:avLst/>
              </a:prstGeom>
              <a:solidFill>
                <a:srgbClr val="A2A2A2"/>
              </a:solidFill>
              <a:ln w="9525">
                <a:noFill/>
                <a:round/>
                <a:headEnd/>
                <a:tailEnd/>
              </a:ln>
            </p:spPr>
            <p:txBody>
              <a:bodyPr/>
              <a:lstStyle/>
              <a:p>
                <a:endParaRPr lang="it-IT"/>
              </a:p>
            </p:txBody>
          </p:sp>
          <p:sp>
            <p:nvSpPr>
              <p:cNvPr id="478282" name="Oval 74"/>
              <p:cNvSpPr>
                <a:spLocks noChangeArrowheads="1"/>
              </p:cNvSpPr>
              <p:nvPr/>
            </p:nvSpPr>
            <p:spPr bwMode="auto">
              <a:xfrm>
                <a:off x="2425" y="1628"/>
                <a:ext cx="99" cy="91"/>
              </a:xfrm>
              <a:prstGeom prst="ellipse">
                <a:avLst/>
              </a:prstGeom>
              <a:solidFill>
                <a:srgbClr val="A4A4A4"/>
              </a:solidFill>
              <a:ln w="9525">
                <a:noFill/>
                <a:round/>
                <a:headEnd/>
                <a:tailEnd/>
              </a:ln>
            </p:spPr>
            <p:txBody>
              <a:bodyPr/>
              <a:lstStyle/>
              <a:p>
                <a:endParaRPr lang="it-IT"/>
              </a:p>
            </p:txBody>
          </p:sp>
          <p:sp>
            <p:nvSpPr>
              <p:cNvPr id="478283" name="Oval 75"/>
              <p:cNvSpPr>
                <a:spLocks noChangeArrowheads="1"/>
              </p:cNvSpPr>
              <p:nvPr/>
            </p:nvSpPr>
            <p:spPr bwMode="auto">
              <a:xfrm>
                <a:off x="2425" y="1628"/>
                <a:ext cx="97" cy="91"/>
              </a:xfrm>
              <a:prstGeom prst="ellipse">
                <a:avLst/>
              </a:prstGeom>
              <a:solidFill>
                <a:srgbClr val="A6A6A6"/>
              </a:solidFill>
              <a:ln w="9525">
                <a:noFill/>
                <a:round/>
                <a:headEnd/>
                <a:tailEnd/>
              </a:ln>
            </p:spPr>
            <p:txBody>
              <a:bodyPr/>
              <a:lstStyle/>
              <a:p>
                <a:endParaRPr lang="it-IT"/>
              </a:p>
            </p:txBody>
          </p:sp>
          <p:sp>
            <p:nvSpPr>
              <p:cNvPr id="478284" name="Oval 76"/>
              <p:cNvSpPr>
                <a:spLocks noChangeArrowheads="1"/>
              </p:cNvSpPr>
              <p:nvPr/>
            </p:nvSpPr>
            <p:spPr bwMode="auto">
              <a:xfrm>
                <a:off x="2427" y="1628"/>
                <a:ext cx="95" cy="91"/>
              </a:xfrm>
              <a:prstGeom prst="ellipse">
                <a:avLst/>
              </a:prstGeom>
              <a:solidFill>
                <a:srgbClr val="A8A8A8"/>
              </a:solidFill>
              <a:ln w="9525">
                <a:noFill/>
                <a:round/>
                <a:headEnd/>
                <a:tailEnd/>
              </a:ln>
            </p:spPr>
            <p:txBody>
              <a:bodyPr/>
              <a:lstStyle/>
              <a:p>
                <a:endParaRPr lang="it-IT"/>
              </a:p>
            </p:txBody>
          </p:sp>
          <p:sp>
            <p:nvSpPr>
              <p:cNvPr id="478285" name="Oval 77"/>
              <p:cNvSpPr>
                <a:spLocks noChangeArrowheads="1"/>
              </p:cNvSpPr>
              <p:nvPr/>
            </p:nvSpPr>
            <p:spPr bwMode="auto">
              <a:xfrm>
                <a:off x="2427" y="1630"/>
                <a:ext cx="95" cy="87"/>
              </a:xfrm>
              <a:prstGeom prst="ellipse">
                <a:avLst/>
              </a:prstGeom>
              <a:solidFill>
                <a:srgbClr val="AAAAAA"/>
              </a:solidFill>
              <a:ln w="9525">
                <a:noFill/>
                <a:round/>
                <a:headEnd/>
                <a:tailEnd/>
              </a:ln>
            </p:spPr>
            <p:txBody>
              <a:bodyPr/>
              <a:lstStyle/>
              <a:p>
                <a:endParaRPr lang="it-IT"/>
              </a:p>
            </p:txBody>
          </p:sp>
          <p:sp>
            <p:nvSpPr>
              <p:cNvPr id="478286" name="Oval 78"/>
              <p:cNvSpPr>
                <a:spLocks noChangeArrowheads="1"/>
              </p:cNvSpPr>
              <p:nvPr/>
            </p:nvSpPr>
            <p:spPr bwMode="auto">
              <a:xfrm>
                <a:off x="2429" y="1630"/>
                <a:ext cx="91" cy="87"/>
              </a:xfrm>
              <a:prstGeom prst="ellipse">
                <a:avLst/>
              </a:prstGeom>
              <a:solidFill>
                <a:srgbClr val="ACACAC"/>
              </a:solidFill>
              <a:ln w="9525">
                <a:noFill/>
                <a:round/>
                <a:headEnd/>
                <a:tailEnd/>
              </a:ln>
            </p:spPr>
            <p:txBody>
              <a:bodyPr/>
              <a:lstStyle/>
              <a:p>
                <a:endParaRPr lang="it-IT"/>
              </a:p>
            </p:txBody>
          </p:sp>
          <p:sp>
            <p:nvSpPr>
              <p:cNvPr id="478287" name="Oval 79"/>
              <p:cNvSpPr>
                <a:spLocks noChangeArrowheads="1"/>
              </p:cNvSpPr>
              <p:nvPr/>
            </p:nvSpPr>
            <p:spPr bwMode="auto">
              <a:xfrm>
                <a:off x="2429" y="1630"/>
                <a:ext cx="91" cy="87"/>
              </a:xfrm>
              <a:prstGeom prst="ellipse">
                <a:avLst/>
              </a:prstGeom>
              <a:solidFill>
                <a:srgbClr val="ADADAD"/>
              </a:solidFill>
              <a:ln w="9525">
                <a:noFill/>
                <a:round/>
                <a:headEnd/>
                <a:tailEnd/>
              </a:ln>
            </p:spPr>
            <p:txBody>
              <a:bodyPr/>
              <a:lstStyle/>
              <a:p>
                <a:endParaRPr lang="it-IT"/>
              </a:p>
            </p:txBody>
          </p:sp>
          <p:sp>
            <p:nvSpPr>
              <p:cNvPr id="478288" name="Oval 80"/>
              <p:cNvSpPr>
                <a:spLocks noChangeArrowheads="1"/>
              </p:cNvSpPr>
              <p:nvPr/>
            </p:nvSpPr>
            <p:spPr bwMode="auto">
              <a:xfrm>
                <a:off x="2431" y="1632"/>
                <a:ext cx="87" cy="83"/>
              </a:xfrm>
              <a:prstGeom prst="ellipse">
                <a:avLst/>
              </a:prstGeom>
              <a:solidFill>
                <a:srgbClr val="AFAFAF"/>
              </a:solidFill>
              <a:ln w="9525">
                <a:noFill/>
                <a:round/>
                <a:headEnd/>
                <a:tailEnd/>
              </a:ln>
            </p:spPr>
            <p:txBody>
              <a:bodyPr/>
              <a:lstStyle/>
              <a:p>
                <a:endParaRPr lang="it-IT"/>
              </a:p>
            </p:txBody>
          </p:sp>
          <p:sp>
            <p:nvSpPr>
              <p:cNvPr id="478289" name="Oval 81"/>
              <p:cNvSpPr>
                <a:spLocks noChangeArrowheads="1"/>
              </p:cNvSpPr>
              <p:nvPr/>
            </p:nvSpPr>
            <p:spPr bwMode="auto">
              <a:xfrm>
                <a:off x="2431" y="1632"/>
                <a:ext cx="87" cy="83"/>
              </a:xfrm>
              <a:prstGeom prst="ellipse">
                <a:avLst/>
              </a:prstGeom>
              <a:solidFill>
                <a:srgbClr val="B1B1B1"/>
              </a:solidFill>
              <a:ln w="9525">
                <a:noFill/>
                <a:round/>
                <a:headEnd/>
                <a:tailEnd/>
              </a:ln>
            </p:spPr>
            <p:txBody>
              <a:bodyPr/>
              <a:lstStyle/>
              <a:p>
                <a:endParaRPr lang="it-IT"/>
              </a:p>
            </p:txBody>
          </p:sp>
          <p:sp>
            <p:nvSpPr>
              <p:cNvPr id="478290" name="Oval 82"/>
              <p:cNvSpPr>
                <a:spLocks noChangeArrowheads="1"/>
              </p:cNvSpPr>
              <p:nvPr/>
            </p:nvSpPr>
            <p:spPr bwMode="auto">
              <a:xfrm>
                <a:off x="2431" y="1634"/>
                <a:ext cx="87" cy="79"/>
              </a:xfrm>
              <a:prstGeom prst="ellipse">
                <a:avLst/>
              </a:prstGeom>
              <a:solidFill>
                <a:srgbClr val="B3B3B3"/>
              </a:solidFill>
              <a:ln w="9525">
                <a:noFill/>
                <a:round/>
                <a:headEnd/>
                <a:tailEnd/>
              </a:ln>
            </p:spPr>
            <p:txBody>
              <a:bodyPr/>
              <a:lstStyle/>
              <a:p>
                <a:endParaRPr lang="it-IT"/>
              </a:p>
            </p:txBody>
          </p:sp>
          <p:sp>
            <p:nvSpPr>
              <p:cNvPr id="478291" name="Oval 83"/>
              <p:cNvSpPr>
                <a:spLocks noChangeArrowheads="1"/>
              </p:cNvSpPr>
              <p:nvPr/>
            </p:nvSpPr>
            <p:spPr bwMode="auto">
              <a:xfrm>
                <a:off x="2433" y="1634"/>
                <a:ext cx="83" cy="79"/>
              </a:xfrm>
              <a:prstGeom prst="ellipse">
                <a:avLst/>
              </a:prstGeom>
              <a:solidFill>
                <a:srgbClr val="B4B4B4"/>
              </a:solidFill>
              <a:ln w="9525">
                <a:noFill/>
                <a:round/>
                <a:headEnd/>
                <a:tailEnd/>
              </a:ln>
            </p:spPr>
            <p:txBody>
              <a:bodyPr/>
              <a:lstStyle/>
              <a:p>
                <a:endParaRPr lang="it-IT"/>
              </a:p>
            </p:txBody>
          </p:sp>
          <p:sp>
            <p:nvSpPr>
              <p:cNvPr id="478292" name="Oval 84"/>
              <p:cNvSpPr>
                <a:spLocks noChangeArrowheads="1"/>
              </p:cNvSpPr>
              <p:nvPr/>
            </p:nvSpPr>
            <p:spPr bwMode="auto">
              <a:xfrm>
                <a:off x="2433" y="1634"/>
                <a:ext cx="83" cy="79"/>
              </a:xfrm>
              <a:prstGeom prst="ellipse">
                <a:avLst/>
              </a:prstGeom>
              <a:solidFill>
                <a:srgbClr val="B6B6B6"/>
              </a:solidFill>
              <a:ln w="9525">
                <a:noFill/>
                <a:round/>
                <a:headEnd/>
                <a:tailEnd/>
              </a:ln>
            </p:spPr>
            <p:txBody>
              <a:bodyPr/>
              <a:lstStyle/>
              <a:p>
                <a:endParaRPr lang="it-IT"/>
              </a:p>
            </p:txBody>
          </p:sp>
          <p:sp>
            <p:nvSpPr>
              <p:cNvPr id="478293" name="Oval 85"/>
              <p:cNvSpPr>
                <a:spLocks noChangeArrowheads="1"/>
              </p:cNvSpPr>
              <p:nvPr/>
            </p:nvSpPr>
            <p:spPr bwMode="auto">
              <a:xfrm>
                <a:off x="2433" y="1636"/>
                <a:ext cx="81" cy="75"/>
              </a:xfrm>
              <a:prstGeom prst="ellipse">
                <a:avLst/>
              </a:prstGeom>
              <a:solidFill>
                <a:srgbClr val="B7B7B7"/>
              </a:solidFill>
              <a:ln w="9525">
                <a:noFill/>
                <a:round/>
                <a:headEnd/>
                <a:tailEnd/>
              </a:ln>
            </p:spPr>
            <p:txBody>
              <a:bodyPr/>
              <a:lstStyle/>
              <a:p>
                <a:endParaRPr lang="it-IT"/>
              </a:p>
            </p:txBody>
          </p:sp>
          <p:sp>
            <p:nvSpPr>
              <p:cNvPr id="478294" name="Oval 86"/>
              <p:cNvSpPr>
                <a:spLocks noChangeArrowheads="1"/>
              </p:cNvSpPr>
              <p:nvPr/>
            </p:nvSpPr>
            <p:spPr bwMode="auto">
              <a:xfrm>
                <a:off x="2435" y="1636"/>
                <a:ext cx="79" cy="75"/>
              </a:xfrm>
              <a:prstGeom prst="ellipse">
                <a:avLst/>
              </a:prstGeom>
              <a:solidFill>
                <a:srgbClr val="B9B9B9"/>
              </a:solidFill>
              <a:ln w="9525">
                <a:noFill/>
                <a:round/>
                <a:headEnd/>
                <a:tailEnd/>
              </a:ln>
            </p:spPr>
            <p:txBody>
              <a:bodyPr/>
              <a:lstStyle/>
              <a:p>
                <a:endParaRPr lang="it-IT"/>
              </a:p>
            </p:txBody>
          </p:sp>
          <p:sp>
            <p:nvSpPr>
              <p:cNvPr id="478295" name="Oval 87"/>
              <p:cNvSpPr>
                <a:spLocks noChangeArrowheads="1"/>
              </p:cNvSpPr>
              <p:nvPr/>
            </p:nvSpPr>
            <p:spPr bwMode="auto">
              <a:xfrm>
                <a:off x="2435" y="1636"/>
                <a:ext cx="79" cy="75"/>
              </a:xfrm>
              <a:prstGeom prst="ellipse">
                <a:avLst/>
              </a:prstGeom>
              <a:solidFill>
                <a:srgbClr val="BABABA"/>
              </a:solidFill>
              <a:ln w="9525">
                <a:noFill/>
                <a:round/>
                <a:headEnd/>
                <a:tailEnd/>
              </a:ln>
            </p:spPr>
            <p:txBody>
              <a:bodyPr/>
              <a:lstStyle/>
              <a:p>
                <a:endParaRPr lang="it-IT"/>
              </a:p>
            </p:txBody>
          </p:sp>
          <p:sp>
            <p:nvSpPr>
              <p:cNvPr id="478296" name="Oval 88"/>
              <p:cNvSpPr>
                <a:spLocks noChangeArrowheads="1"/>
              </p:cNvSpPr>
              <p:nvPr/>
            </p:nvSpPr>
            <p:spPr bwMode="auto">
              <a:xfrm>
                <a:off x="2437" y="1638"/>
                <a:ext cx="75" cy="71"/>
              </a:xfrm>
              <a:prstGeom prst="ellipse">
                <a:avLst/>
              </a:prstGeom>
              <a:solidFill>
                <a:srgbClr val="BCBCBC"/>
              </a:solidFill>
              <a:ln w="9525">
                <a:noFill/>
                <a:round/>
                <a:headEnd/>
                <a:tailEnd/>
              </a:ln>
            </p:spPr>
            <p:txBody>
              <a:bodyPr/>
              <a:lstStyle/>
              <a:p>
                <a:endParaRPr lang="it-IT"/>
              </a:p>
            </p:txBody>
          </p:sp>
          <p:sp>
            <p:nvSpPr>
              <p:cNvPr id="478297" name="Oval 89"/>
              <p:cNvSpPr>
                <a:spLocks noChangeArrowheads="1"/>
              </p:cNvSpPr>
              <p:nvPr/>
            </p:nvSpPr>
            <p:spPr bwMode="auto">
              <a:xfrm>
                <a:off x="2437" y="1638"/>
                <a:ext cx="75" cy="71"/>
              </a:xfrm>
              <a:prstGeom prst="ellipse">
                <a:avLst/>
              </a:prstGeom>
              <a:solidFill>
                <a:srgbClr val="BDBDBD"/>
              </a:solidFill>
              <a:ln w="9525">
                <a:noFill/>
                <a:round/>
                <a:headEnd/>
                <a:tailEnd/>
              </a:ln>
            </p:spPr>
            <p:txBody>
              <a:bodyPr/>
              <a:lstStyle/>
              <a:p>
                <a:endParaRPr lang="it-IT"/>
              </a:p>
            </p:txBody>
          </p:sp>
          <p:sp>
            <p:nvSpPr>
              <p:cNvPr id="478298" name="Oval 90"/>
              <p:cNvSpPr>
                <a:spLocks noChangeArrowheads="1"/>
              </p:cNvSpPr>
              <p:nvPr/>
            </p:nvSpPr>
            <p:spPr bwMode="auto">
              <a:xfrm>
                <a:off x="2439" y="1640"/>
                <a:ext cx="71" cy="69"/>
              </a:xfrm>
              <a:prstGeom prst="ellipse">
                <a:avLst/>
              </a:prstGeom>
              <a:solidFill>
                <a:srgbClr val="BFBFBF"/>
              </a:solidFill>
              <a:ln w="9525">
                <a:noFill/>
                <a:round/>
                <a:headEnd/>
                <a:tailEnd/>
              </a:ln>
            </p:spPr>
            <p:txBody>
              <a:bodyPr/>
              <a:lstStyle/>
              <a:p>
                <a:endParaRPr lang="it-IT"/>
              </a:p>
            </p:txBody>
          </p:sp>
          <p:sp>
            <p:nvSpPr>
              <p:cNvPr id="478299" name="Oval 91"/>
              <p:cNvSpPr>
                <a:spLocks noChangeArrowheads="1"/>
              </p:cNvSpPr>
              <p:nvPr/>
            </p:nvSpPr>
            <p:spPr bwMode="auto">
              <a:xfrm>
                <a:off x="2439" y="1640"/>
                <a:ext cx="71" cy="67"/>
              </a:xfrm>
              <a:prstGeom prst="ellipse">
                <a:avLst/>
              </a:prstGeom>
              <a:solidFill>
                <a:srgbClr val="C0C0C0"/>
              </a:solidFill>
              <a:ln w="9525">
                <a:noFill/>
                <a:round/>
                <a:headEnd/>
                <a:tailEnd/>
              </a:ln>
            </p:spPr>
            <p:txBody>
              <a:bodyPr/>
              <a:lstStyle/>
              <a:p>
                <a:endParaRPr lang="it-IT"/>
              </a:p>
            </p:txBody>
          </p:sp>
          <p:sp>
            <p:nvSpPr>
              <p:cNvPr id="478300" name="Oval 92"/>
              <p:cNvSpPr>
                <a:spLocks noChangeArrowheads="1"/>
              </p:cNvSpPr>
              <p:nvPr/>
            </p:nvSpPr>
            <p:spPr bwMode="auto">
              <a:xfrm>
                <a:off x="2439" y="1640"/>
                <a:ext cx="71" cy="67"/>
              </a:xfrm>
              <a:prstGeom prst="ellipse">
                <a:avLst/>
              </a:prstGeom>
              <a:solidFill>
                <a:srgbClr val="C1C1C1"/>
              </a:solidFill>
              <a:ln w="9525">
                <a:noFill/>
                <a:round/>
                <a:headEnd/>
                <a:tailEnd/>
              </a:ln>
            </p:spPr>
            <p:txBody>
              <a:bodyPr/>
              <a:lstStyle/>
              <a:p>
                <a:endParaRPr lang="it-IT"/>
              </a:p>
            </p:txBody>
          </p:sp>
          <p:sp>
            <p:nvSpPr>
              <p:cNvPr id="478301" name="Oval 93"/>
              <p:cNvSpPr>
                <a:spLocks noChangeArrowheads="1"/>
              </p:cNvSpPr>
              <p:nvPr/>
            </p:nvSpPr>
            <p:spPr bwMode="auto">
              <a:xfrm>
                <a:off x="2441" y="1642"/>
                <a:ext cx="67" cy="63"/>
              </a:xfrm>
              <a:prstGeom prst="ellipse">
                <a:avLst/>
              </a:prstGeom>
              <a:solidFill>
                <a:srgbClr val="C3C3C3"/>
              </a:solidFill>
              <a:ln w="9525">
                <a:noFill/>
                <a:round/>
                <a:headEnd/>
                <a:tailEnd/>
              </a:ln>
            </p:spPr>
            <p:txBody>
              <a:bodyPr/>
              <a:lstStyle/>
              <a:p>
                <a:endParaRPr lang="it-IT"/>
              </a:p>
            </p:txBody>
          </p:sp>
          <p:sp>
            <p:nvSpPr>
              <p:cNvPr id="478302" name="Oval 94"/>
              <p:cNvSpPr>
                <a:spLocks noChangeArrowheads="1"/>
              </p:cNvSpPr>
              <p:nvPr/>
            </p:nvSpPr>
            <p:spPr bwMode="auto">
              <a:xfrm>
                <a:off x="2441" y="1642"/>
                <a:ext cx="67" cy="63"/>
              </a:xfrm>
              <a:prstGeom prst="ellipse">
                <a:avLst/>
              </a:prstGeom>
              <a:solidFill>
                <a:srgbClr val="C4C4C4"/>
              </a:solidFill>
              <a:ln w="9525">
                <a:noFill/>
                <a:round/>
                <a:headEnd/>
                <a:tailEnd/>
              </a:ln>
            </p:spPr>
            <p:txBody>
              <a:bodyPr/>
              <a:lstStyle/>
              <a:p>
                <a:endParaRPr lang="it-IT"/>
              </a:p>
            </p:txBody>
          </p:sp>
          <p:sp>
            <p:nvSpPr>
              <p:cNvPr id="478303" name="Oval 95"/>
              <p:cNvSpPr>
                <a:spLocks noChangeArrowheads="1"/>
              </p:cNvSpPr>
              <p:nvPr/>
            </p:nvSpPr>
            <p:spPr bwMode="auto">
              <a:xfrm>
                <a:off x="2441" y="1642"/>
                <a:ext cx="65" cy="63"/>
              </a:xfrm>
              <a:prstGeom prst="ellipse">
                <a:avLst/>
              </a:prstGeom>
              <a:solidFill>
                <a:srgbClr val="C5C5C5"/>
              </a:solidFill>
              <a:ln w="9525">
                <a:noFill/>
                <a:round/>
                <a:headEnd/>
                <a:tailEnd/>
              </a:ln>
            </p:spPr>
            <p:txBody>
              <a:bodyPr/>
              <a:lstStyle/>
              <a:p>
                <a:endParaRPr lang="it-IT"/>
              </a:p>
            </p:txBody>
          </p:sp>
          <p:sp>
            <p:nvSpPr>
              <p:cNvPr id="478304" name="Oval 96"/>
              <p:cNvSpPr>
                <a:spLocks noChangeArrowheads="1"/>
              </p:cNvSpPr>
              <p:nvPr/>
            </p:nvSpPr>
            <p:spPr bwMode="auto">
              <a:xfrm>
                <a:off x="2443" y="1644"/>
                <a:ext cx="63" cy="59"/>
              </a:xfrm>
              <a:prstGeom prst="ellipse">
                <a:avLst/>
              </a:prstGeom>
              <a:solidFill>
                <a:srgbClr val="C6C6C6"/>
              </a:solidFill>
              <a:ln w="9525">
                <a:noFill/>
                <a:round/>
                <a:headEnd/>
                <a:tailEnd/>
              </a:ln>
            </p:spPr>
            <p:txBody>
              <a:bodyPr/>
              <a:lstStyle/>
              <a:p>
                <a:endParaRPr lang="it-IT"/>
              </a:p>
            </p:txBody>
          </p:sp>
          <p:sp>
            <p:nvSpPr>
              <p:cNvPr id="478305" name="Oval 97"/>
              <p:cNvSpPr>
                <a:spLocks noChangeArrowheads="1"/>
              </p:cNvSpPr>
              <p:nvPr/>
            </p:nvSpPr>
            <p:spPr bwMode="auto">
              <a:xfrm>
                <a:off x="2443" y="1644"/>
                <a:ext cx="63" cy="59"/>
              </a:xfrm>
              <a:prstGeom prst="ellipse">
                <a:avLst/>
              </a:prstGeom>
              <a:solidFill>
                <a:srgbClr val="C7C7C7"/>
              </a:solidFill>
              <a:ln w="9525">
                <a:noFill/>
                <a:round/>
                <a:headEnd/>
                <a:tailEnd/>
              </a:ln>
            </p:spPr>
            <p:txBody>
              <a:bodyPr/>
              <a:lstStyle/>
              <a:p>
                <a:endParaRPr lang="it-IT"/>
              </a:p>
            </p:txBody>
          </p:sp>
          <p:sp>
            <p:nvSpPr>
              <p:cNvPr id="478306" name="Oval 98"/>
              <p:cNvSpPr>
                <a:spLocks noChangeArrowheads="1"/>
              </p:cNvSpPr>
              <p:nvPr/>
            </p:nvSpPr>
            <p:spPr bwMode="auto">
              <a:xfrm>
                <a:off x="2445" y="1646"/>
                <a:ext cx="59" cy="55"/>
              </a:xfrm>
              <a:prstGeom prst="ellipse">
                <a:avLst/>
              </a:prstGeom>
              <a:solidFill>
                <a:srgbClr val="C8C8C8"/>
              </a:solidFill>
              <a:ln w="9525">
                <a:noFill/>
                <a:round/>
                <a:headEnd/>
                <a:tailEnd/>
              </a:ln>
            </p:spPr>
            <p:txBody>
              <a:bodyPr/>
              <a:lstStyle/>
              <a:p>
                <a:endParaRPr lang="it-IT"/>
              </a:p>
            </p:txBody>
          </p:sp>
          <p:sp>
            <p:nvSpPr>
              <p:cNvPr id="478307" name="Oval 99"/>
              <p:cNvSpPr>
                <a:spLocks noChangeArrowheads="1"/>
              </p:cNvSpPr>
              <p:nvPr/>
            </p:nvSpPr>
            <p:spPr bwMode="auto">
              <a:xfrm>
                <a:off x="2445" y="1646"/>
                <a:ext cx="59" cy="55"/>
              </a:xfrm>
              <a:prstGeom prst="ellipse">
                <a:avLst/>
              </a:prstGeom>
              <a:solidFill>
                <a:srgbClr val="CACACA"/>
              </a:solidFill>
              <a:ln w="9525">
                <a:noFill/>
                <a:round/>
                <a:headEnd/>
                <a:tailEnd/>
              </a:ln>
            </p:spPr>
            <p:txBody>
              <a:bodyPr/>
              <a:lstStyle/>
              <a:p>
                <a:endParaRPr lang="it-IT"/>
              </a:p>
            </p:txBody>
          </p:sp>
          <p:sp>
            <p:nvSpPr>
              <p:cNvPr id="478308" name="Oval 100"/>
              <p:cNvSpPr>
                <a:spLocks noChangeArrowheads="1"/>
              </p:cNvSpPr>
              <p:nvPr/>
            </p:nvSpPr>
            <p:spPr bwMode="auto">
              <a:xfrm>
                <a:off x="2445" y="1646"/>
                <a:ext cx="59" cy="55"/>
              </a:xfrm>
              <a:prstGeom prst="ellipse">
                <a:avLst/>
              </a:prstGeom>
              <a:solidFill>
                <a:srgbClr val="CBCBCB"/>
              </a:solidFill>
              <a:ln w="9525">
                <a:noFill/>
                <a:round/>
                <a:headEnd/>
                <a:tailEnd/>
              </a:ln>
            </p:spPr>
            <p:txBody>
              <a:bodyPr/>
              <a:lstStyle/>
              <a:p>
                <a:endParaRPr lang="it-IT"/>
              </a:p>
            </p:txBody>
          </p:sp>
          <p:sp>
            <p:nvSpPr>
              <p:cNvPr id="478309" name="Oval 101"/>
              <p:cNvSpPr>
                <a:spLocks noChangeArrowheads="1"/>
              </p:cNvSpPr>
              <p:nvPr/>
            </p:nvSpPr>
            <p:spPr bwMode="auto">
              <a:xfrm>
                <a:off x="2447" y="1648"/>
                <a:ext cx="55" cy="51"/>
              </a:xfrm>
              <a:prstGeom prst="ellipse">
                <a:avLst/>
              </a:prstGeom>
              <a:solidFill>
                <a:srgbClr val="CCCCCC"/>
              </a:solidFill>
              <a:ln w="9525">
                <a:noFill/>
                <a:round/>
                <a:headEnd/>
                <a:tailEnd/>
              </a:ln>
            </p:spPr>
            <p:txBody>
              <a:bodyPr/>
              <a:lstStyle/>
              <a:p>
                <a:endParaRPr lang="it-IT"/>
              </a:p>
            </p:txBody>
          </p:sp>
          <p:sp>
            <p:nvSpPr>
              <p:cNvPr id="478310" name="Oval 102"/>
              <p:cNvSpPr>
                <a:spLocks noChangeArrowheads="1"/>
              </p:cNvSpPr>
              <p:nvPr/>
            </p:nvSpPr>
            <p:spPr bwMode="auto">
              <a:xfrm>
                <a:off x="2447" y="1648"/>
                <a:ext cx="55" cy="51"/>
              </a:xfrm>
              <a:prstGeom prst="ellipse">
                <a:avLst/>
              </a:prstGeom>
              <a:solidFill>
                <a:srgbClr val="CDCDCD"/>
              </a:solidFill>
              <a:ln w="9525">
                <a:noFill/>
                <a:round/>
                <a:headEnd/>
                <a:tailEnd/>
              </a:ln>
            </p:spPr>
            <p:txBody>
              <a:bodyPr/>
              <a:lstStyle/>
              <a:p>
                <a:endParaRPr lang="it-IT"/>
              </a:p>
            </p:txBody>
          </p:sp>
          <p:sp>
            <p:nvSpPr>
              <p:cNvPr id="478311" name="Oval 103"/>
              <p:cNvSpPr>
                <a:spLocks noChangeArrowheads="1"/>
              </p:cNvSpPr>
              <p:nvPr/>
            </p:nvSpPr>
            <p:spPr bwMode="auto">
              <a:xfrm>
                <a:off x="2449" y="1648"/>
                <a:ext cx="51" cy="51"/>
              </a:xfrm>
              <a:prstGeom prst="ellipse">
                <a:avLst/>
              </a:prstGeom>
              <a:solidFill>
                <a:srgbClr val="CDCDCD"/>
              </a:solidFill>
              <a:ln w="9525">
                <a:noFill/>
                <a:round/>
                <a:headEnd/>
                <a:tailEnd/>
              </a:ln>
            </p:spPr>
            <p:txBody>
              <a:bodyPr/>
              <a:lstStyle/>
              <a:p>
                <a:endParaRPr lang="it-IT"/>
              </a:p>
            </p:txBody>
          </p:sp>
          <p:sp>
            <p:nvSpPr>
              <p:cNvPr id="478312" name="Oval 104"/>
              <p:cNvSpPr>
                <a:spLocks noChangeArrowheads="1"/>
              </p:cNvSpPr>
              <p:nvPr/>
            </p:nvSpPr>
            <p:spPr bwMode="auto">
              <a:xfrm>
                <a:off x="2449" y="1650"/>
                <a:ext cx="51" cy="47"/>
              </a:xfrm>
              <a:prstGeom prst="ellipse">
                <a:avLst/>
              </a:prstGeom>
              <a:solidFill>
                <a:srgbClr val="CECECE"/>
              </a:solidFill>
              <a:ln w="9525">
                <a:noFill/>
                <a:round/>
                <a:headEnd/>
                <a:tailEnd/>
              </a:ln>
            </p:spPr>
            <p:txBody>
              <a:bodyPr/>
              <a:lstStyle/>
              <a:p>
                <a:endParaRPr lang="it-IT"/>
              </a:p>
            </p:txBody>
          </p:sp>
          <p:sp>
            <p:nvSpPr>
              <p:cNvPr id="478313" name="Oval 105"/>
              <p:cNvSpPr>
                <a:spLocks noChangeArrowheads="1"/>
              </p:cNvSpPr>
              <p:nvPr/>
            </p:nvSpPr>
            <p:spPr bwMode="auto">
              <a:xfrm>
                <a:off x="2449" y="1650"/>
                <a:ext cx="49" cy="47"/>
              </a:xfrm>
              <a:prstGeom prst="ellipse">
                <a:avLst/>
              </a:prstGeom>
              <a:solidFill>
                <a:srgbClr val="CFCFCF"/>
              </a:solidFill>
              <a:ln w="9525">
                <a:noFill/>
                <a:round/>
                <a:headEnd/>
                <a:tailEnd/>
              </a:ln>
            </p:spPr>
            <p:txBody>
              <a:bodyPr/>
              <a:lstStyle/>
              <a:p>
                <a:endParaRPr lang="it-IT"/>
              </a:p>
            </p:txBody>
          </p:sp>
          <p:sp>
            <p:nvSpPr>
              <p:cNvPr id="478314" name="Oval 106"/>
              <p:cNvSpPr>
                <a:spLocks noChangeArrowheads="1"/>
              </p:cNvSpPr>
              <p:nvPr/>
            </p:nvSpPr>
            <p:spPr bwMode="auto">
              <a:xfrm>
                <a:off x="2451" y="1650"/>
                <a:ext cx="47" cy="47"/>
              </a:xfrm>
              <a:prstGeom prst="ellipse">
                <a:avLst/>
              </a:prstGeom>
              <a:solidFill>
                <a:srgbClr val="D0D0D0"/>
              </a:solidFill>
              <a:ln w="9525">
                <a:noFill/>
                <a:round/>
                <a:headEnd/>
                <a:tailEnd/>
              </a:ln>
            </p:spPr>
            <p:txBody>
              <a:bodyPr/>
              <a:lstStyle/>
              <a:p>
                <a:endParaRPr lang="it-IT"/>
              </a:p>
            </p:txBody>
          </p:sp>
          <p:sp>
            <p:nvSpPr>
              <p:cNvPr id="478315" name="Oval 107"/>
              <p:cNvSpPr>
                <a:spLocks noChangeArrowheads="1"/>
              </p:cNvSpPr>
              <p:nvPr/>
            </p:nvSpPr>
            <p:spPr bwMode="auto">
              <a:xfrm>
                <a:off x="2451" y="1652"/>
                <a:ext cx="47" cy="43"/>
              </a:xfrm>
              <a:prstGeom prst="ellipse">
                <a:avLst/>
              </a:prstGeom>
              <a:solidFill>
                <a:srgbClr val="D1D1D1"/>
              </a:solidFill>
              <a:ln w="9525">
                <a:noFill/>
                <a:round/>
                <a:headEnd/>
                <a:tailEnd/>
              </a:ln>
            </p:spPr>
            <p:txBody>
              <a:bodyPr/>
              <a:lstStyle/>
              <a:p>
                <a:endParaRPr lang="it-IT"/>
              </a:p>
            </p:txBody>
          </p:sp>
          <p:sp>
            <p:nvSpPr>
              <p:cNvPr id="478316" name="Oval 108"/>
              <p:cNvSpPr>
                <a:spLocks noChangeArrowheads="1"/>
              </p:cNvSpPr>
              <p:nvPr/>
            </p:nvSpPr>
            <p:spPr bwMode="auto">
              <a:xfrm>
                <a:off x="2453" y="1652"/>
                <a:ext cx="43" cy="43"/>
              </a:xfrm>
              <a:prstGeom prst="ellipse">
                <a:avLst/>
              </a:prstGeom>
              <a:solidFill>
                <a:srgbClr val="D2D2D2"/>
              </a:solidFill>
              <a:ln w="9525">
                <a:noFill/>
                <a:round/>
                <a:headEnd/>
                <a:tailEnd/>
              </a:ln>
            </p:spPr>
            <p:txBody>
              <a:bodyPr/>
              <a:lstStyle/>
              <a:p>
                <a:endParaRPr lang="it-IT"/>
              </a:p>
            </p:txBody>
          </p:sp>
          <p:sp>
            <p:nvSpPr>
              <p:cNvPr id="478317" name="Oval 109"/>
              <p:cNvSpPr>
                <a:spLocks noChangeArrowheads="1"/>
              </p:cNvSpPr>
              <p:nvPr/>
            </p:nvSpPr>
            <p:spPr bwMode="auto">
              <a:xfrm>
                <a:off x="2453" y="1654"/>
                <a:ext cx="43" cy="39"/>
              </a:xfrm>
              <a:prstGeom prst="ellipse">
                <a:avLst/>
              </a:prstGeom>
              <a:solidFill>
                <a:srgbClr val="D2D2D2"/>
              </a:solidFill>
              <a:ln w="9525">
                <a:noFill/>
                <a:round/>
                <a:headEnd/>
                <a:tailEnd/>
              </a:ln>
            </p:spPr>
            <p:txBody>
              <a:bodyPr/>
              <a:lstStyle/>
              <a:p>
                <a:endParaRPr lang="it-IT"/>
              </a:p>
            </p:txBody>
          </p:sp>
          <p:sp>
            <p:nvSpPr>
              <p:cNvPr id="478318" name="Oval 110"/>
              <p:cNvSpPr>
                <a:spLocks noChangeArrowheads="1"/>
              </p:cNvSpPr>
              <p:nvPr/>
            </p:nvSpPr>
            <p:spPr bwMode="auto">
              <a:xfrm>
                <a:off x="2453" y="1654"/>
                <a:ext cx="41" cy="39"/>
              </a:xfrm>
              <a:prstGeom prst="ellipse">
                <a:avLst/>
              </a:prstGeom>
              <a:solidFill>
                <a:srgbClr val="D3D3D3"/>
              </a:solidFill>
              <a:ln w="9525">
                <a:noFill/>
                <a:round/>
                <a:headEnd/>
                <a:tailEnd/>
              </a:ln>
            </p:spPr>
            <p:txBody>
              <a:bodyPr/>
              <a:lstStyle/>
              <a:p>
                <a:endParaRPr lang="it-IT"/>
              </a:p>
            </p:txBody>
          </p:sp>
          <p:sp>
            <p:nvSpPr>
              <p:cNvPr id="478319" name="Oval 111"/>
              <p:cNvSpPr>
                <a:spLocks noChangeArrowheads="1"/>
              </p:cNvSpPr>
              <p:nvPr/>
            </p:nvSpPr>
            <p:spPr bwMode="auto">
              <a:xfrm>
                <a:off x="2455" y="1654"/>
                <a:ext cx="39" cy="39"/>
              </a:xfrm>
              <a:prstGeom prst="ellipse">
                <a:avLst/>
              </a:prstGeom>
              <a:solidFill>
                <a:srgbClr val="D4D4D4"/>
              </a:solidFill>
              <a:ln w="9525">
                <a:noFill/>
                <a:round/>
                <a:headEnd/>
                <a:tailEnd/>
              </a:ln>
            </p:spPr>
            <p:txBody>
              <a:bodyPr/>
              <a:lstStyle/>
              <a:p>
                <a:endParaRPr lang="it-IT"/>
              </a:p>
            </p:txBody>
          </p:sp>
          <p:sp>
            <p:nvSpPr>
              <p:cNvPr id="478320" name="Oval 112"/>
              <p:cNvSpPr>
                <a:spLocks noChangeArrowheads="1"/>
              </p:cNvSpPr>
              <p:nvPr/>
            </p:nvSpPr>
            <p:spPr bwMode="auto">
              <a:xfrm>
                <a:off x="2455" y="1656"/>
                <a:ext cx="39" cy="35"/>
              </a:xfrm>
              <a:prstGeom prst="ellipse">
                <a:avLst/>
              </a:prstGeom>
              <a:solidFill>
                <a:srgbClr val="D4D4D4"/>
              </a:solidFill>
              <a:ln w="9525">
                <a:noFill/>
                <a:round/>
                <a:headEnd/>
                <a:tailEnd/>
              </a:ln>
            </p:spPr>
            <p:txBody>
              <a:bodyPr/>
              <a:lstStyle/>
              <a:p>
                <a:endParaRPr lang="it-IT"/>
              </a:p>
            </p:txBody>
          </p:sp>
          <p:sp>
            <p:nvSpPr>
              <p:cNvPr id="478321" name="Oval 113"/>
              <p:cNvSpPr>
                <a:spLocks noChangeArrowheads="1"/>
              </p:cNvSpPr>
              <p:nvPr/>
            </p:nvSpPr>
            <p:spPr bwMode="auto">
              <a:xfrm>
                <a:off x="2455" y="1656"/>
                <a:ext cx="37" cy="35"/>
              </a:xfrm>
              <a:prstGeom prst="ellipse">
                <a:avLst/>
              </a:prstGeom>
              <a:solidFill>
                <a:srgbClr val="D5D5D5"/>
              </a:solidFill>
              <a:ln w="9525">
                <a:noFill/>
                <a:round/>
                <a:headEnd/>
                <a:tailEnd/>
              </a:ln>
            </p:spPr>
            <p:txBody>
              <a:bodyPr/>
              <a:lstStyle/>
              <a:p>
                <a:endParaRPr lang="it-IT"/>
              </a:p>
            </p:txBody>
          </p:sp>
          <p:sp>
            <p:nvSpPr>
              <p:cNvPr id="478322" name="Oval 114"/>
              <p:cNvSpPr>
                <a:spLocks noChangeArrowheads="1"/>
              </p:cNvSpPr>
              <p:nvPr/>
            </p:nvSpPr>
            <p:spPr bwMode="auto">
              <a:xfrm>
                <a:off x="2457" y="1656"/>
                <a:ext cx="35" cy="35"/>
              </a:xfrm>
              <a:prstGeom prst="ellipse">
                <a:avLst/>
              </a:prstGeom>
              <a:solidFill>
                <a:srgbClr val="D5D5D5"/>
              </a:solidFill>
              <a:ln w="9525">
                <a:noFill/>
                <a:round/>
                <a:headEnd/>
                <a:tailEnd/>
              </a:ln>
            </p:spPr>
            <p:txBody>
              <a:bodyPr/>
              <a:lstStyle/>
              <a:p>
                <a:endParaRPr lang="it-IT"/>
              </a:p>
            </p:txBody>
          </p:sp>
          <p:sp>
            <p:nvSpPr>
              <p:cNvPr id="478323" name="Oval 115"/>
              <p:cNvSpPr>
                <a:spLocks noChangeArrowheads="1"/>
              </p:cNvSpPr>
              <p:nvPr/>
            </p:nvSpPr>
            <p:spPr bwMode="auto">
              <a:xfrm>
                <a:off x="2457" y="1658"/>
                <a:ext cx="35" cy="31"/>
              </a:xfrm>
              <a:prstGeom prst="ellipse">
                <a:avLst/>
              </a:prstGeom>
              <a:solidFill>
                <a:srgbClr val="D6D6D6"/>
              </a:solidFill>
              <a:ln w="9525">
                <a:noFill/>
                <a:round/>
                <a:headEnd/>
                <a:tailEnd/>
              </a:ln>
            </p:spPr>
            <p:txBody>
              <a:bodyPr/>
              <a:lstStyle/>
              <a:p>
                <a:endParaRPr lang="it-IT"/>
              </a:p>
            </p:txBody>
          </p:sp>
          <p:sp>
            <p:nvSpPr>
              <p:cNvPr id="478324" name="Oval 116"/>
              <p:cNvSpPr>
                <a:spLocks noChangeArrowheads="1"/>
              </p:cNvSpPr>
              <p:nvPr/>
            </p:nvSpPr>
            <p:spPr bwMode="auto">
              <a:xfrm>
                <a:off x="2459" y="1658"/>
                <a:ext cx="31" cy="31"/>
              </a:xfrm>
              <a:prstGeom prst="ellipse">
                <a:avLst/>
              </a:prstGeom>
              <a:solidFill>
                <a:srgbClr val="D7D7D7"/>
              </a:solidFill>
              <a:ln w="9525">
                <a:noFill/>
                <a:round/>
                <a:headEnd/>
                <a:tailEnd/>
              </a:ln>
            </p:spPr>
            <p:txBody>
              <a:bodyPr/>
              <a:lstStyle/>
              <a:p>
                <a:endParaRPr lang="it-IT"/>
              </a:p>
            </p:txBody>
          </p:sp>
          <p:sp>
            <p:nvSpPr>
              <p:cNvPr id="478325" name="Oval 117"/>
              <p:cNvSpPr>
                <a:spLocks noChangeArrowheads="1"/>
              </p:cNvSpPr>
              <p:nvPr/>
            </p:nvSpPr>
            <p:spPr bwMode="auto">
              <a:xfrm>
                <a:off x="2459" y="1660"/>
                <a:ext cx="31" cy="27"/>
              </a:xfrm>
              <a:prstGeom prst="ellipse">
                <a:avLst/>
              </a:prstGeom>
              <a:solidFill>
                <a:srgbClr val="D7D7D7"/>
              </a:solidFill>
              <a:ln w="9525">
                <a:noFill/>
                <a:round/>
                <a:headEnd/>
                <a:tailEnd/>
              </a:ln>
            </p:spPr>
            <p:txBody>
              <a:bodyPr/>
              <a:lstStyle/>
              <a:p>
                <a:endParaRPr lang="it-IT"/>
              </a:p>
            </p:txBody>
          </p:sp>
          <p:sp>
            <p:nvSpPr>
              <p:cNvPr id="478326" name="Oval 118"/>
              <p:cNvSpPr>
                <a:spLocks noChangeArrowheads="1"/>
              </p:cNvSpPr>
              <p:nvPr/>
            </p:nvSpPr>
            <p:spPr bwMode="auto">
              <a:xfrm>
                <a:off x="2461" y="1660"/>
                <a:ext cx="27" cy="27"/>
              </a:xfrm>
              <a:prstGeom prst="ellipse">
                <a:avLst/>
              </a:prstGeom>
              <a:solidFill>
                <a:srgbClr val="D8D8D8"/>
              </a:solidFill>
              <a:ln w="9525">
                <a:noFill/>
                <a:round/>
                <a:headEnd/>
                <a:tailEnd/>
              </a:ln>
            </p:spPr>
            <p:txBody>
              <a:bodyPr/>
              <a:lstStyle/>
              <a:p>
                <a:endParaRPr lang="it-IT"/>
              </a:p>
            </p:txBody>
          </p:sp>
          <p:sp>
            <p:nvSpPr>
              <p:cNvPr id="478327" name="Oval 119"/>
              <p:cNvSpPr>
                <a:spLocks noChangeArrowheads="1"/>
              </p:cNvSpPr>
              <p:nvPr/>
            </p:nvSpPr>
            <p:spPr bwMode="auto">
              <a:xfrm>
                <a:off x="2461" y="1660"/>
                <a:ext cx="27" cy="27"/>
              </a:xfrm>
              <a:prstGeom prst="ellipse">
                <a:avLst/>
              </a:prstGeom>
              <a:solidFill>
                <a:srgbClr val="D8D8D8"/>
              </a:solidFill>
              <a:ln w="9525">
                <a:noFill/>
                <a:round/>
                <a:headEnd/>
                <a:tailEnd/>
              </a:ln>
            </p:spPr>
            <p:txBody>
              <a:bodyPr/>
              <a:lstStyle/>
              <a:p>
                <a:endParaRPr lang="it-IT"/>
              </a:p>
            </p:txBody>
          </p:sp>
          <p:sp>
            <p:nvSpPr>
              <p:cNvPr id="478328" name="Oval 120"/>
              <p:cNvSpPr>
                <a:spLocks noChangeArrowheads="1"/>
              </p:cNvSpPr>
              <p:nvPr/>
            </p:nvSpPr>
            <p:spPr bwMode="auto">
              <a:xfrm>
                <a:off x="2461" y="1662"/>
                <a:ext cx="25" cy="22"/>
              </a:xfrm>
              <a:prstGeom prst="ellipse">
                <a:avLst/>
              </a:prstGeom>
              <a:solidFill>
                <a:srgbClr val="D8D8D8"/>
              </a:solidFill>
              <a:ln w="9525">
                <a:noFill/>
                <a:round/>
                <a:headEnd/>
                <a:tailEnd/>
              </a:ln>
            </p:spPr>
            <p:txBody>
              <a:bodyPr/>
              <a:lstStyle/>
              <a:p>
                <a:endParaRPr lang="it-IT"/>
              </a:p>
            </p:txBody>
          </p:sp>
          <p:sp>
            <p:nvSpPr>
              <p:cNvPr id="478329" name="Oval 121"/>
              <p:cNvSpPr>
                <a:spLocks noChangeArrowheads="1"/>
              </p:cNvSpPr>
              <p:nvPr/>
            </p:nvSpPr>
            <p:spPr bwMode="auto">
              <a:xfrm>
                <a:off x="2464" y="1662"/>
                <a:ext cx="22" cy="22"/>
              </a:xfrm>
              <a:prstGeom prst="ellipse">
                <a:avLst/>
              </a:prstGeom>
              <a:solidFill>
                <a:srgbClr val="D9D9D9"/>
              </a:solidFill>
              <a:ln w="9525">
                <a:noFill/>
                <a:round/>
                <a:headEnd/>
                <a:tailEnd/>
              </a:ln>
            </p:spPr>
            <p:txBody>
              <a:bodyPr/>
              <a:lstStyle/>
              <a:p>
                <a:endParaRPr lang="it-IT"/>
              </a:p>
            </p:txBody>
          </p:sp>
          <p:sp>
            <p:nvSpPr>
              <p:cNvPr id="478330" name="Oval 122"/>
              <p:cNvSpPr>
                <a:spLocks noChangeArrowheads="1"/>
              </p:cNvSpPr>
              <p:nvPr/>
            </p:nvSpPr>
            <p:spPr bwMode="auto">
              <a:xfrm>
                <a:off x="2464" y="1664"/>
                <a:ext cx="22" cy="18"/>
              </a:xfrm>
              <a:prstGeom prst="ellipse">
                <a:avLst/>
              </a:prstGeom>
              <a:solidFill>
                <a:srgbClr val="D9D9D9"/>
              </a:solidFill>
              <a:ln w="9525">
                <a:noFill/>
                <a:round/>
                <a:headEnd/>
                <a:tailEnd/>
              </a:ln>
            </p:spPr>
            <p:txBody>
              <a:bodyPr/>
              <a:lstStyle/>
              <a:p>
                <a:endParaRPr lang="it-IT"/>
              </a:p>
            </p:txBody>
          </p:sp>
          <p:sp>
            <p:nvSpPr>
              <p:cNvPr id="478331" name="Oval 123"/>
              <p:cNvSpPr>
                <a:spLocks noChangeArrowheads="1"/>
              </p:cNvSpPr>
              <p:nvPr/>
            </p:nvSpPr>
            <p:spPr bwMode="auto">
              <a:xfrm>
                <a:off x="2464" y="1664"/>
                <a:ext cx="20" cy="18"/>
              </a:xfrm>
              <a:prstGeom prst="ellipse">
                <a:avLst/>
              </a:prstGeom>
              <a:solidFill>
                <a:srgbClr val="DADADA"/>
              </a:solidFill>
              <a:ln w="9525">
                <a:noFill/>
                <a:round/>
                <a:headEnd/>
                <a:tailEnd/>
              </a:ln>
            </p:spPr>
            <p:txBody>
              <a:bodyPr/>
              <a:lstStyle/>
              <a:p>
                <a:endParaRPr lang="it-IT"/>
              </a:p>
            </p:txBody>
          </p:sp>
          <p:sp>
            <p:nvSpPr>
              <p:cNvPr id="478332" name="Oval 124"/>
              <p:cNvSpPr>
                <a:spLocks noChangeArrowheads="1"/>
              </p:cNvSpPr>
              <p:nvPr/>
            </p:nvSpPr>
            <p:spPr bwMode="auto">
              <a:xfrm>
                <a:off x="2466" y="1664"/>
                <a:ext cx="18" cy="18"/>
              </a:xfrm>
              <a:prstGeom prst="ellipse">
                <a:avLst/>
              </a:prstGeom>
              <a:solidFill>
                <a:srgbClr val="DADADA"/>
              </a:solidFill>
              <a:ln w="9525">
                <a:noFill/>
                <a:round/>
                <a:headEnd/>
                <a:tailEnd/>
              </a:ln>
            </p:spPr>
            <p:txBody>
              <a:bodyPr/>
              <a:lstStyle/>
              <a:p>
                <a:endParaRPr lang="it-IT"/>
              </a:p>
            </p:txBody>
          </p:sp>
          <p:sp>
            <p:nvSpPr>
              <p:cNvPr id="478333" name="Oval 125"/>
              <p:cNvSpPr>
                <a:spLocks noChangeArrowheads="1"/>
              </p:cNvSpPr>
              <p:nvPr/>
            </p:nvSpPr>
            <p:spPr bwMode="auto">
              <a:xfrm>
                <a:off x="2466" y="1666"/>
                <a:ext cx="18" cy="14"/>
              </a:xfrm>
              <a:prstGeom prst="ellipse">
                <a:avLst/>
              </a:prstGeom>
              <a:solidFill>
                <a:srgbClr val="DADADA"/>
              </a:solidFill>
              <a:ln w="9525">
                <a:noFill/>
                <a:round/>
                <a:headEnd/>
                <a:tailEnd/>
              </a:ln>
            </p:spPr>
            <p:txBody>
              <a:bodyPr/>
              <a:lstStyle/>
              <a:p>
                <a:endParaRPr lang="it-IT"/>
              </a:p>
            </p:txBody>
          </p:sp>
          <p:sp>
            <p:nvSpPr>
              <p:cNvPr id="478334" name="Oval 126"/>
              <p:cNvSpPr>
                <a:spLocks noChangeArrowheads="1"/>
              </p:cNvSpPr>
              <p:nvPr/>
            </p:nvSpPr>
            <p:spPr bwMode="auto">
              <a:xfrm>
                <a:off x="2468" y="1666"/>
                <a:ext cx="14" cy="14"/>
              </a:xfrm>
              <a:prstGeom prst="ellipse">
                <a:avLst/>
              </a:prstGeom>
              <a:solidFill>
                <a:srgbClr val="DBDBDB"/>
              </a:solidFill>
              <a:ln w="9525">
                <a:noFill/>
                <a:round/>
                <a:headEnd/>
                <a:tailEnd/>
              </a:ln>
            </p:spPr>
            <p:txBody>
              <a:bodyPr/>
              <a:lstStyle/>
              <a:p>
                <a:endParaRPr lang="it-IT"/>
              </a:p>
            </p:txBody>
          </p:sp>
          <p:sp>
            <p:nvSpPr>
              <p:cNvPr id="478335" name="Oval 127"/>
              <p:cNvSpPr>
                <a:spLocks noChangeArrowheads="1"/>
              </p:cNvSpPr>
              <p:nvPr/>
            </p:nvSpPr>
            <p:spPr bwMode="auto">
              <a:xfrm>
                <a:off x="2468" y="1666"/>
                <a:ext cx="14" cy="14"/>
              </a:xfrm>
              <a:prstGeom prst="ellipse">
                <a:avLst/>
              </a:prstGeom>
              <a:solidFill>
                <a:srgbClr val="DBDBDB"/>
              </a:solidFill>
              <a:ln w="9525">
                <a:noFill/>
                <a:round/>
                <a:headEnd/>
                <a:tailEnd/>
              </a:ln>
            </p:spPr>
            <p:txBody>
              <a:bodyPr/>
              <a:lstStyle/>
              <a:p>
                <a:endParaRPr lang="it-IT"/>
              </a:p>
            </p:txBody>
          </p:sp>
          <p:sp>
            <p:nvSpPr>
              <p:cNvPr id="478336" name="Oval 128"/>
              <p:cNvSpPr>
                <a:spLocks noChangeArrowheads="1"/>
              </p:cNvSpPr>
              <p:nvPr/>
            </p:nvSpPr>
            <p:spPr bwMode="auto">
              <a:xfrm>
                <a:off x="2470" y="1668"/>
                <a:ext cx="10" cy="10"/>
              </a:xfrm>
              <a:prstGeom prst="ellipse">
                <a:avLst/>
              </a:prstGeom>
              <a:solidFill>
                <a:srgbClr val="DBDBDB"/>
              </a:solidFill>
              <a:ln w="9525">
                <a:noFill/>
                <a:round/>
                <a:headEnd/>
                <a:tailEnd/>
              </a:ln>
            </p:spPr>
            <p:txBody>
              <a:bodyPr/>
              <a:lstStyle/>
              <a:p>
                <a:endParaRPr lang="it-IT"/>
              </a:p>
            </p:txBody>
          </p:sp>
          <p:sp>
            <p:nvSpPr>
              <p:cNvPr id="478337" name="Oval 129"/>
              <p:cNvSpPr>
                <a:spLocks noChangeArrowheads="1"/>
              </p:cNvSpPr>
              <p:nvPr/>
            </p:nvSpPr>
            <p:spPr bwMode="auto">
              <a:xfrm>
                <a:off x="2470" y="1668"/>
                <a:ext cx="10" cy="10"/>
              </a:xfrm>
              <a:prstGeom prst="ellipse">
                <a:avLst/>
              </a:prstGeom>
              <a:solidFill>
                <a:srgbClr val="DBDBDB"/>
              </a:solidFill>
              <a:ln w="9525">
                <a:noFill/>
                <a:round/>
                <a:headEnd/>
                <a:tailEnd/>
              </a:ln>
            </p:spPr>
            <p:txBody>
              <a:bodyPr/>
              <a:lstStyle/>
              <a:p>
                <a:endParaRPr lang="it-IT"/>
              </a:p>
            </p:txBody>
          </p:sp>
          <p:sp>
            <p:nvSpPr>
              <p:cNvPr id="478338" name="Oval 130"/>
              <p:cNvSpPr>
                <a:spLocks noChangeArrowheads="1"/>
              </p:cNvSpPr>
              <p:nvPr/>
            </p:nvSpPr>
            <p:spPr bwMode="auto">
              <a:xfrm>
                <a:off x="2470" y="1668"/>
                <a:ext cx="8" cy="10"/>
              </a:xfrm>
              <a:prstGeom prst="ellipse">
                <a:avLst/>
              </a:prstGeom>
              <a:solidFill>
                <a:srgbClr val="DCDCDC"/>
              </a:solidFill>
              <a:ln w="9525">
                <a:noFill/>
                <a:round/>
                <a:headEnd/>
                <a:tailEnd/>
              </a:ln>
            </p:spPr>
            <p:txBody>
              <a:bodyPr/>
              <a:lstStyle/>
              <a:p>
                <a:endParaRPr lang="it-IT"/>
              </a:p>
            </p:txBody>
          </p:sp>
          <p:sp>
            <p:nvSpPr>
              <p:cNvPr id="478339" name="Oval 131"/>
              <p:cNvSpPr>
                <a:spLocks noChangeArrowheads="1"/>
              </p:cNvSpPr>
              <p:nvPr/>
            </p:nvSpPr>
            <p:spPr bwMode="auto">
              <a:xfrm>
                <a:off x="2472" y="1670"/>
                <a:ext cx="6" cy="6"/>
              </a:xfrm>
              <a:prstGeom prst="ellipse">
                <a:avLst/>
              </a:prstGeom>
              <a:solidFill>
                <a:srgbClr val="DCDCDC"/>
              </a:solidFill>
              <a:ln w="9525">
                <a:noFill/>
                <a:round/>
                <a:headEnd/>
                <a:tailEnd/>
              </a:ln>
            </p:spPr>
            <p:txBody>
              <a:bodyPr/>
              <a:lstStyle/>
              <a:p>
                <a:endParaRPr lang="it-IT"/>
              </a:p>
            </p:txBody>
          </p:sp>
          <p:sp>
            <p:nvSpPr>
              <p:cNvPr id="478340" name="Oval 132"/>
              <p:cNvSpPr>
                <a:spLocks noChangeArrowheads="1"/>
              </p:cNvSpPr>
              <p:nvPr/>
            </p:nvSpPr>
            <p:spPr bwMode="auto">
              <a:xfrm>
                <a:off x="2472" y="1670"/>
                <a:ext cx="6" cy="6"/>
              </a:xfrm>
              <a:prstGeom prst="ellipse">
                <a:avLst/>
              </a:prstGeom>
              <a:solidFill>
                <a:srgbClr val="DCDCDC"/>
              </a:solidFill>
              <a:ln w="9525">
                <a:noFill/>
                <a:round/>
                <a:headEnd/>
                <a:tailEnd/>
              </a:ln>
            </p:spPr>
            <p:txBody>
              <a:bodyPr/>
              <a:lstStyle/>
              <a:p>
                <a:endParaRPr lang="it-IT"/>
              </a:p>
            </p:txBody>
          </p:sp>
          <p:sp>
            <p:nvSpPr>
              <p:cNvPr id="478341" name="Oval 133"/>
              <p:cNvSpPr>
                <a:spLocks noChangeArrowheads="1"/>
              </p:cNvSpPr>
              <p:nvPr/>
            </p:nvSpPr>
            <p:spPr bwMode="auto">
              <a:xfrm>
                <a:off x="2472" y="1670"/>
                <a:ext cx="4" cy="6"/>
              </a:xfrm>
              <a:prstGeom prst="ellipse">
                <a:avLst/>
              </a:prstGeom>
              <a:solidFill>
                <a:srgbClr val="DCDCDC"/>
              </a:solidFill>
              <a:ln w="9525">
                <a:noFill/>
                <a:round/>
                <a:headEnd/>
                <a:tailEnd/>
              </a:ln>
            </p:spPr>
            <p:txBody>
              <a:bodyPr/>
              <a:lstStyle/>
              <a:p>
                <a:endParaRPr lang="it-IT"/>
              </a:p>
            </p:txBody>
          </p:sp>
        </p:grpSp>
        <p:sp>
          <p:nvSpPr>
            <p:cNvPr id="478342" name="Oval 134"/>
            <p:cNvSpPr>
              <a:spLocks noChangeArrowheads="1"/>
            </p:cNvSpPr>
            <p:nvPr/>
          </p:nvSpPr>
          <p:spPr bwMode="auto">
            <a:xfrm>
              <a:off x="2370" y="1575"/>
              <a:ext cx="209" cy="197"/>
            </a:xfrm>
            <a:prstGeom prst="ellipse">
              <a:avLst/>
            </a:prstGeom>
            <a:noFill/>
            <a:ln w="3175">
              <a:solidFill>
                <a:srgbClr val="000000"/>
              </a:solidFill>
              <a:round/>
              <a:headEnd/>
              <a:tailEnd/>
            </a:ln>
          </p:spPr>
          <p:txBody>
            <a:bodyPr/>
            <a:lstStyle/>
            <a:p>
              <a:endParaRPr lang="it-IT"/>
            </a:p>
          </p:txBody>
        </p:sp>
      </p:grpSp>
      <p:grpSp>
        <p:nvGrpSpPr>
          <p:cNvPr id="478343" name="Group 135"/>
          <p:cNvGrpSpPr>
            <a:grpSpLocks/>
          </p:cNvGrpSpPr>
          <p:nvPr/>
        </p:nvGrpSpPr>
        <p:grpSpPr bwMode="auto">
          <a:xfrm>
            <a:off x="5362575" y="2268538"/>
            <a:ext cx="331788" cy="312737"/>
            <a:chOff x="4194" y="1575"/>
            <a:chExt cx="209" cy="197"/>
          </a:xfrm>
        </p:grpSpPr>
        <p:grpSp>
          <p:nvGrpSpPr>
            <p:cNvPr id="478344" name="Group 136"/>
            <p:cNvGrpSpPr>
              <a:grpSpLocks/>
            </p:cNvGrpSpPr>
            <p:nvPr/>
          </p:nvGrpSpPr>
          <p:grpSpPr bwMode="auto">
            <a:xfrm>
              <a:off x="4194" y="1575"/>
              <a:ext cx="209" cy="197"/>
              <a:chOff x="4194" y="1575"/>
              <a:chExt cx="209" cy="197"/>
            </a:xfrm>
          </p:grpSpPr>
          <p:sp>
            <p:nvSpPr>
              <p:cNvPr id="478345" name="Oval 137"/>
              <p:cNvSpPr>
                <a:spLocks noChangeArrowheads="1"/>
              </p:cNvSpPr>
              <p:nvPr/>
            </p:nvSpPr>
            <p:spPr bwMode="auto">
              <a:xfrm>
                <a:off x="4194" y="1575"/>
                <a:ext cx="209" cy="197"/>
              </a:xfrm>
              <a:prstGeom prst="ellipse">
                <a:avLst/>
              </a:prstGeom>
              <a:solidFill>
                <a:srgbClr val="000000"/>
              </a:solidFill>
              <a:ln w="9525">
                <a:noFill/>
                <a:round/>
                <a:headEnd/>
                <a:tailEnd/>
              </a:ln>
            </p:spPr>
            <p:txBody>
              <a:bodyPr/>
              <a:lstStyle/>
              <a:p>
                <a:endParaRPr lang="it-IT"/>
              </a:p>
            </p:txBody>
          </p:sp>
          <p:sp>
            <p:nvSpPr>
              <p:cNvPr id="478346" name="Oval 138"/>
              <p:cNvSpPr>
                <a:spLocks noChangeArrowheads="1"/>
              </p:cNvSpPr>
              <p:nvPr/>
            </p:nvSpPr>
            <p:spPr bwMode="auto">
              <a:xfrm>
                <a:off x="4196" y="1577"/>
                <a:ext cx="205" cy="193"/>
              </a:xfrm>
              <a:prstGeom prst="ellipse">
                <a:avLst/>
              </a:prstGeom>
              <a:solidFill>
                <a:srgbClr val="090909"/>
              </a:solidFill>
              <a:ln w="9525">
                <a:noFill/>
                <a:round/>
                <a:headEnd/>
                <a:tailEnd/>
              </a:ln>
            </p:spPr>
            <p:txBody>
              <a:bodyPr/>
              <a:lstStyle/>
              <a:p>
                <a:endParaRPr lang="it-IT"/>
              </a:p>
            </p:txBody>
          </p:sp>
          <p:sp>
            <p:nvSpPr>
              <p:cNvPr id="478347" name="Oval 139"/>
              <p:cNvSpPr>
                <a:spLocks noChangeArrowheads="1"/>
              </p:cNvSpPr>
              <p:nvPr/>
            </p:nvSpPr>
            <p:spPr bwMode="auto">
              <a:xfrm>
                <a:off x="4196" y="1577"/>
                <a:ext cx="205" cy="193"/>
              </a:xfrm>
              <a:prstGeom prst="ellipse">
                <a:avLst/>
              </a:prstGeom>
              <a:solidFill>
                <a:srgbClr val="0D0D0D"/>
              </a:solidFill>
              <a:ln w="9525">
                <a:noFill/>
                <a:round/>
                <a:headEnd/>
                <a:tailEnd/>
              </a:ln>
            </p:spPr>
            <p:txBody>
              <a:bodyPr/>
              <a:lstStyle/>
              <a:p>
                <a:endParaRPr lang="it-IT"/>
              </a:p>
            </p:txBody>
          </p:sp>
          <p:sp>
            <p:nvSpPr>
              <p:cNvPr id="478348" name="Oval 140"/>
              <p:cNvSpPr>
                <a:spLocks noChangeArrowheads="1"/>
              </p:cNvSpPr>
              <p:nvPr/>
            </p:nvSpPr>
            <p:spPr bwMode="auto">
              <a:xfrm>
                <a:off x="4196" y="1577"/>
                <a:ext cx="203" cy="193"/>
              </a:xfrm>
              <a:prstGeom prst="ellipse">
                <a:avLst/>
              </a:prstGeom>
              <a:solidFill>
                <a:srgbClr val="101010"/>
              </a:solidFill>
              <a:ln w="9525">
                <a:noFill/>
                <a:round/>
                <a:headEnd/>
                <a:tailEnd/>
              </a:ln>
            </p:spPr>
            <p:txBody>
              <a:bodyPr/>
              <a:lstStyle/>
              <a:p>
                <a:endParaRPr lang="it-IT"/>
              </a:p>
            </p:txBody>
          </p:sp>
          <p:sp>
            <p:nvSpPr>
              <p:cNvPr id="478349" name="Oval 141"/>
              <p:cNvSpPr>
                <a:spLocks noChangeArrowheads="1"/>
              </p:cNvSpPr>
              <p:nvPr/>
            </p:nvSpPr>
            <p:spPr bwMode="auto">
              <a:xfrm>
                <a:off x="4198" y="1579"/>
                <a:ext cx="201" cy="189"/>
              </a:xfrm>
              <a:prstGeom prst="ellipse">
                <a:avLst/>
              </a:prstGeom>
              <a:solidFill>
                <a:srgbClr val="131313"/>
              </a:solidFill>
              <a:ln w="9525">
                <a:noFill/>
                <a:round/>
                <a:headEnd/>
                <a:tailEnd/>
              </a:ln>
            </p:spPr>
            <p:txBody>
              <a:bodyPr/>
              <a:lstStyle/>
              <a:p>
                <a:endParaRPr lang="it-IT"/>
              </a:p>
            </p:txBody>
          </p:sp>
          <p:sp>
            <p:nvSpPr>
              <p:cNvPr id="478350" name="Oval 142"/>
              <p:cNvSpPr>
                <a:spLocks noChangeArrowheads="1"/>
              </p:cNvSpPr>
              <p:nvPr/>
            </p:nvSpPr>
            <p:spPr bwMode="auto">
              <a:xfrm>
                <a:off x="4198" y="1579"/>
                <a:ext cx="201" cy="189"/>
              </a:xfrm>
              <a:prstGeom prst="ellipse">
                <a:avLst/>
              </a:prstGeom>
              <a:solidFill>
                <a:srgbClr val="161616"/>
              </a:solidFill>
              <a:ln w="9525">
                <a:noFill/>
                <a:round/>
                <a:headEnd/>
                <a:tailEnd/>
              </a:ln>
            </p:spPr>
            <p:txBody>
              <a:bodyPr/>
              <a:lstStyle/>
              <a:p>
                <a:endParaRPr lang="it-IT"/>
              </a:p>
            </p:txBody>
          </p:sp>
          <p:sp>
            <p:nvSpPr>
              <p:cNvPr id="478351" name="Oval 143"/>
              <p:cNvSpPr>
                <a:spLocks noChangeArrowheads="1"/>
              </p:cNvSpPr>
              <p:nvPr/>
            </p:nvSpPr>
            <p:spPr bwMode="auto">
              <a:xfrm>
                <a:off x="4200" y="1581"/>
                <a:ext cx="197" cy="185"/>
              </a:xfrm>
              <a:prstGeom prst="ellipse">
                <a:avLst/>
              </a:prstGeom>
              <a:solidFill>
                <a:srgbClr val="191919"/>
              </a:solidFill>
              <a:ln w="9525">
                <a:noFill/>
                <a:round/>
                <a:headEnd/>
                <a:tailEnd/>
              </a:ln>
            </p:spPr>
            <p:txBody>
              <a:bodyPr/>
              <a:lstStyle/>
              <a:p>
                <a:endParaRPr lang="it-IT"/>
              </a:p>
            </p:txBody>
          </p:sp>
          <p:sp>
            <p:nvSpPr>
              <p:cNvPr id="478352" name="Oval 144"/>
              <p:cNvSpPr>
                <a:spLocks noChangeArrowheads="1"/>
              </p:cNvSpPr>
              <p:nvPr/>
            </p:nvSpPr>
            <p:spPr bwMode="auto">
              <a:xfrm>
                <a:off x="4200" y="1581"/>
                <a:ext cx="197" cy="185"/>
              </a:xfrm>
              <a:prstGeom prst="ellipse">
                <a:avLst/>
              </a:prstGeom>
              <a:solidFill>
                <a:srgbClr val="1B1B1B"/>
              </a:solidFill>
              <a:ln w="9525">
                <a:noFill/>
                <a:round/>
                <a:headEnd/>
                <a:tailEnd/>
              </a:ln>
            </p:spPr>
            <p:txBody>
              <a:bodyPr/>
              <a:lstStyle/>
              <a:p>
                <a:endParaRPr lang="it-IT"/>
              </a:p>
            </p:txBody>
          </p:sp>
          <p:sp>
            <p:nvSpPr>
              <p:cNvPr id="478353" name="Oval 145"/>
              <p:cNvSpPr>
                <a:spLocks noChangeArrowheads="1"/>
              </p:cNvSpPr>
              <p:nvPr/>
            </p:nvSpPr>
            <p:spPr bwMode="auto">
              <a:xfrm>
                <a:off x="4200" y="1581"/>
                <a:ext cx="197" cy="185"/>
              </a:xfrm>
              <a:prstGeom prst="ellipse">
                <a:avLst/>
              </a:prstGeom>
              <a:solidFill>
                <a:srgbClr val="1D1D1D"/>
              </a:solidFill>
              <a:ln w="9525">
                <a:noFill/>
                <a:round/>
                <a:headEnd/>
                <a:tailEnd/>
              </a:ln>
            </p:spPr>
            <p:txBody>
              <a:bodyPr/>
              <a:lstStyle/>
              <a:p>
                <a:endParaRPr lang="it-IT"/>
              </a:p>
            </p:txBody>
          </p:sp>
          <p:sp>
            <p:nvSpPr>
              <p:cNvPr id="478354" name="Oval 146"/>
              <p:cNvSpPr>
                <a:spLocks noChangeArrowheads="1"/>
              </p:cNvSpPr>
              <p:nvPr/>
            </p:nvSpPr>
            <p:spPr bwMode="auto">
              <a:xfrm>
                <a:off x="4202" y="1583"/>
                <a:ext cx="193" cy="181"/>
              </a:xfrm>
              <a:prstGeom prst="ellipse">
                <a:avLst/>
              </a:prstGeom>
              <a:solidFill>
                <a:srgbClr val="202020"/>
              </a:solidFill>
              <a:ln w="9525">
                <a:noFill/>
                <a:round/>
                <a:headEnd/>
                <a:tailEnd/>
              </a:ln>
            </p:spPr>
            <p:txBody>
              <a:bodyPr/>
              <a:lstStyle/>
              <a:p>
                <a:endParaRPr lang="it-IT"/>
              </a:p>
            </p:txBody>
          </p:sp>
          <p:sp>
            <p:nvSpPr>
              <p:cNvPr id="478355" name="Oval 147"/>
              <p:cNvSpPr>
                <a:spLocks noChangeArrowheads="1"/>
              </p:cNvSpPr>
              <p:nvPr/>
            </p:nvSpPr>
            <p:spPr bwMode="auto">
              <a:xfrm>
                <a:off x="4202" y="1583"/>
                <a:ext cx="193" cy="181"/>
              </a:xfrm>
              <a:prstGeom prst="ellipse">
                <a:avLst/>
              </a:prstGeom>
              <a:solidFill>
                <a:srgbClr val="222222"/>
              </a:solidFill>
              <a:ln w="9525">
                <a:noFill/>
                <a:round/>
                <a:headEnd/>
                <a:tailEnd/>
              </a:ln>
            </p:spPr>
            <p:txBody>
              <a:bodyPr/>
              <a:lstStyle/>
              <a:p>
                <a:endParaRPr lang="it-IT"/>
              </a:p>
            </p:txBody>
          </p:sp>
          <p:sp>
            <p:nvSpPr>
              <p:cNvPr id="478356" name="Oval 148"/>
              <p:cNvSpPr>
                <a:spLocks noChangeArrowheads="1"/>
              </p:cNvSpPr>
              <p:nvPr/>
            </p:nvSpPr>
            <p:spPr bwMode="auto">
              <a:xfrm>
                <a:off x="4205" y="1583"/>
                <a:ext cx="188" cy="181"/>
              </a:xfrm>
              <a:prstGeom prst="ellipse">
                <a:avLst/>
              </a:prstGeom>
              <a:solidFill>
                <a:srgbClr val="242424"/>
              </a:solidFill>
              <a:ln w="9525">
                <a:noFill/>
                <a:round/>
                <a:headEnd/>
                <a:tailEnd/>
              </a:ln>
            </p:spPr>
            <p:txBody>
              <a:bodyPr/>
              <a:lstStyle/>
              <a:p>
                <a:endParaRPr lang="it-IT"/>
              </a:p>
            </p:txBody>
          </p:sp>
          <p:sp>
            <p:nvSpPr>
              <p:cNvPr id="478357" name="Oval 149"/>
              <p:cNvSpPr>
                <a:spLocks noChangeArrowheads="1"/>
              </p:cNvSpPr>
              <p:nvPr/>
            </p:nvSpPr>
            <p:spPr bwMode="auto">
              <a:xfrm>
                <a:off x="4205" y="1585"/>
                <a:ext cx="188" cy="177"/>
              </a:xfrm>
              <a:prstGeom prst="ellipse">
                <a:avLst/>
              </a:prstGeom>
              <a:solidFill>
                <a:srgbClr val="262626"/>
              </a:solidFill>
              <a:ln w="9525">
                <a:noFill/>
                <a:round/>
                <a:headEnd/>
                <a:tailEnd/>
              </a:ln>
            </p:spPr>
            <p:txBody>
              <a:bodyPr/>
              <a:lstStyle/>
              <a:p>
                <a:endParaRPr lang="it-IT"/>
              </a:p>
            </p:txBody>
          </p:sp>
          <p:sp>
            <p:nvSpPr>
              <p:cNvPr id="478358" name="Oval 150"/>
              <p:cNvSpPr>
                <a:spLocks noChangeArrowheads="1"/>
              </p:cNvSpPr>
              <p:nvPr/>
            </p:nvSpPr>
            <p:spPr bwMode="auto">
              <a:xfrm>
                <a:off x="4205" y="1585"/>
                <a:ext cx="186" cy="177"/>
              </a:xfrm>
              <a:prstGeom prst="ellipse">
                <a:avLst/>
              </a:prstGeom>
              <a:solidFill>
                <a:srgbClr val="292929"/>
              </a:solidFill>
              <a:ln w="9525">
                <a:noFill/>
                <a:round/>
                <a:headEnd/>
                <a:tailEnd/>
              </a:ln>
            </p:spPr>
            <p:txBody>
              <a:bodyPr/>
              <a:lstStyle/>
              <a:p>
                <a:endParaRPr lang="it-IT"/>
              </a:p>
            </p:txBody>
          </p:sp>
          <p:sp>
            <p:nvSpPr>
              <p:cNvPr id="478359" name="Oval 151"/>
              <p:cNvSpPr>
                <a:spLocks noChangeArrowheads="1"/>
              </p:cNvSpPr>
              <p:nvPr/>
            </p:nvSpPr>
            <p:spPr bwMode="auto">
              <a:xfrm>
                <a:off x="4207" y="1587"/>
                <a:ext cx="184" cy="173"/>
              </a:xfrm>
              <a:prstGeom prst="ellipse">
                <a:avLst/>
              </a:prstGeom>
              <a:solidFill>
                <a:srgbClr val="2B2B2B"/>
              </a:solidFill>
              <a:ln w="9525">
                <a:noFill/>
                <a:round/>
                <a:headEnd/>
                <a:tailEnd/>
              </a:ln>
            </p:spPr>
            <p:txBody>
              <a:bodyPr/>
              <a:lstStyle/>
              <a:p>
                <a:endParaRPr lang="it-IT"/>
              </a:p>
            </p:txBody>
          </p:sp>
          <p:sp>
            <p:nvSpPr>
              <p:cNvPr id="478360" name="Oval 152"/>
              <p:cNvSpPr>
                <a:spLocks noChangeArrowheads="1"/>
              </p:cNvSpPr>
              <p:nvPr/>
            </p:nvSpPr>
            <p:spPr bwMode="auto">
              <a:xfrm>
                <a:off x="4207" y="1587"/>
                <a:ext cx="184" cy="173"/>
              </a:xfrm>
              <a:prstGeom prst="ellipse">
                <a:avLst/>
              </a:prstGeom>
              <a:solidFill>
                <a:srgbClr val="2D2D2D"/>
              </a:solidFill>
              <a:ln w="9525">
                <a:noFill/>
                <a:round/>
                <a:headEnd/>
                <a:tailEnd/>
              </a:ln>
            </p:spPr>
            <p:txBody>
              <a:bodyPr/>
              <a:lstStyle/>
              <a:p>
                <a:endParaRPr lang="it-IT"/>
              </a:p>
            </p:txBody>
          </p:sp>
          <p:sp>
            <p:nvSpPr>
              <p:cNvPr id="478361" name="Oval 153"/>
              <p:cNvSpPr>
                <a:spLocks noChangeArrowheads="1"/>
              </p:cNvSpPr>
              <p:nvPr/>
            </p:nvSpPr>
            <p:spPr bwMode="auto">
              <a:xfrm>
                <a:off x="4209" y="1587"/>
                <a:ext cx="180" cy="173"/>
              </a:xfrm>
              <a:prstGeom prst="ellipse">
                <a:avLst/>
              </a:prstGeom>
              <a:solidFill>
                <a:srgbClr val="2F2F2F"/>
              </a:solidFill>
              <a:ln w="9525">
                <a:noFill/>
                <a:round/>
                <a:headEnd/>
                <a:tailEnd/>
              </a:ln>
            </p:spPr>
            <p:txBody>
              <a:bodyPr/>
              <a:lstStyle/>
              <a:p>
                <a:endParaRPr lang="it-IT"/>
              </a:p>
            </p:txBody>
          </p:sp>
          <p:sp>
            <p:nvSpPr>
              <p:cNvPr id="478362" name="Oval 154"/>
              <p:cNvSpPr>
                <a:spLocks noChangeArrowheads="1"/>
              </p:cNvSpPr>
              <p:nvPr/>
            </p:nvSpPr>
            <p:spPr bwMode="auto">
              <a:xfrm>
                <a:off x="4209" y="1589"/>
                <a:ext cx="180" cy="169"/>
              </a:xfrm>
              <a:prstGeom prst="ellipse">
                <a:avLst/>
              </a:prstGeom>
              <a:solidFill>
                <a:srgbClr val="313131"/>
              </a:solidFill>
              <a:ln w="9525">
                <a:noFill/>
                <a:round/>
                <a:headEnd/>
                <a:tailEnd/>
              </a:ln>
            </p:spPr>
            <p:txBody>
              <a:bodyPr/>
              <a:lstStyle/>
              <a:p>
                <a:endParaRPr lang="it-IT"/>
              </a:p>
            </p:txBody>
          </p:sp>
          <p:sp>
            <p:nvSpPr>
              <p:cNvPr id="478363" name="Oval 155"/>
              <p:cNvSpPr>
                <a:spLocks noChangeArrowheads="1"/>
              </p:cNvSpPr>
              <p:nvPr/>
            </p:nvSpPr>
            <p:spPr bwMode="auto">
              <a:xfrm>
                <a:off x="4209" y="1589"/>
                <a:ext cx="178" cy="169"/>
              </a:xfrm>
              <a:prstGeom prst="ellipse">
                <a:avLst/>
              </a:prstGeom>
              <a:solidFill>
                <a:srgbClr val="333333"/>
              </a:solidFill>
              <a:ln w="9525">
                <a:noFill/>
                <a:round/>
                <a:headEnd/>
                <a:tailEnd/>
              </a:ln>
            </p:spPr>
            <p:txBody>
              <a:bodyPr/>
              <a:lstStyle/>
              <a:p>
                <a:endParaRPr lang="it-IT"/>
              </a:p>
            </p:txBody>
          </p:sp>
          <p:sp>
            <p:nvSpPr>
              <p:cNvPr id="478364" name="Oval 156"/>
              <p:cNvSpPr>
                <a:spLocks noChangeArrowheads="1"/>
              </p:cNvSpPr>
              <p:nvPr/>
            </p:nvSpPr>
            <p:spPr bwMode="auto">
              <a:xfrm>
                <a:off x="4211" y="1589"/>
                <a:ext cx="176" cy="169"/>
              </a:xfrm>
              <a:prstGeom prst="ellipse">
                <a:avLst/>
              </a:prstGeom>
              <a:solidFill>
                <a:srgbClr val="363636"/>
              </a:solidFill>
              <a:ln w="9525">
                <a:noFill/>
                <a:round/>
                <a:headEnd/>
                <a:tailEnd/>
              </a:ln>
            </p:spPr>
            <p:txBody>
              <a:bodyPr/>
              <a:lstStyle/>
              <a:p>
                <a:endParaRPr lang="it-IT"/>
              </a:p>
            </p:txBody>
          </p:sp>
          <p:sp>
            <p:nvSpPr>
              <p:cNvPr id="478365" name="Oval 157"/>
              <p:cNvSpPr>
                <a:spLocks noChangeArrowheads="1"/>
              </p:cNvSpPr>
              <p:nvPr/>
            </p:nvSpPr>
            <p:spPr bwMode="auto">
              <a:xfrm>
                <a:off x="4211" y="1591"/>
                <a:ext cx="176" cy="165"/>
              </a:xfrm>
              <a:prstGeom prst="ellipse">
                <a:avLst/>
              </a:prstGeom>
              <a:solidFill>
                <a:srgbClr val="383838"/>
              </a:solidFill>
              <a:ln w="9525">
                <a:noFill/>
                <a:round/>
                <a:headEnd/>
                <a:tailEnd/>
              </a:ln>
            </p:spPr>
            <p:txBody>
              <a:bodyPr/>
              <a:lstStyle/>
              <a:p>
                <a:endParaRPr lang="it-IT"/>
              </a:p>
            </p:txBody>
          </p:sp>
          <p:sp>
            <p:nvSpPr>
              <p:cNvPr id="478366" name="Oval 158"/>
              <p:cNvSpPr>
                <a:spLocks noChangeArrowheads="1"/>
              </p:cNvSpPr>
              <p:nvPr/>
            </p:nvSpPr>
            <p:spPr bwMode="auto">
              <a:xfrm>
                <a:off x="4213" y="1591"/>
                <a:ext cx="172" cy="165"/>
              </a:xfrm>
              <a:prstGeom prst="ellipse">
                <a:avLst/>
              </a:prstGeom>
              <a:solidFill>
                <a:srgbClr val="3A3A3A"/>
              </a:solidFill>
              <a:ln w="9525">
                <a:noFill/>
                <a:round/>
                <a:headEnd/>
                <a:tailEnd/>
              </a:ln>
            </p:spPr>
            <p:txBody>
              <a:bodyPr/>
              <a:lstStyle/>
              <a:p>
                <a:endParaRPr lang="it-IT"/>
              </a:p>
            </p:txBody>
          </p:sp>
          <p:sp>
            <p:nvSpPr>
              <p:cNvPr id="478367" name="Oval 159"/>
              <p:cNvSpPr>
                <a:spLocks noChangeArrowheads="1"/>
              </p:cNvSpPr>
              <p:nvPr/>
            </p:nvSpPr>
            <p:spPr bwMode="auto">
              <a:xfrm>
                <a:off x="4213" y="1593"/>
                <a:ext cx="172" cy="161"/>
              </a:xfrm>
              <a:prstGeom prst="ellipse">
                <a:avLst/>
              </a:prstGeom>
              <a:solidFill>
                <a:srgbClr val="3C3C3C"/>
              </a:solidFill>
              <a:ln w="9525">
                <a:noFill/>
                <a:round/>
                <a:headEnd/>
                <a:tailEnd/>
              </a:ln>
            </p:spPr>
            <p:txBody>
              <a:bodyPr/>
              <a:lstStyle/>
              <a:p>
                <a:endParaRPr lang="it-IT"/>
              </a:p>
            </p:txBody>
          </p:sp>
          <p:sp>
            <p:nvSpPr>
              <p:cNvPr id="478368" name="Oval 160"/>
              <p:cNvSpPr>
                <a:spLocks noChangeArrowheads="1"/>
              </p:cNvSpPr>
              <p:nvPr/>
            </p:nvSpPr>
            <p:spPr bwMode="auto">
              <a:xfrm>
                <a:off x="4213" y="1593"/>
                <a:ext cx="170" cy="161"/>
              </a:xfrm>
              <a:prstGeom prst="ellipse">
                <a:avLst/>
              </a:prstGeom>
              <a:solidFill>
                <a:srgbClr val="3F3F3F"/>
              </a:solidFill>
              <a:ln w="9525">
                <a:noFill/>
                <a:round/>
                <a:headEnd/>
                <a:tailEnd/>
              </a:ln>
            </p:spPr>
            <p:txBody>
              <a:bodyPr/>
              <a:lstStyle/>
              <a:p>
                <a:endParaRPr lang="it-IT"/>
              </a:p>
            </p:txBody>
          </p:sp>
          <p:sp>
            <p:nvSpPr>
              <p:cNvPr id="478369" name="Oval 161"/>
              <p:cNvSpPr>
                <a:spLocks noChangeArrowheads="1"/>
              </p:cNvSpPr>
              <p:nvPr/>
            </p:nvSpPr>
            <p:spPr bwMode="auto">
              <a:xfrm>
                <a:off x="4215" y="1593"/>
                <a:ext cx="168" cy="161"/>
              </a:xfrm>
              <a:prstGeom prst="ellipse">
                <a:avLst/>
              </a:prstGeom>
              <a:solidFill>
                <a:srgbClr val="414141"/>
              </a:solidFill>
              <a:ln w="9525">
                <a:noFill/>
                <a:round/>
                <a:headEnd/>
                <a:tailEnd/>
              </a:ln>
            </p:spPr>
            <p:txBody>
              <a:bodyPr/>
              <a:lstStyle/>
              <a:p>
                <a:endParaRPr lang="it-IT"/>
              </a:p>
            </p:txBody>
          </p:sp>
          <p:sp>
            <p:nvSpPr>
              <p:cNvPr id="478370" name="Oval 162"/>
              <p:cNvSpPr>
                <a:spLocks noChangeArrowheads="1"/>
              </p:cNvSpPr>
              <p:nvPr/>
            </p:nvSpPr>
            <p:spPr bwMode="auto">
              <a:xfrm>
                <a:off x="4215" y="1595"/>
                <a:ext cx="168" cy="157"/>
              </a:xfrm>
              <a:prstGeom prst="ellipse">
                <a:avLst/>
              </a:prstGeom>
              <a:solidFill>
                <a:srgbClr val="434343"/>
              </a:solidFill>
              <a:ln w="9525">
                <a:noFill/>
                <a:round/>
                <a:headEnd/>
                <a:tailEnd/>
              </a:ln>
            </p:spPr>
            <p:txBody>
              <a:bodyPr/>
              <a:lstStyle/>
              <a:p>
                <a:endParaRPr lang="it-IT"/>
              </a:p>
            </p:txBody>
          </p:sp>
          <p:sp>
            <p:nvSpPr>
              <p:cNvPr id="478371" name="Oval 163"/>
              <p:cNvSpPr>
                <a:spLocks noChangeArrowheads="1"/>
              </p:cNvSpPr>
              <p:nvPr/>
            </p:nvSpPr>
            <p:spPr bwMode="auto">
              <a:xfrm>
                <a:off x="4217" y="1595"/>
                <a:ext cx="164" cy="157"/>
              </a:xfrm>
              <a:prstGeom prst="ellipse">
                <a:avLst/>
              </a:prstGeom>
              <a:solidFill>
                <a:srgbClr val="454545"/>
              </a:solidFill>
              <a:ln w="9525">
                <a:noFill/>
                <a:round/>
                <a:headEnd/>
                <a:tailEnd/>
              </a:ln>
            </p:spPr>
            <p:txBody>
              <a:bodyPr/>
              <a:lstStyle/>
              <a:p>
                <a:endParaRPr lang="it-IT"/>
              </a:p>
            </p:txBody>
          </p:sp>
          <p:sp>
            <p:nvSpPr>
              <p:cNvPr id="478372" name="Oval 164"/>
              <p:cNvSpPr>
                <a:spLocks noChangeArrowheads="1"/>
              </p:cNvSpPr>
              <p:nvPr/>
            </p:nvSpPr>
            <p:spPr bwMode="auto">
              <a:xfrm>
                <a:off x="4217" y="1595"/>
                <a:ext cx="164" cy="157"/>
              </a:xfrm>
              <a:prstGeom prst="ellipse">
                <a:avLst/>
              </a:prstGeom>
              <a:solidFill>
                <a:srgbClr val="484848"/>
              </a:solidFill>
              <a:ln w="9525">
                <a:noFill/>
                <a:round/>
                <a:headEnd/>
                <a:tailEnd/>
              </a:ln>
            </p:spPr>
            <p:txBody>
              <a:bodyPr/>
              <a:lstStyle/>
              <a:p>
                <a:endParaRPr lang="it-IT"/>
              </a:p>
            </p:txBody>
          </p:sp>
          <p:sp>
            <p:nvSpPr>
              <p:cNvPr id="478373" name="Oval 165"/>
              <p:cNvSpPr>
                <a:spLocks noChangeArrowheads="1"/>
              </p:cNvSpPr>
              <p:nvPr/>
            </p:nvSpPr>
            <p:spPr bwMode="auto">
              <a:xfrm>
                <a:off x="4217" y="1597"/>
                <a:ext cx="164" cy="152"/>
              </a:xfrm>
              <a:prstGeom prst="ellipse">
                <a:avLst/>
              </a:prstGeom>
              <a:solidFill>
                <a:srgbClr val="4A4A4A"/>
              </a:solidFill>
              <a:ln w="9525">
                <a:noFill/>
                <a:round/>
                <a:headEnd/>
                <a:tailEnd/>
              </a:ln>
            </p:spPr>
            <p:txBody>
              <a:bodyPr/>
              <a:lstStyle/>
              <a:p>
                <a:endParaRPr lang="it-IT"/>
              </a:p>
            </p:txBody>
          </p:sp>
          <p:sp>
            <p:nvSpPr>
              <p:cNvPr id="478374" name="Oval 166"/>
              <p:cNvSpPr>
                <a:spLocks noChangeArrowheads="1"/>
              </p:cNvSpPr>
              <p:nvPr/>
            </p:nvSpPr>
            <p:spPr bwMode="auto">
              <a:xfrm>
                <a:off x="4219" y="1597"/>
                <a:ext cx="160" cy="152"/>
              </a:xfrm>
              <a:prstGeom prst="ellipse">
                <a:avLst/>
              </a:prstGeom>
              <a:solidFill>
                <a:srgbClr val="4C4C4C"/>
              </a:solidFill>
              <a:ln w="9525">
                <a:noFill/>
                <a:round/>
                <a:headEnd/>
                <a:tailEnd/>
              </a:ln>
            </p:spPr>
            <p:txBody>
              <a:bodyPr/>
              <a:lstStyle/>
              <a:p>
                <a:endParaRPr lang="it-IT"/>
              </a:p>
            </p:txBody>
          </p:sp>
          <p:sp>
            <p:nvSpPr>
              <p:cNvPr id="478375" name="Oval 167"/>
              <p:cNvSpPr>
                <a:spLocks noChangeArrowheads="1"/>
              </p:cNvSpPr>
              <p:nvPr/>
            </p:nvSpPr>
            <p:spPr bwMode="auto">
              <a:xfrm>
                <a:off x="4219" y="1597"/>
                <a:ext cx="160" cy="152"/>
              </a:xfrm>
              <a:prstGeom prst="ellipse">
                <a:avLst/>
              </a:prstGeom>
              <a:solidFill>
                <a:srgbClr val="4F4F4F"/>
              </a:solidFill>
              <a:ln w="9525">
                <a:noFill/>
                <a:round/>
                <a:headEnd/>
                <a:tailEnd/>
              </a:ln>
            </p:spPr>
            <p:txBody>
              <a:bodyPr/>
              <a:lstStyle/>
              <a:p>
                <a:endParaRPr lang="it-IT"/>
              </a:p>
            </p:txBody>
          </p:sp>
          <p:sp>
            <p:nvSpPr>
              <p:cNvPr id="478376" name="Oval 168"/>
              <p:cNvSpPr>
                <a:spLocks noChangeArrowheads="1"/>
              </p:cNvSpPr>
              <p:nvPr/>
            </p:nvSpPr>
            <p:spPr bwMode="auto">
              <a:xfrm>
                <a:off x="4219" y="1599"/>
                <a:ext cx="158" cy="148"/>
              </a:xfrm>
              <a:prstGeom prst="ellipse">
                <a:avLst/>
              </a:prstGeom>
              <a:solidFill>
                <a:srgbClr val="515151"/>
              </a:solidFill>
              <a:ln w="9525">
                <a:noFill/>
                <a:round/>
                <a:headEnd/>
                <a:tailEnd/>
              </a:ln>
            </p:spPr>
            <p:txBody>
              <a:bodyPr/>
              <a:lstStyle/>
              <a:p>
                <a:endParaRPr lang="it-IT"/>
              </a:p>
            </p:txBody>
          </p:sp>
          <p:sp>
            <p:nvSpPr>
              <p:cNvPr id="478377" name="Oval 169"/>
              <p:cNvSpPr>
                <a:spLocks noChangeArrowheads="1"/>
              </p:cNvSpPr>
              <p:nvPr/>
            </p:nvSpPr>
            <p:spPr bwMode="auto">
              <a:xfrm>
                <a:off x="4221" y="1599"/>
                <a:ext cx="156" cy="148"/>
              </a:xfrm>
              <a:prstGeom prst="ellipse">
                <a:avLst/>
              </a:prstGeom>
              <a:solidFill>
                <a:srgbClr val="535353"/>
              </a:solidFill>
              <a:ln w="9525">
                <a:noFill/>
                <a:round/>
                <a:headEnd/>
                <a:tailEnd/>
              </a:ln>
            </p:spPr>
            <p:txBody>
              <a:bodyPr/>
              <a:lstStyle/>
              <a:p>
                <a:endParaRPr lang="it-IT"/>
              </a:p>
            </p:txBody>
          </p:sp>
          <p:sp>
            <p:nvSpPr>
              <p:cNvPr id="478378" name="Oval 170"/>
              <p:cNvSpPr>
                <a:spLocks noChangeArrowheads="1"/>
              </p:cNvSpPr>
              <p:nvPr/>
            </p:nvSpPr>
            <p:spPr bwMode="auto">
              <a:xfrm>
                <a:off x="4221" y="1601"/>
                <a:ext cx="156" cy="144"/>
              </a:xfrm>
              <a:prstGeom prst="ellipse">
                <a:avLst/>
              </a:prstGeom>
              <a:solidFill>
                <a:srgbClr val="565656"/>
              </a:solidFill>
              <a:ln w="9525">
                <a:noFill/>
                <a:round/>
                <a:headEnd/>
                <a:tailEnd/>
              </a:ln>
            </p:spPr>
            <p:txBody>
              <a:bodyPr/>
              <a:lstStyle/>
              <a:p>
                <a:endParaRPr lang="it-IT"/>
              </a:p>
            </p:txBody>
          </p:sp>
          <p:sp>
            <p:nvSpPr>
              <p:cNvPr id="478379" name="Oval 171"/>
              <p:cNvSpPr>
                <a:spLocks noChangeArrowheads="1"/>
              </p:cNvSpPr>
              <p:nvPr/>
            </p:nvSpPr>
            <p:spPr bwMode="auto">
              <a:xfrm>
                <a:off x="4223" y="1601"/>
                <a:ext cx="152" cy="144"/>
              </a:xfrm>
              <a:prstGeom prst="ellipse">
                <a:avLst/>
              </a:prstGeom>
              <a:solidFill>
                <a:srgbClr val="585858"/>
              </a:solidFill>
              <a:ln w="9525">
                <a:noFill/>
                <a:round/>
                <a:headEnd/>
                <a:tailEnd/>
              </a:ln>
            </p:spPr>
            <p:txBody>
              <a:bodyPr/>
              <a:lstStyle/>
              <a:p>
                <a:endParaRPr lang="it-IT"/>
              </a:p>
            </p:txBody>
          </p:sp>
          <p:sp>
            <p:nvSpPr>
              <p:cNvPr id="478380" name="Oval 172"/>
              <p:cNvSpPr>
                <a:spLocks noChangeArrowheads="1"/>
              </p:cNvSpPr>
              <p:nvPr/>
            </p:nvSpPr>
            <p:spPr bwMode="auto">
              <a:xfrm>
                <a:off x="4223" y="1601"/>
                <a:ext cx="152" cy="144"/>
              </a:xfrm>
              <a:prstGeom prst="ellipse">
                <a:avLst/>
              </a:prstGeom>
              <a:solidFill>
                <a:srgbClr val="5A5A5A"/>
              </a:solidFill>
              <a:ln w="9525">
                <a:noFill/>
                <a:round/>
                <a:headEnd/>
                <a:tailEnd/>
              </a:ln>
            </p:spPr>
            <p:txBody>
              <a:bodyPr/>
              <a:lstStyle/>
              <a:p>
                <a:endParaRPr lang="it-IT"/>
              </a:p>
            </p:txBody>
          </p:sp>
          <p:sp>
            <p:nvSpPr>
              <p:cNvPr id="478381" name="Oval 173"/>
              <p:cNvSpPr>
                <a:spLocks noChangeArrowheads="1"/>
              </p:cNvSpPr>
              <p:nvPr/>
            </p:nvSpPr>
            <p:spPr bwMode="auto">
              <a:xfrm>
                <a:off x="4225" y="1603"/>
                <a:ext cx="148" cy="140"/>
              </a:xfrm>
              <a:prstGeom prst="ellipse">
                <a:avLst/>
              </a:prstGeom>
              <a:solidFill>
                <a:srgbClr val="5D5D5D"/>
              </a:solidFill>
              <a:ln w="9525">
                <a:noFill/>
                <a:round/>
                <a:headEnd/>
                <a:tailEnd/>
              </a:ln>
            </p:spPr>
            <p:txBody>
              <a:bodyPr/>
              <a:lstStyle/>
              <a:p>
                <a:endParaRPr lang="it-IT"/>
              </a:p>
            </p:txBody>
          </p:sp>
          <p:sp>
            <p:nvSpPr>
              <p:cNvPr id="478382" name="Oval 174"/>
              <p:cNvSpPr>
                <a:spLocks noChangeArrowheads="1"/>
              </p:cNvSpPr>
              <p:nvPr/>
            </p:nvSpPr>
            <p:spPr bwMode="auto">
              <a:xfrm>
                <a:off x="4225" y="1603"/>
                <a:ext cx="148" cy="140"/>
              </a:xfrm>
              <a:prstGeom prst="ellipse">
                <a:avLst/>
              </a:prstGeom>
              <a:solidFill>
                <a:srgbClr val="5F5F5F"/>
              </a:solidFill>
              <a:ln w="9525">
                <a:noFill/>
                <a:round/>
                <a:headEnd/>
                <a:tailEnd/>
              </a:ln>
            </p:spPr>
            <p:txBody>
              <a:bodyPr/>
              <a:lstStyle/>
              <a:p>
                <a:endParaRPr lang="it-IT"/>
              </a:p>
            </p:txBody>
          </p:sp>
          <p:sp>
            <p:nvSpPr>
              <p:cNvPr id="478383" name="Oval 175"/>
              <p:cNvSpPr>
                <a:spLocks noChangeArrowheads="1"/>
              </p:cNvSpPr>
              <p:nvPr/>
            </p:nvSpPr>
            <p:spPr bwMode="auto">
              <a:xfrm>
                <a:off x="4225" y="1603"/>
                <a:ext cx="146" cy="140"/>
              </a:xfrm>
              <a:prstGeom prst="ellipse">
                <a:avLst/>
              </a:prstGeom>
              <a:solidFill>
                <a:srgbClr val="616161"/>
              </a:solidFill>
              <a:ln w="9525">
                <a:noFill/>
                <a:round/>
                <a:headEnd/>
                <a:tailEnd/>
              </a:ln>
            </p:spPr>
            <p:txBody>
              <a:bodyPr/>
              <a:lstStyle/>
              <a:p>
                <a:endParaRPr lang="it-IT"/>
              </a:p>
            </p:txBody>
          </p:sp>
          <p:sp>
            <p:nvSpPr>
              <p:cNvPr id="478384" name="Oval 176"/>
              <p:cNvSpPr>
                <a:spLocks noChangeArrowheads="1"/>
              </p:cNvSpPr>
              <p:nvPr/>
            </p:nvSpPr>
            <p:spPr bwMode="auto">
              <a:xfrm>
                <a:off x="4227" y="1605"/>
                <a:ext cx="144" cy="136"/>
              </a:xfrm>
              <a:prstGeom prst="ellipse">
                <a:avLst/>
              </a:prstGeom>
              <a:solidFill>
                <a:srgbClr val="646464"/>
              </a:solidFill>
              <a:ln w="9525">
                <a:noFill/>
                <a:round/>
                <a:headEnd/>
                <a:tailEnd/>
              </a:ln>
            </p:spPr>
            <p:txBody>
              <a:bodyPr/>
              <a:lstStyle/>
              <a:p>
                <a:endParaRPr lang="it-IT"/>
              </a:p>
            </p:txBody>
          </p:sp>
          <p:sp>
            <p:nvSpPr>
              <p:cNvPr id="478385" name="Oval 177"/>
              <p:cNvSpPr>
                <a:spLocks noChangeArrowheads="1"/>
              </p:cNvSpPr>
              <p:nvPr/>
            </p:nvSpPr>
            <p:spPr bwMode="auto">
              <a:xfrm>
                <a:off x="4227" y="1605"/>
                <a:ext cx="144" cy="136"/>
              </a:xfrm>
              <a:prstGeom prst="ellipse">
                <a:avLst/>
              </a:prstGeom>
              <a:solidFill>
                <a:srgbClr val="666666"/>
              </a:solidFill>
              <a:ln w="9525">
                <a:noFill/>
                <a:round/>
                <a:headEnd/>
                <a:tailEnd/>
              </a:ln>
            </p:spPr>
            <p:txBody>
              <a:bodyPr/>
              <a:lstStyle/>
              <a:p>
                <a:endParaRPr lang="it-IT"/>
              </a:p>
            </p:txBody>
          </p:sp>
          <p:sp>
            <p:nvSpPr>
              <p:cNvPr id="478386" name="Oval 178"/>
              <p:cNvSpPr>
                <a:spLocks noChangeArrowheads="1"/>
              </p:cNvSpPr>
              <p:nvPr/>
            </p:nvSpPr>
            <p:spPr bwMode="auto">
              <a:xfrm>
                <a:off x="4227" y="1607"/>
                <a:ext cx="142" cy="132"/>
              </a:xfrm>
              <a:prstGeom prst="ellipse">
                <a:avLst/>
              </a:prstGeom>
              <a:solidFill>
                <a:srgbClr val="686868"/>
              </a:solidFill>
              <a:ln w="9525">
                <a:noFill/>
                <a:round/>
                <a:headEnd/>
                <a:tailEnd/>
              </a:ln>
            </p:spPr>
            <p:txBody>
              <a:bodyPr/>
              <a:lstStyle/>
              <a:p>
                <a:endParaRPr lang="it-IT"/>
              </a:p>
            </p:txBody>
          </p:sp>
          <p:sp>
            <p:nvSpPr>
              <p:cNvPr id="478387" name="Oval 179"/>
              <p:cNvSpPr>
                <a:spLocks noChangeArrowheads="1"/>
              </p:cNvSpPr>
              <p:nvPr/>
            </p:nvSpPr>
            <p:spPr bwMode="auto">
              <a:xfrm>
                <a:off x="4229" y="1607"/>
                <a:ext cx="140" cy="132"/>
              </a:xfrm>
              <a:prstGeom prst="ellipse">
                <a:avLst/>
              </a:prstGeom>
              <a:solidFill>
                <a:srgbClr val="6B6B6B"/>
              </a:solidFill>
              <a:ln w="9525">
                <a:noFill/>
                <a:round/>
                <a:headEnd/>
                <a:tailEnd/>
              </a:ln>
            </p:spPr>
            <p:txBody>
              <a:bodyPr/>
              <a:lstStyle/>
              <a:p>
                <a:endParaRPr lang="it-IT"/>
              </a:p>
            </p:txBody>
          </p:sp>
          <p:sp>
            <p:nvSpPr>
              <p:cNvPr id="478388" name="Oval 180"/>
              <p:cNvSpPr>
                <a:spLocks noChangeArrowheads="1"/>
              </p:cNvSpPr>
              <p:nvPr/>
            </p:nvSpPr>
            <p:spPr bwMode="auto">
              <a:xfrm>
                <a:off x="4229" y="1607"/>
                <a:ext cx="140" cy="132"/>
              </a:xfrm>
              <a:prstGeom prst="ellipse">
                <a:avLst/>
              </a:prstGeom>
              <a:solidFill>
                <a:srgbClr val="6D6D6D"/>
              </a:solidFill>
              <a:ln w="9525">
                <a:noFill/>
                <a:round/>
                <a:headEnd/>
                <a:tailEnd/>
              </a:ln>
            </p:spPr>
            <p:txBody>
              <a:bodyPr/>
              <a:lstStyle/>
              <a:p>
                <a:endParaRPr lang="it-IT"/>
              </a:p>
            </p:txBody>
          </p:sp>
          <p:sp>
            <p:nvSpPr>
              <p:cNvPr id="478389" name="Oval 181"/>
              <p:cNvSpPr>
                <a:spLocks noChangeArrowheads="1"/>
              </p:cNvSpPr>
              <p:nvPr/>
            </p:nvSpPr>
            <p:spPr bwMode="auto">
              <a:xfrm>
                <a:off x="4231" y="1609"/>
                <a:ext cx="136" cy="128"/>
              </a:xfrm>
              <a:prstGeom prst="ellipse">
                <a:avLst/>
              </a:prstGeom>
              <a:solidFill>
                <a:srgbClr val="6F6F6F"/>
              </a:solidFill>
              <a:ln w="9525">
                <a:noFill/>
                <a:round/>
                <a:headEnd/>
                <a:tailEnd/>
              </a:ln>
            </p:spPr>
            <p:txBody>
              <a:bodyPr/>
              <a:lstStyle/>
              <a:p>
                <a:endParaRPr lang="it-IT"/>
              </a:p>
            </p:txBody>
          </p:sp>
          <p:sp>
            <p:nvSpPr>
              <p:cNvPr id="478390" name="Oval 182"/>
              <p:cNvSpPr>
                <a:spLocks noChangeArrowheads="1"/>
              </p:cNvSpPr>
              <p:nvPr/>
            </p:nvSpPr>
            <p:spPr bwMode="auto">
              <a:xfrm>
                <a:off x="4231" y="1609"/>
                <a:ext cx="136" cy="128"/>
              </a:xfrm>
              <a:prstGeom prst="ellipse">
                <a:avLst/>
              </a:prstGeom>
              <a:solidFill>
                <a:srgbClr val="727272"/>
              </a:solidFill>
              <a:ln w="9525">
                <a:noFill/>
                <a:round/>
                <a:headEnd/>
                <a:tailEnd/>
              </a:ln>
            </p:spPr>
            <p:txBody>
              <a:bodyPr/>
              <a:lstStyle/>
              <a:p>
                <a:endParaRPr lang="it-IT"/>
              </a:p>
            </p:txBody>
          </p:sp>
          <p:sp>
            <p:nvSpPr>
              <p:cNvPr id="478391" name="Oval 183"/>
              <p:cNvSpPr>
                <a:spLocks noChangeArrowheads="1"/>
              </p:cNvSpPr>
              <p:nvPr/>
            </p:nvSpPr>
            <p:spPr bwMode="auto">
              <a:xfrm>
                <a:off x="4231" y="1609"/>
                <a:ext cx="134" cy="128"/>
              </a:xfrm>
              <a:prstGeom prst="ellipse">
                <a:avLst/>
              </a:prstGeom>
              <a:solidFill>
                <a:srgbClr val="747474"/>
              </a:solidFill>
              <a:ln w="9525">
                <a:noFill/>
                <a:round/>
                <a:headEnd/>
                <a:tailEnd/>
              </a:ln>
            </p:spPr>
            <p:txBody>
              <a:bodyPr/>
              <a:lstStyle/>
              <a:p>
                <a:endParaRPr lang="it-IT"/>
              </a:p>
            </p:txBody>
          </p:sp>
          <p:sp>
            <p:nvSpPr>
              <p:cNvPr id="478392" name="Oval 184"/>
              <p:cNvSpPr>
                <a:spLocks noChangeArrowheads="1"/>
              </p:cNvSpPr>
              <p:nvPr/>
            </p:nvSpPr>
            <p:spPr bwMode="auto">
              <a:xfrm>
                <a:off x="4233" y="1611"/>
                <a:ext cx="132" cy="124"/>
              </a:xfrm>
              <a:prstGeom prst="ellipse">
                <a:avLst/>
              </a:prstGeom>
              <a:solidFill>
                <a:srgbClr val="777777"/>
              </a:solidFill>
              <a:ln w="9525">
                <a:noFill/>
                <a:round/>
                <a:headEnd/>
                <a:tailEnd/>
              </a:ln>
            </p:spPr>
            <p:txBody>
              <a:bodyPr/>
              <a:lstStyle/>
              <a:p>
                <a:endParaRPr lang="it-IT"/>
              </a:p>
            </p:txBody>
          </p:sp>
          <p:sp>
            <p:nvSpPr>
              <p:cNvPr id="478393" name="Oval 185"/>
              <p:cNvSpPr>
                <a:spLocks noChangeArrowheads="1"/>
              </p:cNvSpPr>
              <p:nvPr/>
            </p:nvSpPr>
            <p:spPr bwMode="auto">
              <a:xfrm>
                <a:off x="4233" y="1611"/>
                <a:ext cx="130" cy="124"/>
              </a:xfrm>
              <a:prstGeom prst="ellipse">
                <a:avLst/>
              </a:prstGeom>
              <a:solidFill>
                <a:srgbClr val="797979"/>
              </a:solidFill>
              <a:ln w="9525">
                <a:noFill/>
                <a:round/>
                <a:headEnd/>
                <a:tailEnd/>
              </a:ln>
            </p:spPr>
            <p:txBody>
              <a:bodyPr/>
              <a:lstStyle/>
              <a:p>
                <a:endParaRPr lang="it-IT"/>
              </a:p>
            </p:txBody>
          </p:sp>
          <p:sp>
            <p:nvSpPr>
              <p:cNvPr id="478394" name="Oval 186"/>
              <p:cNvSpPr>
                <a:spLocks noChangeArrowheads="1"/>
              </p:cNvSpPr>
              <p:nvPr/>
            </p:nvSpPr>
            <p:spPr bwMode="auto">
              <a:xfrm>
                <a:off x="4235" y="1613"/>
                <a:ext cx="128" cy="120"/>
              </a:xfrm>
              <a:prstGeom prst="ellipse">
                <a:avLst/>
              </a:prstGeom>
              <a:solidFill>
                <a:srgbClr val="7B7B7B"/>
              </a:solidFill>
              <a:ln w="9525">
                <a:noFill/>
                <a:round/>
                <a:headEnd/>
                <a:tailEnd/>
              </a:ln>
            </p:spPr>
            <p:txBody>
              <a:bodyPr/>
              <a:lstStyle/>
              <a:p>
                <a:endParaRPr lang="it-IT"/>
              </a:p>
            </p:txBody>
          </p:sp>
          <p:sp>
            <p:nvSpPr>
              <p:cNvPr id="478395" name="Oval 187"/>
              <p:cNvSpPr>
                <a:spLocks noChangeArrowheads="1"/>
              </p:cNvSpPr>
              <p:nvPr/>
            </p:nvSpPr>
            <p:spPr bwMode="auto">
              <a:xfrm>
                <a:off x="4235" y="1613"/>
                <a:ext cx="128" cy="120"/>
              </a:xfrm>
              <a:prstGeom prst="ellipse">
                <a:avLst/>
              </a:prstGeom>
              <a:solidFill>
                <a:srgbClr val="7E7E7E"/>
              </a:solidFill>
              <a:ln w="9525">
                <a:noFill/>
                <a:round/>
                <a:headEnd/>
                <a:tailEnd/>
              </a:ln>
            </p:spPr>
            <p:txBody>
              <a:bodyPr/>
              <a:lstStyle/>
              <a:p>
                <a:endParaRPr lang="it-IT"/>
              </a:p>
            </p:txBody>
          </p:sp>
          <p:sp>
            <p:nvSpPr>
              <p:cNvPr id="478396" name="Oval 188"/>
              <p:cNvSpPr>
                <a:spLocks noChangeArrowheads="1"/>
              </p:cNvSpPr>
              <p:nvPr/>
            </p:nvSpPr>
            <p:spPr bwMode="auto">
              <a:xfrm>
                <a:off x="4235" y="1613"/>
                <a:ext cx="126" cy="120"/>
              </a:xfrm>
              <a:prstGeom prst="ellipse">
                <a:avLst/>
              </a:prstGeom>
              <a:solidFill>
                <a:srgbClr val="808080"/>
              </a:solidFill>
              <a:ln w="9525">
                <a:noFill/>
                <a:round/>
                <a:headEnd/>
                <a:tailEnd/>
              </a:ln>
            </p:spPr>
            <p:txBody>
              <a:bodyPr/>
              <a:lstStyle/>
              <a:p>
                <a:endParaRPr lang="it-IT"/>
              </a:p>
            </p:txBody>
          </p:sp>
          <p:sp>
            <p:nvSpPr>
              <p:cNvPr id="478397" name="Oval 189"/>
              <p:cNvSpPr>
                <a:spLocks noChangeArrowheads="1"/>
              </p:cNvSpPr>
              <p:nvPr/>
            </p:nvSpPr>
            <p:spPr bwMode="auto">
              <a:xfrm>
                <a:off x="4237" y="1615"/>
                <a:ext cx="124" cy="116"/>
              </a:xfrm>
              <a:prstGeom prst="ellipse">
                <a:avLst/>
              </a:prstGeom>
              <a:solidFill>
                <a:srgbClr val="828282"/>
              </a:solidFill>
              <a:ln w="9525">
                <a:noFill/>
                <a:round/>
                <a:headEnd/>
                <a:tailEnd/>
              </a:ln>
            </p:spPr>
            <p:txBody>
              <a:bodyPr/>
              <a:lstStyle/>
              <a:p>
                <a:endParaRPr lang="it-IT"/>
              </a:p>
            </p:txBody>
          </p:sp>
          <p:sp>
            <p:nvSpPr>
              <p:cNvPr id="478398" name="Oval 190"/>
              <p:cNvSpPr>
                <a:spLocks noChangeArrowheads="1"/>
              </p:cNvSpPr>
              <p:nvPr/>
            </p:nvSpPr>
            <p:spPr bwMode="auto">
              <a:xfrm>
                <a:off x="4237" y="1615"/>
                <a:ext cx="124" cy="116"/>
              </a:xfrm>
              <a:prstGeom prst="ellipse">
                <a:avLst/>
              </a:prstGeom>
              <a:solidFill>
                <a:srgbClr val="848484"/>
              </a:solidFill>
              <a:ln w="9525">
                <a:noFill/>
                <a:round/>
                <a:headEnd/>
                <a:tailEnd/>
              </a:ln>
            </p:spPr>
            <p:txBody>
              <a:bodyPr/>
              <a:lstStyle/>
              <a:p>
                <a:endParaRPr lang="it-IT"/>
              </a:p>
            </p:txBody>
          </p:sp>
          <p:sp>
            <p:nvSpPr>
              <p:cNvPr id="478399" name="Oval 191"/>
              <p:cNvSpPr>
                <a:spLocks noChangeArrowheads="1"/>
              </p:cNvSpPr>
              <p:nvPr/>
            </p:nvSpPr>
            <p:spPr bwMode="auto">
              <a:xfrm>
                <a:off x="4239" y="1615"/>
                <a:ext cx="120" cy="116"/>
              </a:xfrm>
              <a:prstGeom prst="ellipse">
                <a:avLst/>
              </a:prstGeom>
              <a:solidFill>
                <a:srgbClr val="878787"/>
              </a:solidFill>
              <a:ln w="9525">
                <a:noFill/>
                <a:round/>
                <a:headEnd/>
                <a:tailEnd/>
              </a:ln>
            </p:spPr>
            <p:txBody>
              <a:bodyPr/>
              <a:lstStyle/>
              <a:p>
                <a:endParaRPr lang="it-IT"/>
              </a:p>
            </p:txBody>
          </p:sp>
          <p:sp>
            <p:nvSpPr>
              <p:cNvPr id="478400" name="Oval 192"/>
              <p:cNvSpPr>
                <a:spLocks noChangeArrowheads="1"/>
              </p:cNvSpPr>
              <p:nvPr/>
            </p:nvSpPr>
            <p:spPr bwMode="auto">
              <a:xfrm>
                <a:off x="4239" y="1617"/>
                <a:ext cx="120" cy="112"/>
              </a:xfrm>
              <a:prstGeom prst="ellipse">
                <a:avLst/>
              </a:prstGeom>
              <a:solidFill>
                <a:srgbClr val="898989"/>
              </a:solidFill>
              <a:ln w="9525">
                <a:noFill/>
                <a:round/>
                <a:headEnd/>
                <a:tailEnd/>
              </a:ln>
            </p:spPr>
            <p:txBody>
              <a:bodyPr/>
              <a:lstStyle/>
              <a:p>
                <a:endParaRPr lang="it-IT"/>
              </a:p>
            </p:txBody>
          </p:sp>
          <p:sp>
            <p:nvSpPr>
              <p:cNvPr id="478401" name="Oval 193"/>
              <p:cNvSpPr>
                <a:spLocks noChangeArrowheads="1"/>
              </p:cNvSpPr>
              <p:nvPr/>
            </p:nvSpPr>
            <p:spPr bwMode="auto">
              <a:xfrm>
                <a:off x="4239" y="1617"/>
                <a:ext cx="118" cy="112"/>
              </a:xfrm>
              <a:prstGeom prst="ellipse">
                <a:avLst/>
              </a:prstGeom>
              <a:solidFill>
                <a:srgbClr val="8B8B8B"/>
              </a:solidFill>
              <a:ln w="9525">
                <a:noFill/>
                <a:round/>
                <a:headEnd/>
                <a:tailEnd/>
              </a:ln>
            </p:spPr>
            <p:txBody>
              <a:bodyPr/>
              <a:lstStyle/>
              <a:p>
                <a:endParaRPr lang="it-IT"/>
              </a:p>
            </p:txBody>
          </p:sp>
          <p:sp>
            <p:nvSpPr>
              <p:cNvPr id="478402" name="Oval 194"/>
              <p:cNvSpPr>
                <a:spLocks noChangeArrowheads="1"/>
              </p:cNvSpPr>
              <p:nvPr/>
            </p:nvSpPr>
            <p:spPr bwMode="auto">
              <a:xfrm>
                <a:off x="4241" y="1617"/>
                <a:ext cx="116" cy="110"/>
              </a:xfrm>
              <a:prstGeom prst="ellipse">
                <a:avLst/>
              </a:prstGeom>
              <a:solidFill>
                <a:srgbClr val="8D8D8D"/>
              </a:solidFill>
              <a:ln w="9525">
                <a:noFill/>
                <a:round/>
                <a:headEnd/>
                <a:tailEnd/>
              </a:ln>
            </p:spPr>
            <p:txBody>
              <a:bodyPr/>
              <a:lstStyle/>
              <a:p>
                <a:endParaRPr lang="it-IT"/>
              </a:p>
            </p:txBody>
          </p:sp>
          <p:sp>
            <p:nvSpPr>
              <p:cNvPr id="478403" name="Oval 195"/>
              <p:cNvSpPr>
                <a:spLocks noChangeArrowheads="1"/>
              </p:cNvSpPr>
              <p:nvPr/>
            </p:nvSpPr>
            <p:spPr bwMode="auto">
              <a:xfrm>
                <a:off x="4241" y="1620"/>
                <a:ext cx="116" cy="107"/>
              </a:xfrm>
              <a:prstGeom prst="ellipse">
                <a:avLst/>
              </a:prstGeom>
              <a:solidFill>
                <a:srgbClr val="909090"/>
              </a:solidFill>
              <a:ln w="9525">
                <a:noFill/>
                <a:round/>
                <a:headEnd/>
                <a:tailEnd/>
              </a:ln>
            </p:spPr>
            <p:txBody>
              <a:bodyPr/>
              <a:lstStyle/>
              <a:p>
                <a:endParaRPr lang="it-IT"/>
              </a:p>
            </p:txBody>
          </p:sp>
          <p:sp>
            <p:nvSpPr>
              <p:cNvPr id="478404" name="Oval 196"/>
              <p:cNvSpPr>
                <a:spLocks noChangeArrowheads="1"/>
              </p:cNvSpPr>
              <p:nvPr/>
            </p:nvSpPr>
            <p:spPr bwMode="auto">
              <a:xfrm>
                <a:off x="4243" y="1620"/>
                <a:ext cx="112" cy="107"/>
              </a:xfrm>
              <a:prstGeom prst="ellipse">
                <a:avLst/>
              </a:prstGeom>
              <a:solidFill>
                <a:srgbClr val="929292"/>
              </a:solidFill>
              <a:ln w="9525">
                <a:noFill/>
                <a:round/>
                <a:headEnd/>
                <a:tailEnd/>
              </a:ln>
            </p:spPr>
            <p:txBody>
              <a:bodyPr/>
              <a:lstStyle/>
              <a:p>
                <a:endParaRPr lang="it-IT"/>
              </a:p>
            </p:txBody>
          </p:sp>
          <p:sp>
            <p:nvSpPr>
              <p:cNvPr id="478405" name="Oval 197"/>
              <p:cNvSpPr>
                <a:spLocks noChangeArrowheads="1"/>
              </p:cNvSpPr>
              <p:nvPr/>
            </p:nvSpPr>
            <p:spPr bwMode="auto">
              <a:xfrm>
                <a:off x="4243" y="1622"/>
                <a:ext cx="112" cy="103"/>
              </a:xfrm>
              <a:prstGeom prst="ellipse">
                <a:avLst/>
              </a:prstGeom>
              <a:solidFill>
                <a:srgbClr val="949494"/>
              </a:solidFill>
              <a:ln w="9525">
                <a:noFill/>
                <a:round/>
                <a:headEnd/>
                <a:tailEnd/>
              </a:ln>
            </p:spPr>
            <p:txBody>
              <a:bodyPr/>
              <a:lstStyle/>
              <a:p>
                <a:endParaRPr lang="it-IT"/>
              </a:p>
            </p:txBody>
          </p:sp>
          <p:sp>
            <p:nvSpPr>
              <p:cNvPr id="478406" name="Oval 198"/>
              <p:cNvSpPr>
                <a:spLocks noChangeArrowheads="1"/>
              </p:cNvSpPr>
              <p:nvPr/>
            </p:nvSpPr>
            <p:spPr bwMode="auto">
              <a:xfrm>
                <a:off x="4243" y="1622"/>
                <a:ext cx="110" cy="103"/>
              </a:xfrm>
              <a:prstGeom prst="ellipse">
                <a:avLst/>
              </a:prstGeom>
              <a:solidFill>
                <a:srgbClr val="969696"/>
              </a:solidFill>
              <a:ln w="9525">
                <a:noFill/>
                <a:round/>
                <a:headEnd/>
                <a:tailEnd/>
              </a:ln>
            </p:spPr>
            <p:txBody>
              <a:bodyPr/>
              <a:lstStyle/>
              <a:p>
                <a:endParaRPr lang="it-IT"/>
              </a:p>
            </p:txBody>
          </p:sp>
          <p:sp>
            <p:nvSpPr>
              <p:cNvPr id="478407" name="Oval 199"/>
              <p:cNvSpPr>
                <a:spLocks noChangeArrowheads="1"/>
              </p:cNvSpPr>
              <p:nvPr/>
            </p:nvSpPr>
            <p:spPr bwMode="auto">
              <a:xfrm>
                <a:off x="4245" y="1622"/>
                <a:ext cx="108" cy="101"/>
              </a:xfrm>
              <a:prstGeom prst="ellipse">
                <a:avLst/>
              </a:prstGeom>
              <a:solidFill>
                <a:srgbClr val="989898"/>
              </a:solidFill>
              <a:ln w="9525">
                <a:noFill/>
                <a:round/>
                <a:headEnd/>
                <a:tailEnd/>
              </a:ln>
            </p:spPr>
            <p:txBody>
              <a:bodyPr/>
              <a:lstStyle/>
              <a:p>
                <a:endParaRPr lang="it-IT"/>
              </a:p>
            </p:txBody>
          </p:sp>
          <p:sp>
            <p:nvSpPr>
              <p:cNvPr id="478408" name="Oval 200"/>
              <p:cNvSpPr>
                <a:spLocks noChangeArrowheads="1"/>
              </p:cNvSpPr>
              <p:nvPr/>
            </p:nvSpPr>
            <p:spPr bwMode="auto">
              <a:xfrm>
                <a:off x="4245" y="1624"/>
                <a:ext cx="108" cy="99"/>
              </a:xfrm>
              <a:prstGeom prst="ellipse">
                <a:avLst/>
              </a:prstGeom>
              <a:solidFill>
                <a:srgbClr val="9A9A9A"/>
              </a:solidFill>
              <a:ln w="9525">
                <a:noFill/>
                <a:round/>
                <a:headEnd/>
                <a:tailEnd/>
              </a:ln>
            </p:spPr>
            <p:txBody>
              <a:bodyPr/>
              <a:lstStyle/>
              <a:p>
                <a:endParaRPr lang="it-IT"/>
              </a:p>
            </p:txBody>
          </p:sp>
          <p:sp>
            <p:nvSpPr>
              <p:cNvPr id="478409" name="Oval 201"/>
              <p:cNvSpPr>
                <a:spLocks noChangeArrowheads="1"/>
              </p:cNvSpPr>
              <p:nvPr/>
            </p:nvSpPr>
            <p:spPr bwMode="auto">
              <a:xfrm>
                <a:off x="4247" y="1624"/>
                <a:ext cx="104" cy="99"/>
              </a:xfrm>
              <a:prstGeom prst="ellipse">
                <a:avLst/>
              </a:prstGeom>
              <a:solidFill>
                <a:srgbClr val="9C9C9C"/>
              </a:solidFill>
              <a:ln w="9525">
                <a:noFill/>
                <a:round/>
                <a:headEnd/>
                <a:tailEnd/>
              </a:ln>
            </p:spPr>
            <p:txBody>
              <a:bodyPr/>
              <a:lstStyle/>
              <a:p>
                <a:endParaRPr lang="it-IT"/>
              </a:p>
            </p:txBody>
          </p:sp>
          <p:sp>
            <p:nvSpPr>
              <p:cNvPr id="478410" name="Oval 202"/>
              <p:cNvSpPr>
                <a:spLocks noChangeArrowheads="1"/>
              </p:cNvSpPr>
              <p:nvPr/>
            </p:nvSpPr>
            <p:spPr bwMode="auto">
              <a:xfrm>
                <a:off x="4247" y="1626"/>
                <a:ext cx="104" cy="95"/>
              </a:xfrm>
              <a:prstGeom prst="ellipse">
                <a:avLst/>
              </a:prstGeom>
              <a:solidFill>
                <a:srgbClr val="9E9E9E"/>
              </a:solidFill>
              <a:ln w="9525">
                <a:noFill/>
                <a:round/>
                <a:headEnd/>
                <a:tailEnd/>
              </a:ln>
            </p:spPr>
            <p:txBody>
              <a:bodyPr/>
              <a:lstStyle/>
              <a:p>
                <a:endParaRPr lang="it-IT"/>
              </a:p>
            </p:txBody>
          </p:sp>
          <p:sp>
            <p:nvSpPr>
              <p:cNvPr id="478411" name="Oval 203"/>
              <p:cNvSpPr>
                <a:spLocks noChangeArrowheads="1"/>
              </p:cNvSpPr>
              <p:nvPr/>
            </p:nvSpPr>
            <p:spPr bwMode="auto">
              <a:xfrm>
                <a:off x="4247" y="1626"/>
                <a:ext cx="104" cy="95"/>
              </a:xfrm>
              <a:prstGeom prst="ellipse">
                <a:avLst/>
              </a:prstGeom>
              <a:solidFill>
                <a:srgbClr val="A0A0A0"/>
              </a:solidFill>
              <a:ln w="9525">
                <a:noFill/>
                <a:round/>
                <a:headEnd/>
                <a:tailEnd/>
              </a:ln>
            </p:spPr>
            <p:txBody>
              <a:bodyPr/>
              <a:lstStyle/>
              <a:p>
                <a:endParaRPr lang="it-IT"/>
              </a:p>
            </p:txBody>
          </p:sp>
          <p:sp>
            <p:nvSpPr>
              <p:cNvPr id="478412" name="Oval 204"/>
              <p:cNvSpPr>
                <a:spLocks noChangeArrowheads="1"/>
              </p:cNvSpPr>
              <p:nvPr/>
            </p:nvSpPr>
            <p:spPr bwMode="auto">
              <a:xfrm>
                <a:off x="4249" y="1626"/>
                <a:ext cx="100" cy="95"/>
              </a:xfrm>
              <a:prstGeom prst="ellipse">
                <a:avLst/>
              </a:prstGeom>
              <a:solidFill>
                <a:srgbClr val="A2A2A2"/>
              </a:solidFill>
              <a:ln w="9525">
                <a:noFill/>
                <a:round/>
                <a:headEnd/>
                <a:tailEnd/>
              </a:ln>
            </p:spPr>
            <p:txBody>
              <a:bodyPr/>
              <a:lstStyle/>
              <a:p>
                <a:endParaRPr lang="it-IT"/>
              </a:p>
            </p:txBody>
          </p:sp>
          <p:sp>
            <p:nvSpPr>
              <p:cNvPr id="478413" name="Oval 205"/>
              <p:cNvSpPr>
                <a:spLocks noChangeArrowheads="1"/>
              </p:cNvSpPr>
              <p:nvPr/>
            </p:nvSpPr>
            <p:spPr bwMode="auto">
              <a:xfrm>
                <a:off x="4249" y="1628"/>
                <a:ext cx="100" cy="91"/>
              </a:xfrm>
              <a:prstGeom prst="ellipse">
                <a:avLst/>
              </a:prstGeom>
              <a:solidFill>
                <a:srgbClr val="A4A4A4"/>
              </a:solidFill>
              <a:ln w="9525">
                <a:noFill/>
                <a:round/>
                <a:headEnd/>
                <a:tailEnd/>
              </a:ln>
            </p:spPr>
            <p:txBody>
              <a:bodyPr/>
              <a:lstStyle/>
              <a:p>
                <a:endParaRPr lang="it-IT"/>
              </a:p>
            </p:txBody>
          </p:sp>
          <p:sp>
            <p:nvSpPr>
              <p:cNvPr id="478414" name="Oval 206"/>
              <p:cNvSpPr>
                <a:spLocks noChangeArrowheads="1"/>
              </p:cNvSpPr>
              <p:nvPr/>
            </p:nvSpPr>
            <p:spPr bwMode="auto">
              <a:xfrm>
                <a:off x="4249" y="1628"/>
                <a:ext cx="98" cy="91"/>
              </a:xfrm>
              <a:prstGeom prst="ellipse">
                <a:avLst/>
              </a:prstGeom>
              <a:solidFill>
                <a:srgbClr val="A6A6A6"/>
              </a:solidFill>
              <a:ln w="9525">
                <a:noFill/>
                <a:round/>
                <a:headEnd/>
                <a:tailEnd/>
              </a:ln>
            </p:spPr>
            <p:txBody>
              <a:bodyPr/>
              <a:lstStyle/>
              <a:p>
                <a:endParaRPr lang="it-IT"/>
              </a:p>
            </p:txBody>
          </p:sp>
          <p:sp>
            <p:nvSpPr>
              <p:cNvPr id="478415" name="Oval 207"/>
              <p:cNvSpPr>
                <a:spLocks noChangeArrowheads="1"/>
              </p:cNvSpPr>
              <p:nvPr/>
            </p:nvSpPr>
            <p:spPr bwMode="auto">
              <a:xfrm>
                <a:off x="4251" y="1628"/>
                <a:ext cx="96" cy="91"/>
              </a:xfrm>
              <a:prstGeom prst="ellipse">
                <a:avLst/>
              </a:prstGeom>
              <a:solidFill>
                <a:srgbClr val="A8A8A8"/>
              </a:solidFill>
              <a:ln w="9525">
                <a:noFill/>
                <a:round/>
                <a:headEnd/>
                <a:tailEnd/>
              </a:ln>
            </p:spPr>
            <p:txBody>
              <a:bodyPr/>
              <a:lstStyle/>
              <a:p>
                <a:endParaRPr lang="it-IT"/>
              </a:p>
            </p:txBody>
          </p:sp>
          <p:sp>
            <p:nvSpPr>
              <p:cNvPr id="478416" name="Oval 208"/>
              <p:cNvSpPr>
                <a:spLocks noChangeArrowheads="1"/>
              </p:cNvSpPr>
              <p:nvPr/>
            </p:nvSpPr>
            <p:spPr bwMode="auto">
              <a:xfrm>
                <a:off x="4251" y="1630"/>
                <a:ext cx="96" cy="87"/>
              </a:xfrm>
              <a:prstGeom prst="ellipse">
                <a:avLst/>
              </a:prstGeom>
              <a:solidFill>
                <a:srgbClr val="AAAAAA"/>
              </a:solidFill>
              <a:ln w="9525">
                <a:noFill/>
                <a:round/>
                <a:headEnd/>
                <a:tailEnd/>
              </a:ln>
            </p:spPr>
            <p:txBody>
              <a:bodyPr/>
              <a:lstStyle/>
              <a:p>
                <a:endParaRPr lang="it-IT"/>
              </a:p>
            </p:txBody>
          </p:sp>
          <p:sp>
            <p:nvSpPr>
              <p:cNvPr id="478417" name="Oval 209"/>
              <p:cNvSpPr>
                <a:spLocks noChangeArrowheads="1"/>
              </p:cNvSpPr>
              <p:nvPr/>
            </p:nvSpPr>
            <p:spPr bwMode="auto">
              <a:xfrm>
                <a:off x="4253" y="1630"/>
                <a:ext cx="92" cy="87"/>
              </a:xfrm>
              <a:prstGeom prst="ellipse">
                <a:avLst/>
              </a:prstGeom>
              <a:solidFill>
                <a:srgbClr val="ACACAC"/>
              </a:solidFill>
              <a:ln w="9525">
                <a:noFill/>
                <a:round/>
                <a:headEnd/>
                <a:tailEnd/>
              </a:ln>
            </p:spPr>
            <p:txBody>
              <a:bodyPr/>
              <a:lstStyle/>
              <a:p>
                <a:endParaRPr lang="it-IT"/>
              </a:p>
            </p:txBody>
          </p:sp>
          <p:sp>
            <p:nvSpPr>
              <p:cNvPr id="478418" name="Oval 210"/>
              <p:cNvSpPr>
                <a:spLocks noChangeArrowheads="1"/>
              </p:cNvSpPr>
              <p:nvPr/>
            </p:nvSpPr>
            <p:spPr bwMode="auto">
              <a:xfrm>
                <a:off x="4253" y="1630"/>
                <a:ext cx="92" cy="87"/>
              </a:xfrm>
              <a:prstGeom prst="ellipse">
                <a:avLst/>
              </a:prstGeom>
              <a:solidFill>
                <a:srgbClr val="ADADAD"/>
              </a:solidFill>
              <a:ln w="9525">
                <a:noFill/>
                <a:round/>
                <a:headEnd/>
                <a:tailEnd/>
              </a:ln>
            </p:spPr>
            <p:txBody>
              <a:bodyPr/>
              <a:lstStyle/>
              <a:p>
                <a:endParaRPr lang="it-IT"/>
              </a:p>
            </p:txBody>
          </p:sp>
          <p:sp>
            <p:nvSpPr>
              <p:cNvPr id="478419" name="Oval 211"/>
              <p:cNvSpPr>
                <a:spLocks noChangeArrowheads="1"/>
              </p:cNvSpPr>
              <p:nvPr/>
            </p:nvSpPr>
            <p:spPr bwMode="auto">
              <a:xfrm>
                <a:off x="4255" y="1632"/>
                <a:ext cx="87" cy="83"/>
              </a:xfrm>
              <a:prstGeom prst="ellipse">
                <a:avLst/>
              </a:prstGeom>
              <a:solidFill>
                <a:srgbClr val="AFAFAF"/>
              </a:solidFill>
              <a:ln w="9525">
                <a:noFill/>
                <a:round/>
                <a:headEnd/>
                <a:tailEnd/>
              </a:ln>
            </p:spPr>
            <p:txBody>
              <a:bodyPr/>
              <a:lstStyle/>
              <a:p>
                <a:endParaRPr lang="it-IT"/>
              </a:p>
            </p:txBody>
          </p:sp>
          <p:sp>
            <p:nvSpPr>
              <p:cNvPr id="478420" name="Oval 212"/>
              <p:cNvSpPr>
                <a:spLocks noChangeArrowheads="1"/>
              </p:cNvSpPr>
              <p:nvPr/>
            </p:nvSpPr>
            <p:spPr bwMode="auto">
              <a:xfrm>
                <a:off x="4255" y="1632"/>
                <a:ext cx="87" cy="83"/>
              </a:xfrm>
              <a:prstGeom prst="ellipse">
                <a:avLst/>
              </a:prstGeom>
              <a:solidFill>
                <a:srgbClr val="B1B1B1"/>
              </a:solidFill>
              <a:ln w="9525">
                <a:noFill/>
                <a:round/>
                <a:headEnd/>
                <a:tailEnd/>
              </a:ln>
            </p:spPr>
            <p:txBody>
              <a:bodyPr/>
              <a:lstStyle/>
              <a:p>
                <a:endParaRPr lang="it-IT"/>
              </a:p>
            </p:txBody>
          </p:sp>
          <p:sp>
            <p:nvSpPr>
              <p:cNvPr id="478421" name="Oval 213"/>
              <p:cNvSpPr>
                <a:spLocks noChangeArrowheads="1"/>
              </p:cNvSpPr>
              <p:nvPr/>
            </p:nvSpPr>
            <p:spPr bwMode="auto">
              <a:xfrm>
                <a:off x="4255" y="1634"/>
                <a:ext cx="87" cy="79"/>
              </a:xfrm>
              <a:prstGeom prst="ellipse">
                <a:avLst/>
              </a:prstGeom>
              <a:solidFill>
                <a:srgbClr val="B3B3B3"/>
              </a:solidFill>
              <a:ln w="9525">
                <a:noFill/>
                <a:round/>
                <a:headEnd/>
                <a:tailEnd/>
              </a:ln>
            </p:spPr>
            <p:txBody>
              <a:bodyPr/>
              <a:lstStyle/>
              <a:p>
                <a:endParaRPr lang="it-IT"/>
              </a:p>
            </p:txBody>
          </p:sp>
          <p:sp>
            <p:nvSpPr>
              <p:cNvPr id="478422" name="Oval 214"/>
              <p:cNvSpPr>
                <a:spLocks noChangeArrowheads="1"/>
              </p:cNvSpPr>
              <p:nvPr/>
            </p:nvSpPr>
            <p:spPr bwMode="auto">
              <a:xfrm>
                <a:off x="4257" y="1634"/>
                <a:ext cx="83" cy="79"/>
              </a:xfrm>
              <a:prstGeom prst="ellipse">
                <a:avLst/>
              </a:prstGeom>
              <a:solidFill>
                <a:srgbClr val="B4B4B4"/>
              </a:solidFill>
              <a:ln w="9525">
                <a:noFill/>
                <a:round/>
                <a:headEnd/>
                <a:tailEnd/>
              </a:ln>
            </p:spPr>
            <p:txBody>
              <a:bodyPr/>
              <a:lstStyle/>
              <a:p>
                <a:endParaRPr lang="it-IT"/>
              </a:p>
            </p:txBody>
          </p:sp>
          <p:sp>
            <p:nvSpPr>
              <p:cNvPr id="478423" name="Oval 215"/>
              <p:cNvSpPr>
                <a:spLocks noChangeArrowheads="1"/>
              </p:cNvSpPr>
              <p:nvPr/>
            </p:nvSpPr>
            <p:spPr bwMode="auto">
              <a:xfrm>
                <a:off x="4257" y="1634"/>
                <a:ext cx="83" cy="79"/>
              </a:xfrm>
              <a:prstGeom prst="ellipse">
                <a:avLst/>
              </a:prstGeom>
              <a:solidFill>
                <a:srgbClr val="B6B6B6"/>
              </a:solidFill>
              <a:ln w="9525">
                <a:noFill/>
                <a:round/>
                <a:headEnd/>
                <a:tailEnd/>
              </a:ln>
            </p:spPr>
            <p:txBody>
              <a:bodyPr/>
              <a:lstStyle/>
              <a:p>
                <a:endParaRPr lang="it-IT"/>
              </a:p>
            </p:txBody>
          </p:sp>
          <p:sp>
            <p:nvSpPr>
              <p:cNvPr id="478424" name="Oval 216"/>
              <p:cNvSpPr>
                <a:spLocks noChangeArrowheads="1"/>
              </p:cNvSpPr>
              <p:nvPr/>
            </p:nvSpPr>
            <p:spPr bwMode="auto">
              <a:xfrm>
                <a:off x="4257" y="1636"/>
                <a:ext cx="81" cy="75"/>
              </a:xfrm>
              <a:prstGeom prst="ellipse">
                <a:avLst/>
              </a:prstGeom>
              <a:solidFill>
                <a:srgbClr val="B7B7B7"/>
              </a:solidFill>
              <a:ln w="9525">
                <a:noFill/>
                <a:round/>
                <a:headEnd/>
                <a:tailEnd/>
              </a:ln>
            </p:spPr>
            <p:txBody>
              <a:bodyPr/>
              <a:lstStyle/>
              <a:p>
                <a:endParaRPr lang="it-IT"/>
              </a:p>
            </p:txBody>
          </p:sp>
          <p:sp>
            <p:nvSpPr>
              <p:cNvPr id="478425" name="Oval 217"/>
              <p:cNvSpPr>
                <a:spLocks noChangeArrowheads="1"/>
              </p:cNvSpPr>
              <p:nvPr/>
            </p:nvSpPr>
            <p:spPr bwMode="auto">
              <a:xfrm>
                <a:off x="4259" y="1636"/>
                <a:ext cx="79" cy="75"/>
              </a:xfrm>
              <a:prstGeom prst="ellipse">
                <a:avLst/>
              </a:prstGeom>
              <a:solidFill>
                <a:srgbClr val="B9B9B9"/>
              </a:solidFill>
              <a:ln w="9525">
                <a:noFill/>
                <a:round/>
                <a:headEnd/>
                <a:tailEnd/>
              </a:ln>
            </p:spPr>
            <p:txBody>
              <a:bodyPr/>
              <a:lstStyle/>
              <a:p>
                <a:endParaRPr lang="it-IT"/>
              </a:p>
            </p:txBody>
          </p:sp>
          <p:sp>
            <p:nvSpPr>
              <p:cNvPr id="478426" name="Oval 218"/>
              <p:cNvSpPr>
                <a:spLocks noChangeArrowheads="1"/>
              </p:cNvSpPr>
              <p:nvPr/>
            </p:nvSpPr>
            <p:spPr bwMode="auto">
              <a:xfrm>
                <a:off x="4259" y="1636"/>
                <a:ext cx="79" cy="75"/>
              </a:xfrm>
              <a:prstGeom prst="ellipse">
                <a:avLst/>
              </a:prstGeom>
              <a:solidFill>
                <a:srgbClr val="BABABA"/>
              </a:solidFill>
              <a:ln w="9525">
                <a:noFill/>
                <a:round/>
                <a:headEnd/>
                <a:tailEnd/>
              </a:ln>
            </p:spPr>
            <p:txBody>
              <a:bodyPr/>
              <a:lstStyle/>
              <a:p>
                <a:endParaRPr lang="it-IT"/>
              </a:p>
            </p:txBody>
          </p:sp>
          <p:sp>
            <p:nvSpPr>
              <p:cNvPr id="478427" name="Oval 219"/>
              <p:cNvSpPr>
                <a:spLocks noChangeArrowheads="1"/>
              </p:cNvSpPr>
              <p:nvPr/>
            </p:nvSpPr>
            <p:spPr bwMode="auto">
              <a:xfrm>
                <a:off x="4261" y="1638"/>
                <a:ext cx="75" cy="71"/>
              </a:xfrm>
              <a:prstGeom prst="ellipse">
                <a:avLst/>
              </a:prstGeom>
              <a:solidFill>
                <a:srgbClr val="BCBCBC"/>
              </a:solidFill>
              <a:ln w="9525">
                <a:noFill/>
                <a:round/>
                <a:headEnd/>
                <a:tailEnd/>
              </a:ln>
            </p:spPr>
            <p:txBody>
              <a:bodyPr/>
              <a:lstStyle/>
              <a:p>
                <a:endParaRPr lang="it-IT"/>
              </a:p>
            </p:txBody>
          </p:sp>
          <p:sp>
            <p:nvSpPr>
              <p:cNvPr id="478428" name="Oval 220"/>
              <p:cNvSpPr>
                <a:spLocks noChangeArrowheads="1"/>
              </p:cNvSpPr>
              <p:nvPr/>
            </p:nvSpPr>
            <p:spPr bwMode="auto">
              <a:xfrm>
                <a:off x="4261" y="1638"/>
                <a:ext cx="75" cy="71"/>
              </a:xfrm>
              <a:prstGeom prst="ellipse">
                <a:avLst/>
              </a:prstGeom>
              <a:solidFill>
                <a:srgbClr val="BDBDBD"/>
              </a:solidFill>
              <a:ln w="9525">
                <a:noFill/>
                <a:round/>
                <a:headEnd/>
                <a:tailEnd/>
              </a:ln>
            </p:spPr>
            <p:txBody>
              <a:bodyPr/>
              <a:lstStyle/>
              <a:p>
                <a:endParaRPr lang="it-IT"/>
              </a:p>
            </p:txBody>
          </p:sp>
          <p:sp>
            <p:nvSpPr>
              <p:cNvPr id="478429" name="Oval 221"/>
              <p:cNvSpPr>
                <a:spLocks noChangeArrowheads="1"/>
              </p:cNvSpPr>
              <p:nvPr/>
            </p:nvSpPr>
            <p:spPr bwMode="auto">
              <a:xfrm>
                <a:off x="4263" y="1640"/>
                <a:ext cx="71" cy="69"/>
              </a:xfrm>
              <a:prstGeom prst="ellipse">
                <a:avLst/>
              </a:prstGeom>
              <a:solidFill>
                <a:srgbClr val="BFBFBF"/>
              </a:solidFill>
              <a:ln w="9525">
                <a:noFill/>
                <a:round/>
                <a:headEnd/>
                <a:tailEnd/>
              </a:ln>
            </p:spPr>
            <p:txBody>
              <a:bodyPr/>
              <a:lstStyle/>
              <a:p>
                <a:endParaRPr lang="it-IT"/>
              </a:p>
            </p:txBody>
          </p:sp>
          <p:sp>
            <p:nvSpPr>
              <p:cNvPr id="478430" name="Oval 222"/>
              <p:cNvSpPr>
                <a:spLocks noChangeArrowheads="1"/>
              </p:cNvSpPr>
              <p:nvPr/>
            </p:nvSpPr>
            <p:spPr bwMode="auto">
              <a:xfrm>
                <a:off x="4263" y="1640"/>
                <a:ext cx="71" cy="67"/>
              </a:xfrm>
              <a:prstGeom prst="ellipse">
                <a:avLst/>
              </a:prstGeom>
              <a:solidFill>
                <a:srgbClr val="C0C0C0"/>
              </a:solidFill>
              <a:ln w="9525">
                <a:noFill/>
                <a:round/>
                <a:headEnd/>
                <a:tailEnd/>
              </a:ln>
            </p:spPr>
            <p:txBody>
              <a:bodyPr/>
              <a:lstStyle/>
              <a:p>
                <a:endParaRPr lang="it-IT"/>
              </a:p>
            </p:txBody>
          </p:sp>
          <p:sp>
            <p:nvSpPr>
              <p:cNvPr id="478431" name="Oval 223"/>
              <p:cNvSpPr>
                <a:spLocks noChangeArrowheads="1"/>
              </p:cNvSpPr>
              <p:nvPr/>
            </p:nvSpPr>
            <p:spPr bwMode="auto">
              <a:xfrm>
                <a:off x="4263" y="1640"/>
                <a:ext cx="71" cy="67"/>
              </a:xfrm>
              <a:prstGeom prst="ellipse">
                <a:avLst/>
              </a:prstGeom>
              <a:solidFill>
                <a:srgbClr val="C1C1C1"/>
              </a:solidFill>
              <a:ln w="9525">
                <a:noFill/>
                <a:round/>
                <a:headEnd/>
                <a:tailEnd/>
              </a:ln>
            </p:spPr>
            <p:txBody>
              <a:bodyPr/>
              <a:lstStyle/>
              <a:p>
                <a:endParaRPr lang="it-IT"/>
              </a:p>
            </p:txBody>
          </p:sp>
          <p:sp>
            <p:nvSpPr>
              <p:cNvPr id="478432" name="Oval 224"/>
              <p:cNvSpPr>
                <a:spLocks noChangeArrowheads="1"/>
              </p:cNvSpPr>
              <p:nvPr/>
            </p:nvSpPr>
            <p:spPr bwMode="auto">
              <a:xfrm>
                <a:off x="4265" y="1642"/>
                <a:ext cx="67" cy="63"/>
              </a:xfrm>
              <a:prstGeom prst="ellipse">
                <a:avLst/>
              </a:prstGeom>
              <a:solidFill>
                <a:srgbClr val="C3C3C3"/>
              </a:solidFill>
              <a:ln w="9525">
                <a:noFill/>
                <a:round/>
                <a:headEnd/>
                <a:tailEnd/>
              </a:ln>
            </p:spPr>
            <p:txBody>
              <a:bodyPr/>
              <a:lstStyle/>
              <a:p>
                <a:endParaRPr lang="it-IT"/>
              </a:p>
            </p:txBody>
          </p:sp>
          <p:sp>
            <p:nvSpPr>
              <p:cNvPr id="478433" name="Oval 225"/>
              <p:cNvSpPr>
                <a:spLocks noChangeArrowheads="1"/>
              </p:cNvSpPr>
              <p:nvPr/>
            </p:nvSpPr>
            <p:spPr bwMode="auto">
              <a:xfrm>
                <a:off x="4265" y="1642"/>
                <a:ext cx="67" cy="63"/>
              </a:xfrm>
              <a:prstGeom prst="ellipse">
                <a:avLst/>
              </a:prstGeom>
              <a:solidFill>
                <a:srgbClr val="C4C4C4"/>
              </a:solidFill>
              <a:ln w="9525">
                <a:noFill/>
                <a:round/>
                <a:headEnd/>
                <a:tailEnd/>
              </a:ln>
            </p:spPr>
            <p:txBody>
              <a:bodyPr/>
              <a:lstStyle/>
              <a:p>
                <a:endParaRPr lang="it-IT"/>
              </a:p>
            </p:txBody>
          </p:sp>
          <p:sp>
            <p:nvSpPr>
              <p:cNvPr id="478434" name="Oval 226"/>
              <p:cNvSpPr>
                <a:spLocks noChangeArrowheads="1"/>
              </p:cNvSpPr>
              <p:nvPr/>
            </p:nvSpPr>
            <p:spPr bwMode="auto">
              <a:xfrm>
                <a:off x="4265" y="1642"/>
                <a:ext cx="65" cy="63"/>
              </a:xfrm>
              <a:prstGeom prst="ellipse">
                <a:avLst/>
              </a:prstGeom>
              <a:solidFill>
                <a:srgbClr val="C5C5C5"/>
              </a:solidFill>
              <a:ln w="9525">
                <a:noFill/>
                <a:round/>
                <a:headEnd/>
                <a:tailEnd/>
              </a:ln>
            </p:spPr>
            <p:txBody>
              <a:bodyPr/>
              <a:lstStyle/>
              <a:p>
                <a:endParaRPr lang="it-IT"/>
              </a:p>
            </p:txBody>
          </p:sp>
          <p:sp>
            <p:nvSpPr>
              <p:cNvPr id="478435" name="Oval 227"/>
              <p:cNvSpPr>
                <a:spLocks noChangeArrowheads="1"/>
              </p:cNvSpPr>
              <p:nvPr/>
            </p:nvSpPr>
            <p:spPr bwMode="auto">
              <a:xfrm>
                <a:off x="4267" y="1644"/>
                <a:ext cx="63" cy="59"/>
              </a:xfrm>
              <a:prstGeom prst="ellipse">
                <a:avLst/>
              </a:prstGeom>
              <a:solidFill>
                <a:srgbClr val="C6C6C6"/>
              </a:solidFill>
              <a:ln w="9525">
                <a:noFill/>
                <a:round/>
                <a:headEnd/>
                <a:tailEnd/>
              </a:ln>
            </p:spPr>
            <p:txBody>
              <a:bodyPr/>
              <a:lstStyle/>
              <a:p>
                <a:endParaRPr lang="it-IT"/>
              </a:p>
            </p:txBody>
          </p:sp>
          <p:sp>
            <p:nvSpPr>
              <p:cNvPr id="478436" name="Oval 228"/>
              <p:cNvSpPr>
                <a:spLocks noChangeArrowheads="1"/>
              </p:cNvSpPr>
              <p:nvPr/>
            </p:nvSpPr>
            <p:spPr bwMode="auto">
              <a:xfrm>
                <a:off x="4267" y="1644"/>
                <a:ext cx="63" cy="59"/>
              </a:xfrm>
              <a:prstGeom prst="ellipse">
                <a:avLst/>
              </a:prstGeom>
              <a:solidFill>
                <a:srgbClr val="C7C7C7"/>
              </a:solidFill>
              <a:ln w="9525">
                <a:noFill/>
                <a:round/>
                <a:headEnd/>
                <a:tailEnd/>
              </a:ln>
            </p:spPr>
            <p:txBody>
              <a:bodyPr/>
              <a:lstStyle/>
              <a:p>
                <a:endParaRPr lang="it-IT"/>
              </a:p>
            </p:txBody>
          </p:sp>
          <p:sp>
            <p:nvSpPr>
              <p:cNvPr id="478437" name="Oval 229"/>
              <p:cNvSpPr>
                <a:spLocks noChangeArrowheads="1"/>
              </p:cNvSpPr>
              <p:nvPr/>
            </p:nvSpPr>
            <p:spPr bwMode="auto">
              <a:xfrm>
                <a:off x="4269" y="1646"/>
                <a:ext cx="59" cy="55"/>
              </a:xfrm>
              <a:prstGeom prst="ellipse">
                <a:avLst/>
              </a:prstGeom>
              <a:solidFill>
                <a:srgbClr val="C8C8C8"/>
              </a:solidFill>
              <a:ln w="9525">
                <a:noFill/>
                <a:round/>
                <a:headEnd/>
                <a:tailEnd/>
              </a:ln>
            </p:spPr>
            <p:txBody>
              <a:bodyPr/>
              <a:lstStyle/>
              <a:p>
                <a:endParaRPr lang="it-IT"/>
              </a:p>
            </p:txBody>
          </p:sp>
          <p:sp>
            <p:nvSpPr>
              <p:cNvPr id="478438" name="Oval 230"/>
              <p:cNvSpPr>
                <a:spLocks noChangeArrowheads="1"/>
              </p:cNvSpPr>
              <p:nvPr/>
            </p:nvSpPr>
            <p:spPr bwMode="auto">
              <a:xfrm>
                <a:off x="4269" y="1646"/>
                <a:ext cx="59" cy="55"/>
              </a:xfrm>
              <a:prstGeom prst="ellipse">
                <a:avLst/>
              </a:prstGeom>
              <a:solidFill>
                <a:srgbClr val="CACACA"/>
              </a:solidFill>
              <a:ln w="9525">
                <a:noFill/>
                <a:round/>
                <a:headEnd/>
                <a:tailEnd/>
              </a:ln>
            </p:spPr>
            <p:txBody>
              <a:bodyPr/>
              <a:lstStyle/>
              <a:p>
                <a:endParaRPr lang="it-IT"/>
              </a:p>
            </p:txBody>
          </p:sp>
          <p:sp>
            <p:nvSpPr>
              <p:cNvPr id="478439" name="Oval 231"/>
              <p:cNvSpPr>
                <a:spLocks noChangeArrowheads="1"/>
              </p:cNvSpPr>
              <p:nvPr/>
            </p:nvSpPr>
            <p:spPr bwMode="auto">
              <a:xfrm>
                <a:off x="4269" y="1646"/>
                <a:ext cx="59" cy="55"/>
              </a:xfrm>
              <a:prstGeom prst="ellipse">
                <a:avLst/>
              </a:prstGeom>
              <a:solidFill>
                <a:srgbClr val="CBCBCB"/>
              </a:solidFill>
              <a:ln w="9525">
                <a:noFill/>
                <a:round/>
                <a:headEnd/>
                <a:tailEnd/>
              </a:ln>
            </p:spPr>
            <p:txBody>
              <a:bodyPr/>
              <a:lstStyle/>
              <a:p>
                <a:endParaRPr lang="it-IT"/>
              </a:p>
            </p:txBody>
          </p:sp>
          <p:sp>
            <p:nvSpPr>
              <p:cNvPr id="478440" name="Oval 232"/>
              <p:cNvSpPr>
                <a:spLocks noChangeArrowheads="1"/>
              </p:cNvSpPr>
              <p:nvPr/>
            </p:nvSpPr>
            <p:spPr bwMode="auto">
              <a:xfrm>
                <a:off x="4271" y="1648"/>
                <a:ext cx="55" cy="51"/>
              </a:xfrm>
              <a:prstGeom prst="ellipse">
                <a:avLst/>
              </a:prstGeom>
              <a:solidFill>
                <a:srgbClr val="CCCCCC"/>
              </a:solidFill>
              <a:ln w="9525">
                <a:noFill/>
                <a:round/>
                <a:headEnd/>
                <a:tailEnd/>
              </a:ln>
            </p:spPr>
            <p:txBody>
              <a:bodyPr/>
              <a:lstStyle/>
              <a:p>
                <a:endParaRPr lang="it-IT"/>
              </a:p>
            </p:txBody>
          </p:sp>
          <p:sp>
            <p:nvSpPr>
              <p:cNvPr id="478441" name="Oval 233"/>
              <p:cNvSpPr>
                <a:spLocks noChangeArrowheads="1"/>
              </p:cNvSpPr>
              <p:nvPr/>
            </p:nvSpPr>
            <p:spPr bwMode="auto">
              <a:xfrm>
                <a:off x="4271" y="1648"/>
                <a:ext cx="55" cy="51"/>
              </a:xfrm>
              <a:prstGeom prst="ellipse">
                <a:avLst/>
              </a:prstGeom>
              <a:solidFill>
                <a:srgbClr val="CDCDCD"/>
              </a:solidFill>
              <a:ln w="9525">
                <a:noFill/>
                <a:round/>
                <a:headEnd/>
                <a:tailEnd/>
              </a:ln>
            </p:spPr>
            <p:txBody>
              <a:bodyPr/>
              <a:lstStyle/>
              <a:p>
                <a:endParaRPr lang="it-IT"/>
              </a:p>
            </p:txBody>
          </p:sp>
          <p:sp>
            <p:nvSpPr>
              <p:cNvPr id="478442" name="Oval 234"/>
              <p:cNvSpPr>
                <a:spLocks noChangeArrowheads="1"/>
              </p:cNvSpPr>
              <p:nvPr/>
            </p:nvSpPr>
            <p:spPr bwMode="auto">
              <a:xfrm>
                <a:off x="4273" y="1648"/>
                <a:ext cx="51" cy="51"/>
              </a:xfrm>
              <a:prstGeom prst="ellipse">
                <a:avLst/>
              </a:prstGeom>
              <a:solidFill>
                <a:srgbClr val="CDCDCD"/>
              </a:solidFill>
              <a:ln w="9525">
                <a:noFill/>
                <a:round/>
                <a:headEnd/>
                <a:tailEnd/>
              </a:ln>
            </p:spPr>
            <p:txBody>
              <a:bodyPr/>
              <a:lstStyle/>
              <a:p>
                <a:endParaRPr lang="it-IT"/>
              </a:p>
            </p:txBody>
          </p:sp>
          <p:sp>
            <p:nvSpPr>
              <p:cNvPr id="478443" name="Oval 235"/>
              <p:cNvSpPr>
                <a:spLocks noChangeArrowheads="1"/>
              </p:cNvSpPr>
              <p:nvPr/>
            </p:nvSpPr>
            <p:spPr bwMode="auto">
              <a:xfrm>
                <a:off x="4273" y="1650"/>
                <a:ext cx="51" cy="47"/>
              </a:xfrm>
              <a:prstGeom prst="ellipse">
                <a:avLst/>
              </a:prstGeom>
              <a:solidFill>
                <a:srgbClr val="CECECE"/>
              </a:solidFill>
              <a:ln w="9525">
                <a:noFill/>
                <a:round/>
                <a:headEnd/>
                <a:tailEnd/>
              </a:ln>
            </p:spPr>
            <p:txBody>
              <a:bodyPr/>
              <a:lstStyle/>
              <a:p>
                <a:endParaRPr lang="it-IT"/>
              </a:p>
            </p:txBody>
          </p:sp>
          <p:sp>
            <p:nvSpPr>
              <p:cNvPr id="478444" name="Oval 236"/>
              <p:cNvSpPr>
                <a:spLocks noChangeArrowheads="1"/>
              </p:cNvSpPr>
              <p:nvPr/>
            </p:nvSpPr>
            <p:spPr bwMode="auto">
              <a:xfrm>
                <a:off x="4273" y="1650"/>
                <a:ext cx="49" cy="47"/>
              </a:xfrm>
              <a:prstGeom prst="ellipse">
                <a:avLst/>
              </a:prstGeom>
              <a:solidFill>
                <a:srgbClr val="CFCFCF"/>
              </a:solidFill>
              <a:ln w="9525">
                <a:noFill/>
                <a:round/>
                <a:headEnd/>
                <a:tailEnd/>
              </a:ln>
            </p:spPr>
            <p:txBody>
              <a:bodyPr/>
              <a:lstStyle/>
              <a:p>
                <a:endParaRPr lang="it-IT"/>
              </a:p>
            </p:txBody>
          </p:sp>
          <p:sp>
            <p:nvSpPr>
              <p:cNvPr id="478445" name="Oval 237"/>
              <p:cNvSpPr>
                <a:spLocks noChangeArrowheads="1"/>
              </p:cNvSpPr>
              <p:nvPr/>
            </p:nvSpPr>
            <p:spPr bwMode="auto">
              <a:xfrm>
                <a:off x="4276" y="1650"/>
                <a:ext cx="46" cy="47"/>
              </a:xfrm>
              <a:prstGeom prst="ellipse">
                <a:avLst/>
              </a:prstGeom>
              <a:solidFill>
                <a:srgbClr val="D0D0D0"/>
              </a:solidFill>
              <a:ln w="9525">
                <a:noFill/>
                <a:round/>
                <a:headEnd/>
                <a:tailEnd/>
              </a:ln>
            </p:spPr>
            <p:txBody>
              <a:bodyPr/>
              <a:lstStyle/>
              <a:p>
                <a:endParaRPr lang="it-IT"/>
              </a:p>
            </p:txBody>
          </p:sp>
          <p:sp>
            <p:nvSpPr>
              <p:cNvPr id="478446" name="Oval 238"/>
              <p:cNvSpPr>
                <a:spLocks noChangeArrowheads="1"/>
              </p:cNvSpPr>
              <p:nvPr/>
            </p:nvSpPr>
            <p:spPr bwMode="auto">
              <a:xfrm>
                <a:off x="4276" y="1652"/>
                <a:ext cx="46" cy="43"/>
              </a:xfrm>
              <a:prstGeom prst="ellipse">
                <a:avLst/>
              </a:prstGeom>
              <a:solidFill>
                <a:srgbClr val="D1D1D1"/>
              </a:solidFill>
              <a:ln w="9525">
                <a:noFill/>
                <a:round/>
                <a:headEnd/>
                <a:tailEnd/>
              </a:ln>
            </p:spPr>
            <p:txBody>
              <a:bodyPr/>
              <a:lstStyle/>
              <a:p>
                <a:endParaRPr lang="it-IT"/>
              </a:p>
            </p:txBody>
          </p:sp>
          <p:sp>
            <p:nvSpPr>
              <p:cNvPr id="478447" name="Oval 239"/>
              <p:cNvSpPr>
                <a:spLocks noChangeArrowheads="1"/>
              </p:cNvSpPr>
              <p:nvPr/>
            </p:nvSpPr>
            <p:spPr bwMode="auto">
              <a:xfrm>
                <a:off x="4278" y="1652"/>
                <a:ext cx="42" cy="43"/>
              </a:xfrm>
              <a:prstGeom prst="ellipse">
                <a:avLst/>
              </a:prstGeom>
              <a:solidFill>
                <a:srgbClr val="D2D2D2"/>
              </a:solidFill>
              <a:ln w="9525">
                <a:noFill/>
                <a:round/>
                <a:headEnd/>
                <a:tailEnd/>
              </a:ln>
            </p:spPr>
            <p:txBody>
              <a:bodyPr/>
              <a:lstStyle/>
              <a:p>
                <a:endParaRPr lang="it-IT"/>
              </a:p>
            </p:txBody>
          </p:sp>
          <p:sp>
            <p:nvSpPr>
              <p:cNvPr id="478448" name="Oval 240"/>
              <p:cNvSpPr>
                <a:spLocks noChangeArrowheads="1"/>
              </p:cNvSpPr>
              <p:nvPr/>
            </p:nvSpPr>
            <p:spPr bwMode="auto">
              <a:xfrm>
                <a:off x="4278" y="1654"/>
                <a:ext cx="42" cy="39"/>
              </a:xfrm>
              <a:prstGeom prst="ellipse">
                <a:avLst/>
              </a:prstGeom>
              <a:solidFill>
                <a:srgbClr val="D2D2D2"/>
              </a:solidFill>
              <a:ln w="9525">
                <a:noFill/>
                <a:round/>
                <a:headEnd/>
                <a:tailEnd/>
              </a:ln>
            </p:spPr>
            <p:txBody>
              <a:bodyPr/>
              <a:lstStyle/>
              <a:p>
                <a:endParaRPr lang="it-IT"/>
              </a:p>
            </p:txBody>
          </p:sp>
          <p:sp>
            <p:nvSpPr>
              <p:cNvPr id="478449" name="Oval 241"/>
              <p:cNvSpPr>
                <a:spLocks noChangeArrowheads="1"/>
              </p:cNvSpPr>
              <p:nvPr/>
            </p:nvSpPr>
            <p:spPr bwMode="auto">
              <a:xfrm>
                <a:off x="4278" y="1654"/>
                <a:ext cx="40" cy="39"/>
              </a:xfrm>
              <a:prstGeom prst="ellipse">
                <a:avLst/>
              </a:prstGeom>
              <a:solidFill>
                <a:srgbClr val="D3D3D3"/>
              </a:solidFill>
              <a:ln w="9525">
                <a:noFill/>
                <a:round/>
                <a:headEnd/>
                <a:tailEnd/>
              </a:ln>
            </p:spPr>
            <p:txBody>
              <a:bodyPr/>
              <a:lstStyle/>
              <a:p>
                <a:endParaRPr lang="it-IT"/>
              </a:p>
            </p:txBody>
          </p:sp>
          <p:sp>
            <p:nvSpPr>
              <p:cNvPr id="478450" name="Oval 242"/>
              <p:cNvSpPr>
                <a:spLocks noChangeArrowheads="1"/>
              </p:cNvSpPr>
              <p:nvPr/>
            </p:nvSpPr>
            <p:spPr bwMode="auto">
              <a:xfrm>
                <a:off x="4280" y="1654"/>
                <a:ext cx="38" cy="39"/>
              </a:xfrm>
              <a:prstGeom prst="ellipse">
                <a:avLst/>
              </a:prstGeom>
              <a:solidFill>
                <a:srgbClr val="D4D4D4"/>
              </a:solidFill>
              <a:ln w="9525">
                <a:noFill/>
                <a:round/>
                <a:headEnd/>
                <a:tailEnd/>
              </a:ln>
            </p:spPr>
            <p:txBody>
              <a:bodyPr/>
              <a:lstStyle/>
              <a:p>
                <a:endParaRPr lang="it-IT"/>
              </a:p>
            </p:txBody>
          </p:sp>
          <p:sp>
            <p:nvSpPr>
              <p:cNvPr id="478451" name="Oval 243"/>
              <p:cNvSpPr>
                <a:spLocks noChangeArrowheads="1"/>
              </p:cNvSpPr>
              <p:nvPr/>
            </p:nvSpPr>
            <p:spPr bwMode="auto">
              <a:xfrm>
                <a:off x="4280" y="1656"/>
                <a:ext cx="38" cy="35"/>
              </a:xfrm>
              <a:prstGeom prst="ellipse">
                <a:avLst/>
              </a:prstGeom>
              <a:solidFill>
                <a:srgbClr val="D4D4D4"/>
              </a:solidFill>
              <a:ln w="9525">
                <a:noFill/>
                <a:round/>
                <a:headEnd/>
                <a:tailEnd/>
              </a:ln>
            </p:spPr>
            <p:txBody>
              <a:bodyPr/>
              <a:lstStyle/>
              <a:p>
                <a:endParaRPr lang="it-IT"/>
              </a:p>
            </p:txBody>
          </p:sp>
          <p:sp>
            <p:nvSpPr>
              <p:cNvPr id="478452" name="Oval 244"/>
              <p:cNvSpPr>
                <a:spLocks noChangeArrowheads="1"/>
              </p:cNvSpPr>
              <p:nvPr/>
            </p:nvSpPr>
            <p:spPr bwMode="auto">
              <a:xfrm>
                <a:off x="4280" y="1656"/>
                <a:ext cx="36" cy="35"/>
              </a:xfrm>
              <a:prstGeom prst="ellipse">
                <a:avLst/>
              </a:prstGeom>
              <a:solidFill>
                <a:srgbClr val="D5D5D5"/>
              </a:solidFill>
              <a:ln w="9525">
                <a:noFill/>
                <a:round/>
                <a:headEnd/>
                <a:tailEnd/>
              </a:ln>
            </p:spPr>
            <p:txBody>
              <a:bodyPr/>
              <a:lstStyle/>
              <a:p>
                <a:endParaRPr lang="it-IT"/>
              </a:p>
            </p:txBody>
          </p:sp>
          <p:sp>
            <p:nvSpPr>
              <p:cNvPr id="478453" name="Oval 245"/>
              <p:cNvSpPr>
                <a:spLocks noChangeArrowheads="1"/>
              </p:cNvSpPr>
              <p:nvPr/>
            </p:nvSpPr>
            <p:spPr bwMode="auto">
              <a:xfrm>
                <a:off x="4282" y="1656"/>
                <a:ext cx="34" cy="35"/>
              </a:xfrm>
              <a:prstGeom prst="ellipse">
                <a:avLst/>
              </a:prstGeom>
              <a:solidFill>
                <a:srgbClr val="D5D5D5"/>
              </a:solidFill>
              <a:ln w="9525">
                <a:noFill/>
                <a:round/>
                <a:headEnd/>
                <a:tailEnd/>
              </a:ln>
            </p:spPr>
            <p:txBody>
              <a:bodyPr/>
              <a:lstStyle/>
              <a:p>
                <a:endParaRPr lang="it-IT"/>
              </a:p>
            </p:txBody>
          </p:sp>
          <p:sp>
            <p:nvSpPr>
              <p:cNvPr id="478454" name="Oval 246"/>
              <p:cNvSpPr>
                <a:spLocks noChangeArrowheads="1"/>
              </p:cNvSpPr>
              <p:nvPr/>
            </p:nvSpPr>
            <p:spPr bwMode="auto">
              <a:xfrm>
                <a:off x="4282" y="1658"/>
                <a:ext cx="34" cy="31"/>
              </a:xfrm>
              <a:prstGeom prst="ellipse">
                <a:avLst/>
              </a:prstGeom>
              <a:solidFill>
                <a:srgbClr val="D6D6D6"/>
              </a:solidFill>
              <a:ln w="9525">
                <a:noFill/>
                <a:round/>
                <a:headEnd/>
                <a:tailEnd/>
              </a:ln>
            </p:spPr>
            <p:txBody>
              <a:bodyPr/>
              <a:lstStyle/>
              <a:p>
                <a:endParaRPr lang="it-IT"/>
              </a:p>
            </p:txBody>
          </p:sp>
          <p:sp>
            <p:nvSpPr>
              <p:cNvPr id="478455" name="Oval 247"/>
              <p:cNvSpPr>
                <a:spLocks noChangeArrowheads="1"/>
              </p:cNvSpPr>
              <p:nvPr/>
            </p:nvSpPr>
            <p:spPr bwMode="auto">
              <a:xfrm>
                <a:off x="4284" y="1658"/>
                <a:ext cx="30" cy="31"/>
              </a:xfrm>
              <a:prstGeom prst="ellipse">
                <a:avLst/>
              </a:prstGeom>
              <a:solidFill>
                <a:srgbClr val="D7D7D7"/>
              </a:solidFill>
              <a:ln w="9525">
                <a:noFill/>
                <a:round/>
                <a:headEnd/>
                <a:tailEnd/>
              </a:ln>
            </p:spPr>
            <p:txBody>
              <a:bodyPr/>
              <a:lstStyle/>
              <a:p>
                <a:endParaRPr lang="it-IT"/>
              </a:p>
            </p:txBody>
          </p:sp>
          <p:sp>
            <p:nvSpPr>
              <p:cNvPr id="478456" name="Oval 248"/>
              <p:cNvSpPr>
                <a:spLocks noChangeArrowheads="1"/>
              </p:cNvSpPr>
              <p:nvPr/>
            </p:nvSpPr>
            <p:spPr bwMode="auto">
              <a:xfrm>
                <a:off x="4284" y="1660"/>
                <a:ext cx="30" cy="27"/>
              </a:xfrm>
              <a:prstGeom prst="ellipse">
                <a:avLst/>
              </a:prstGeom>
              <a:solidFill>
                <a:srgbClr val="D7D7D7"/>
              </a:solidFill>
              <a:ln w="9525">
                <a:noFill/>
                <a:round/>
                <a:headEnd/>
                <a:tailEnd/>
              </a:ln>
            </p:spPr>
            <p:txBody>
              <a:bodyPr/>
              <a:lstStyle/>
              <a:p>
                <a:endParaRPr lang="it-IT"/>
              </a:p>
            </p:txBody>
          </p:sp>
          <p:sp>
            <p:nvSpPr>
              <p:cNvPr id="478457" name="Oval 249"/>
              <p:cNvSpPr>
                <a:spLocks noChangeArrowheads="1"/>
              </p:cNvSpPr>
              <p:nvPr/>
            </p:nvSpPr>
            <p:spPr bwMode="auto">
              <a:xfrm>
                <a:off x="4286" y="1660"/>
                <a:ext cx="26" cy="27"/>
              </a:xfrm>
              <a:prstGeom prst="ellipse">
                <a:avLst/>
              </a:prstGeom>
              <a:solidFill>
                <a:srgbClr val="D8D8D8"/>
              </a:solidFill>
              <a:ln w="9525">
                <a:noFill/>
                <a:round/>
                <a:headEnd/>
                <a:tailEnd/>
              </a:ln>
            </p:spPr>
            <p:txBody>
              <a:bodyPr/>
              <a:lstStyle/>
              <a:p>
                <a:endParaRPr lang="it-IT"/>
              </a:p>
            </p:txBody>
          </p:sp>
          <p:sp>
            <p:nvSpPr>
              <p:cNvPr id="478458" name="Oval 250"/>
              <p:cNvSpPr>
                <a:spLocks noChangeArrowheads="1"/>
              </p:cNvSpPr>
              <p:nvPr/>
            </p:nvSpPr>
            <p:spPr bwMode="auto">
              <a:xfrm>
                <a:off x="4286" y="1660"/>
                <a:ext cx="26" cy="27"/>
              </a:xfrm>
              <a:prstGeom prst="ellipse">
                <a:avLst/>
              </a:prstGeom>
              <a:solidFill>
                <a:srgbClr val="D8D8D8"/>
              </a:solidFill>
              <a:ln w="9525">
                <a:noFill/>
                <a:round/>
                <a:headEnd/>
                <a:tailEnd/>
              </a:ln>
            </p:spPr>
            <p:txBody>
              <a:bodyPr/>
              <a:lstStyle/>
              <a:p>
                <a:endParaRPr lang="it-IT"/>
              </a:p>
            </p:txBody>
          </p:sp>
          <p:sp>
            <p:nvSpPr>
              <p:cNvPr id="478459" name="Oval 251"/>
              <p:cNvSpPr>
                <a:spLocks noChangeArrowheads="1"/>
              </p:cNvSpPr>
              <p:nvPr/>
            </p:nvSpPr>
            <p:spPr bwMode="auto">
              <a:xfrm>
                <a:off x="4286" y="1662"/>
                <a:ext cx="24" cy="22"/>
              </a:xfrm>
              <a:prstGeom prst="ellipse">
                <a:avLst/>
              </a:prstGeom>
              <a:solidFill>
                <a:srgbClr val="D8D8D8"/>
              </a:solidFill>
              <a:ln w="9525">
                <a:noFill/>
                <a:round/>
                <a:headEnd/>
                <a:tailEnd/>
              </a:ln>
            </p:spPr>
            <p:txBody>
              <a:bodyPr/>
              <a:lstStyle/>
              <a:p>
                <a:endParaRPr lang="it-IT"/>
              </a:p>
            </p:txBody>
          </p:sp>
          <p:sp>
            <p:nvSpPr>
              <p:cNvPr id="478460" name="Oval 252"/>
              <p:cNvSpPr>
                <a:spLocks noChangeArrowheads="1"/>
              </p:cNvSpPr>
              <p:nvPr/>
            </p:nvSpPr>
            <p:spPr bwMode="auto">
              <a:xfrm>
                <a:off x="4288" y="1662"/>
                <a:ext cx="22" cy="22"/>
              </a:xfrm>
              <a:prstGeom prst="ellipse">
                <a:avLst/>
              </a:prstGeom>
              <a:solidFill>
                <a:srgbClr val="D9D9D9"/>
              </a:solidFill>
              <a:ln w="9525">
                <a:noFill/>
                <a:round/>
                <a:headEnd/>
                <a:tailEnd/>
              </a:ln>
            </p:spPr>
            <p:txBody>
              <a:bodyPr/>
              <a:lstStyle/>
              <a:p>
                <a:endParaRPr lang="it-IT"/>
              </a:p>
            </p:txBody>
          </p:sp>
          <p:sp>
            <p:nvSpPr>
              <p:cNvPr id="478461" name="Oval 253"/>
              <p:cNvSpPr>
                <a:spLocks noChangeArrowheads="1"/>
              </p:cNvSpPr>
              <p:nvPr/>
            </p:nvSpPr>
            <p:spPr bwMode="auto">
              <a:xfrm>
                <a:off x="4288" y="1664"/>
                <a:ext cx="22" cy="18"/>
              </a:xfrm>
              <a:prstGeom prst="ellipse">
                <a:avLst/>
              </a:prstGeom>
              <a:solidFill>
                <a:srgbClr val="D9D9D9"/>
              </a:solidFill>
              <a:ln w="9525">
                <a:noFill/>
                <a:round/>
                <a:headEnd/>
                <a:tailEnd/>
              </a:ln>
            </p:spPr>
            <p:txBody>
              <a:bodyPr/>
              <a:lstStyle/>
              <a:p>
                <a:endParaRPr lang="it-IT"/>
              </a:p>
            </p:txBody>
          </p:sp>
          <p:sp>
            <p:nvSpPr>
              <p:cNvPr id="478462" name="Oval 254"/>
              <p:cNvSpPr>
                <a:spLocks noChangeArrowheads="1"/>
              </p:cNvSpPr>
              <p:nvPr/>
            </p:nvSpPr>
            <p:spPr bwMode="auto">
              <a:xfrm>
                <a:off x="4288" y="1664"/>
                <a:ext cx="20" cy="18"/>
              </a:xfrm>
              <a:prstGeom prst="ellipse">
                <a:avLst/>
              </a:prstGeom>
              <a:solidFill>
                <a:srgbClr val="DADADA"/>
              </a:solidFill>
              <a:ln w="9525">
                <a:noFill/>
                <a:round/>
                <a:headEnd/>
                <a:tailEnd/>
              </a:ln>
            </p:spPr>
            <p:txBody>
              <a:bodyPr/>
              <a:lstStyle/>
              <a:p>
                <a:endParaRPr lang="it-IT"/>
              </a:p>
            </p:txBody>
          </p:sp>
          <p:sp>
            <p:nvSpPr>
              <p:cNvPr id="478463" name="Oval 255"/>
              <p:cNvSpPr>
                <a:spLocks noChangeArrowheads="1"/>
              </p:cNvSpPr>
              <p:nvPr/>
            </p:nvSpPr>
            <p:spPr bwMode="auto">
              <a:xfrm>
                <a:off x="4290" y="1664"/>
                <a:ext cx="18" cy="18"/>
              </a:xfrm>
              <a:prstGeom prst="ellipse">
                <a:avLst/>
              </a:prstGeom>
              <a:solidFill>
                <a:srgbClr val="DADADA"/>
              </a:solidFill>
              <a:ln w="9525">
                <a:noFill/>
                <a:round/>
                <a:headEnd/>
                <a:tailEnd/>
              </a:ln>
            </p:spPr>
            <p:txBody>
              <a:bodyPr/>
              <a:lstStyle/>
              <a:p>
                <a:endParaRPr lang="it-IT"/>
              </a:p>
            </p:txBody>
          </p:sp>
          <p:sp>
            <p:nvSpPr>
              <p:cNvPr id="478464" name="Oval 256"/>
              <p:cNvSpPr>
                <a:spLocks noChangeArrowheads="1"/>
              </p:cNvSpPr>
              <p:nvPr/>
            </p:nvSpPr>
            <p:spPr bwMode="auto">
              <a:xfrm>
                <a:off x="4290" y="1666"/>
                <a:ext cx="18" cy="14"/>
              </a:xfrm>
              <a:prstGeom prst="ellipse">
                <a:avLst/>
              </a:prstGeom>
              <a:solidFill>
                <a:srgbClr val="DADADA"/>
              </a:solidFill>
              <a:ln w="9525">
                <a:noFill/>
                <a:round/>
                <a:headEnd/>
                <a:tailEnd/>
              </a:ln>
            </p:spPr>
            <p:txBody>
              <a:bodyPr/>
              <a:lstStyle/>
              <a:p>
                <a:endParaRPr lang="it-IT"/>
              </a:p>
            </p:txBody>
          </p:sp>
          <p:sp>
            <p:nvSpPr>
              <p:cNvPr id="478465" name="Oval 257"/>
              <p:cNvSpPr>
                <a:spLocks noChangeArrowheads="1"/>
              </p:cNvSpPr>
              <p:nvPr/>
            </p:nvSpPr>
            <p:spPr bwMode="auto">
              <a:xfrm>
                <a:off x="4292" y="1666"/>
                <a:ext cx="14" cy="14"/>
              </a:xfrm>
              <a:prstGeom prst="ellipse">
                <a:avLst/>
              </a:prstGeom>
              <a:solidFill>
                <a:srgbClr val="DBDBDB"/>
              </a:solidFill>
              <a:ln w="9525">
                <a:noFill/>
                <a:round/>
                <a:headEnd/>
                <a:tailEnd/>
              </a:ln>
            </p:spPr>
            <p:txBody>
              <a:bodyPr/>
              <a:lstStyle/>
              <a:p>
                <a:endParaRPr lang="it-IT"/>
              </a:p>
            </p:txBody>
          </p:sp>
          <p:sp>
            <p:nvSpPr>
              <p:cNvPr id="478466" name="Oval 258"/>
              <p:cNvSpPr>
                <a:spLocks noChangeArrowheads="1"/>
              </p:cNvSpPr>
              <p:nvPr/>
            </p:nvSpPr>
            <p:spPr bwMode="auto">
              <a:xfrm>
                <a:off x="4292" y="1666"/>
                <a:ext cx="14" cy="14"/>
              </a:xfrm>
              <a:prstGeom prst="ellipse">
                <a:avLst/>
              </a:prstGeom>
              <a:solidFill>
                <a:srgbClr val="DBDBDB"/>
              </a:solidFill>
              <a:ln w="9525">
                <a:noFill/>
                <a:round/>
                <a:headEnd/>
                <a:tailEnd/>
              </a:ln>
            </p:spPr>
            <p:txBody>
              <a:bodyPr/>
              <a:lstStyle/>
              <a:p>
                <a:endParaRPr lang="it-IT"/>
              </a:p>
            </p:txBody>
          </p:sp>
          <p:sp>
            <p:nvSpPr>
              <p:cNvPr id="478467" name="Oval 259"/>
              <p:cNvSpPr>
                <a:spLocks noChangeArrowheads="1"/>
              </p:cNvSpPr>
              <p:nvPr/>
            </p:nvSpPr>
            <p:spPr bwMode="auto">
              <a:xfrm>
                <a:off x="4294" y="1668"/>
                <a:ext cx="10" cy="10"/>
              </a:xfrm>
              <a:prstGeom prst="ellipse">
                <a:avLst/>
              </a:prstGeom>
              <a:solidFill>
                <a:srgbClr val="DBDBDB"/>
              </a:solidFill>
              <a:ln w="9525">
                <a:noFill/>
                <a:round/>
                <a:headEnd/>
                <a:tailEnd/>
              </a:ln>
            </p:spPr>
            <p:txBody>
              <a:bodyPr/>
              <a:lstStyle/>
              <a:p>
                <a:endParaRPr lang="it-IT"/>
              </a:p>
            </p:txBody>
          </p:sp>
          <p:sp>
            <p:nvSpPr>
              <p:cNvPr id="478468" name="Oval 260"/>
              <p:cNvSpPr>
                <a:spLocks noChangeArrowheads="1"/>
              </p:cNvSpPr>
              <p:nvPr/>
            </p:nvSpPr>
            <p:spPr bwMode="auto">
              <a:xfrm>
                <a:off x="4294" y="1668"/>
                <a:ext cx="10" cy="10"/>
              </a:xfrm>
              <a:prstGeom prst="ellipse">
                <a:avLst/>
              </a:prstGeom>
              <a:solidFill>
                <a:srgbClr val="DBDBDB"/>
              </a:solidFill>
              <a:ln w="9525">
                <a:noFill/>
                <a:round/>
                <a:headEnd/>
                <a:tailEnd/>
              </a:ln>
            </p:spPr>
            <p:txBody>
              <a:bodyPr/>
              <a:lstStyle/>
              <a:p>
                <a:endParaRPr lang="it-IT"/>
              </a:p>
            </p:txBody>
          </p:sp>
          <p:sp>
            <p:nvSpPr>
              <p:cNvPr id="478469" name="Oval 261"/>
              <p:cNvSpPr>
                <a:spLocks noChangeArrowheads="1"/>
              </p:cNvSpPr>
              <p:nvPr/>
            </p:nvSpPr>
            <p:spPr bwMode="auto">
              <a:xfrm>
                <a:off x="4294" y="1668"/>
                <a:ext cx="8" cy="10"/>
              </a:xfrm>
              <a:prstGeom prst="ellipse">
                <a:avLst/>
              </a:prstGeom>
              <a:solidFill>
                <a:srgbClr val="DCDCDC"/>
              </a:solidFill>
              <a:ln w="9525">
                <a:noFill/>
                <a:round/>
                <a:headEnd/>
                <a:tailEnd/>
              </a:ln>
            </p:spPr>
            <p:txBody>
              <a:bodyPr/>
              <a:lstStyle/>
              <a:p>
                <a:endParaRPr lang="it-IT"/>
              </a:p>
            </p:txBody>
          </p:sp>
          <p:sp>
            <p:nvSpPr>
              <p:cNvPr id="478470" name="Oval 262"/>
              <p:cNvSpPr>
                <a:spLocks noChangeArrowheads="1"/>
              </p:cNvSpPr>
              <p:nvPr/>
            </p:nvSpPr>
            <p:spPr bwMode="auto">
              <a:xfrm>
                <a:off x="4296" y="1670"/>
                <a:ext cx="6" cy="6"/>
              </a:xfrm>
              <a:prstGeom prst="ellipse">
                <a:avLst/>
              </a:prstGeom>
              <a:solidFill>
                <a:srgbClr val="DCDCDC"/>
              </a:solidFill>
              <a:ln w="9525">
                <a:noFill/>
                <a:round/>
                <a:headEnd/>
                <a:tailEnd/>
              </a:ln>
            </p:spPr>
            <p:txBody>
              <a:bodyPr/>
              <a:lstStyle/>
              <a:p>
                <a:endParaRPr lang="it-IT"/>
              </a:p>
            </p:txBody>
          </p:sp>
          <p:sp>
            <p:nvSpPr>
              <p:cNvPr id="478471" name="Oval 263"/>
              <p:cNvSpPr>
                <a:spLocks noChangeArrowheads="1"/>
              </p:cNvSpPr>
              <p:nvPr/>
            </p:nvSpPr>
            <p:spPr bwMode="auto">
              <a:xfrm>
                <a:off x="4296" y="1670"/>
                <a:ext cx="6" cy="6"/>
              </a:xfrm>
              <a:prstGeom prst="ellipse">
                <a:avLst/>
              </a:prstGeom>
              <a:solidFill>
                <a:srgbClr val="DCDCDC"/>
              </a:solidFill>
              <a:ln w="9525">
                <a:noFill/>
                <a:round/>
                <a:headEnd/>
                <a:tailEnd/>
              </a:ln>
            </p:spPr>
            <p:txBody>
              <a:bodyPr/>
              <a:lstStyle/>
              <a:p>
                <a:endParaRPr lang="it-IT"/>
              </a:p>
            </p:txBody>
          </p:sp>
          <p:sp>
            <p:nvSpPr>
              <p:cNvPr id="478472" name="Oval 264"/>
              <p:cNvSpPr>
                <a:spLocks noChangeArrowheads="1"/>
              </p:cNvSpPr>
              <p:nvPr/>
            </p:nvSpPr>
            <p:spPr bwMode="auto">
              <a:xfrm>
                <a:off x="4296" y="1670"/>
                <a:ext cx="4" cy="6"/>
              </a:xfrm>
              <a:prstGeom prst="ellipse">
                <a:avLst/>
              </a:prstGeom>
              <a:solidFill>
                <a:srgbClr val="DCDCDC"/>
              </a:solidFill>
              <a:ln w="9525">
                <a:noFill/>
                <a:round/>
                <a:headEnd/>
                <a:tailEnd/>
              </a:ln>
            </p:spPr>
            <p:txBody>
              <a:bodyPr/>
              <a:lstStyle/>
              <a:p>
                <a:endParaRPr lang="it-IT"/>
              </a:p>
            </p:txBody>
          </p:sp>
        </p:grpSp>
        <p:sp>
          <p:nvSpPr>
            <p:cNvPr id="478473" name="Oval 265"/>
            <p:cNvSpPr>
              <a:spLocks noChangeArrowheads="1"/>
            </p:cNvSpPr>
            <p:nvPr/>
          </p:nvSpPr>
          <p:spPr bwMode="auto">
            <a:xfrm>
              <a:off x="4194" y="1575"/>
              <a:ext cx="209" cy="197"/>
            </a:xfrm>
            <a:prstGeom prst="ellipse">
              <a:avLst/>
            </a:prstGeom>
            <a:noFill/>
            <a:ln w="3175">
              <a:solidFill>
                <a:srgbClr val="000000"/>
              </a:solidFill>
              <a:round/>
              <a:headEnd/>
              <a:tailEnd/>
            </a:ln>
          </p:spPr>
          <p:txBody>
            <a:bodyPr/>
            <a:lstStyle/>
            <a:p>
              <a:endParaRPr lang="it-IT"/>
            </a:p>
          </p:txBody>
        </p:sp>
      </p:grpSp>
      <p:grpSp>
        <p:nvGrpSpPr>
          <p:cNvPr id="478474" name="Group 266"/>
          <p:cNvGrpSpPr>
            <a:grpSpLocks/>
          </p:cNvGrpSpPr>
          <p:nvPr/>
        </p:nvGrpSpPr>
        <p:grpSpPr bwMode="auto">
          <a:xfrm>
            <a:off x="2628900" y="2513013"/>
            <a:ext cx="331788" cy="312737"/>
            <a:chOff x="2472" y="1729"/>
            <a:chExt cx="209" cy="197"/>
          </a:xfrm>
        </p:grpSpPr>
        <p:grpSp>
          <p:nvGrpSpPr>
            <p:cNvPr id="478475" name="Group 267"/>
            <p:cNvGrpSpPr>
              <a:grpSpLocks/>
            </p:cNvGrpSpPr>
            <p:nvPr/>
          </p:nvGrpSpPr>
          <p:grpSpPr bwMode="auto">
            <a:xfrm>
              <a:off x="2472" y="1729"/>
              <a:ext cx="209" cy="197"/>
              <a:chOff x="2472" y="1729"/>
              <a:chExt cx="209" cy="197"/>
            </a:xfrm>
          </p:grpSpPr>
          <p:sp>
            <p:nvSpPr>
              <p:cNvPr id="478476" name="Oval 268"/>
              <p:cNvSpPr>
                <a:spLocks noChangeArrowheads="1"/>
              </p:cNvSpPr>
              <p:nvPr/>
            </p:nvSpPr>
            <p:spPr bwMode="auto">
              <a:xfrm>
                <a:off x="2472" y="1729"/>
                <a:ext cx="209" cy="197"/>
              </a:xfrm>
              <a:prstGeom prst="ellipse">
                <a:avLst/>
              </a:prstGeom>
              <a:solidFill>
                <a:srgbClr val="000000"/>
              </a:solidFill>
              <a:ln w="9525">
                <a:noFill/>
                <a:round/>
                <a:headEnd/>
                <a:tailEnd/>
              </a:ln>
            </p:spPr>
            <p:txBody>
              <a:bodyPr/>
              <a:lstStyle/>
              <a:p>
                <a:endParaRPr lang="it-IT"/>
              </a:p>
            </p:txBody>
          </p:sp>
          <p:sp>
            <p:nvSpPr>
              <p:cNvPr id="478477" name="Oval 269"/>
              <p:cNvSpPr>
                <a:spLocks noChangeArrowheads="1"/>
              </p:cNvSpPr>
              <p:nvPr/>
            </p:nvSpPr>
            <p:spPr bwMode="auto">
              <a:xfrm>
                <a:off x="2474" y="1731"/>
                <a:ext cx="205" cy="193"/>
              </a:xfrm>
              <a:prstGeom prst="ellipse">
                <a:avLst/>
              </a:prstGeom>
              <a:solidFill>
                <a:srgbClr val="090909"/>
              </a:solidFill>
              <a:ln w="9525">
                <a:noFill/>
                <a:round/>
                <a:headEnd/>
                <a:tailEnd/>
              </a:ln>
            </p:spPr>
            <p:txBody>
              <a:bodyPr/>
              <a:lstStyle/>
              <a:p>
                <a:endParaRPr lang="it-IT"/>
              </a:p>
            </p:txBody>
          </p:sp>
          <p:sp>
            <p:nvSpPr>
              <p:cNvPr id="478478" name="Oval 270"/>
              <p:cNvSpPr>
                <a:spLocks noChangeArrowheads="1"/>
              </p:cNvSpPr>
              <p:nvPr/>
            </p:nvSpPr>
            <p:spPr bwMode="auto">
              <a:xfrm>
                <a:off x="2474" y="1731"/>
                <a:ext cx="205" cy="193"/>
              </a:xfrm>
              <a:prstGeom prst="ellipse">
                <a:avLst/>
              </a:prstGeom>
              <a:solidFill>
                <a:srgbClr val="0D0D0D"/>
              </a:solidFill>
              <a:ln w="9525">
                <a:noFill/>
                <a:round/>
                <a:headEnd/>
                <a:tailEnd/>
              </a:ln>
            </p:spPr>
            <p:txBody>
              <a:bodyPr/>
              <a:lstStyle/>
              <a:p>
                <a:endParaRPr lang="it-IT"/>
              </a:p>
            </p:txBody>
          </p:sp>
          <p:sp>
            <p:nvSpPr>
              <p:cNvPr id="478479" name="Oval 271"/>
              <p:cNvSpPr>
                <a:spLocks noChangeArrowheads="1"/>
              </p:cNvSpPr>
              <p:nvPr/>
            </p:nvSpPr>
            <p:spPr bwMode="auto">
              <a:xfrm>
                <a:off x="2474" y="1731"/>
                <a:ext cx="203" cy="193"/>
              </a:xfrm>
              <a:prstGeom prst="ellipse">
                <a:avLst/>
              </a:prstGeom>
              <a:solidFill>
                <a:srgbClr val="101010"/>
              </a:solidFill>
              <a:ln w="9525">
                <a:noFill/>
                <a:round/>
                <a:headEnd/>
                <a:tailEnd/>
              </a:ln>
            </p:spPr>
            <p:txBody>
              <a:bodyPr/>
              <a:lstStyle/>
              <a:p>
                <a:endParaRPr lang="it-IT"/>
              </a:p>
            </p:txBody>
          </p:sp>
          <p:sp>
            <p:nvSpPr>
              <p:cNvPr id="478480" name="Oval 272"/>
              <p:cNvSpPr>
                <a:spLocks noChangeArrowheads="1"/>
              </p:cNvSpPr>
              <p:nvPr/>
            </p:nvSpPr>
            <p:spPr bwMode="auto">
              <a:xfrm>
                <a:off x="2476" y="1733"/>
                <a:ext cx="201" cy="189"/>
              </a:xfrm>
              <a:prstGeom prst="ellipse">
                <a:avLst/>
              </a:prstGeom>
              <a:solidFill>
                <a:srgbClr val="131313"/>
              </a:solidFill>
              <a:ln w="9525">
                <a:noFill/>
                <a:round/>
                <a:headEnd/>
                <a:tailEnd/>
              </a:ln>
            </p:spPr>
            <p:txBody>
              <a:bodyPr/>
              <a:lstStyle/>
              <a:p>
                <a:endParaRPr lang="it-IT"/>
              </a:p>
            </p:txBody>
          </p:sp>
          <p:sp>
            <p:nvSpPr>
              <p:cNvPr id="478481" name="Oval 273"/>
              <p:cNvSpPr>
                <a:spLocks noChangeArrowheads="1"/>
              </p:cNvSpPr>
              <p:nvPr/>
            </p:nvSpPr>
            <p:spPr bwMode="auto">
              <a:xfrm>
                <a:off x="2476" y="1733"/>
                <a:ext cx="201" cy="189"/>
              </a:xfrm>
              <a:prstGeom prst="ellipse">
                <a:avLst/>
              </a:prstGeom>
              <a:solidFill>
                <a:srgbClr val="161616"/>
              </a:solidFill>
              <a:ln w="9525">
                <a:noFill/>
                <a:round/>
                <a:headEnd/>
                <a:tailEnd/>
              </a:ln>
            </p:spPr>
            <p:txBody>
              <a:bodyPr/>
              <a:lstStyle/>
              <a:p>
                <a:endParaRPr lang="it-IT"/>
              </a:p>
            </p:txBody>
          </p:sp>
          <p:sp>
            <p:nvSpPr>
              <p:cNvPr id="478482" name="Oval 274"/>
              <p:cNvSpPr>
                <a:spLocks noChangeArrowheads="1"/>
              </p:cNvSpPr>
              <p:nvPr/>
            </p:nvSpPr>
            <p:spPr bwMode="auto">
              <a:xfrm>
                <a:off x="2478" y="1735"/>
                <a:ext cx="197" cy="185"/>
              </a:xfrm>
              <a:prstGeom prst="ellipse">
                <a:avLst/>
              </a:prstGeom>
              <a:solidFill>
                <a:srgbClr val="191919"/>
              </a:solidFill>
              <a:ln w="9525">
                <a:noFill/>
                <a:round/>
                <a:headEnd/>
                <a:tailEnd/>
              </a:ln>
            </p:spPr>
            <p:txBody>
              <a:bodyPr/>
              <a:lstStyle/>
              <a:p>
                <a:endParaRPr lang="it-IT"/>
              </a:p>
            </p:txBody>
          </p:sp>
          <p:sp>
            <p:nvSpPr>
              <p:cNvPr id="478483" name="Oval 275"/>
              <p:cNvSpPr>
                <a:spLocks noChangeArrowheads="1"/>
              </p:cNvSpPr>
              <p:nvPr/>
            </p:nvSpPr>
            <p:spPr bwMode="auto">
              <a:xfrm>
                <a:off x="2478" y="1735"/>
                <a:ext cx="197" cy="185"/>
              </a:xfrm>
              <a:prstGeom prst="ellipse">
                <a:avLst/>
              </a:prstGeom>
              <a:solidFill>
                <a:srgbClr val="1B1B1B"/>
              </a:solidFill>
              <a:ln w="9525">
                <a:noFill/>
                <a:round/>
                <a:headEnd/>
                <a:tailEnd/>
              </a:ln>
            </p:spPr>
            <p:txBody>
              <a:bodyPr/>
              <a:lstStyle/>
              <a:p>
                <a:endParaRPr lang="it-IT"/>
              </a:p>
            </p:txBody>
          </p:sp>
          <p:sp>
            <p:nvSpPr>
              <p:cNvPr id="478484" name="Oval 276"/>
              <p:cNvSpPr>
                <a:spLocks noChangeArrowheads="1"/>
              </p:cNvSpPr>
              <p:nvPr/>
            </p:nvSpPr>
            <p:spPr bwMode="auto">
              <a:xfrm>
                <a:off x="2478" y="1735"/>
                <a:ext cx="197" cy="185"/>
              </a:xfrm>
              <a:prstGeom prst="ellipse">
                <a:avLst/>
              </a:prstGeom>
              <a:solidFill>
                <a:srgbClr val="1D1D1D"/>
              </a:solidFill>
              <a:ln w="9525">
                <a:noFill/>
                <a:round/>
                <a:headEnd/>
                <a:tailEnd/>
              </a:ln>
            </p:spPr>
            <p:txBody>
              <a:bodyPr/>
              <a:lstStyle/>
              <a:p>
                <a:endParaRPr lang="it-IT"/>
              </a:p>
            </p:txBody>
          </p:sp>
          <p:sp>
            <p:nvSpPr>
              <p:cNvPr id="478485" name="Oval 277"/>
              <p:cNvSpPr>
                <a:spLocks noChangeArrowheads="1"/>
              </p:cNvSpPr>
              <p:nvPr/>
            </p:nvSpPr>
            <p:spPr bwMode="auto">
              <a:xfrm>
                <a:off x="2480" y="1737"/>
                <a:ext cx="193" cy="181"/>
              </a:xfrm>
              <a:prstGeom prst="ellipse">
                <a:avLst/>
              </a:prstGeom>
              <a:solidFill>
                <a:srgbClr val="202020"/>
              </a:solidFill>
              <a:ln w="9525">
                <a:noFill/>
                <a:round/>
                <a:headEnd/>
                <a:tailEnd/>
              </a:ln>
            </p:spPr>
            <p:txBody>
              <a:bodyPr/>
              <a:lstStyle/>
              <a:p>
                <a:endParaRPr lang="it-IT"/>
              </a:p>
            </p:txBody>
          </p:sp>
          <p:sp>
            <p:nvSpPr>
              <p:cNvPr id="478486" name="Oval 278"/>
              <p:cNvSpPr>
                <a:spLocks noChangeArrowheads="1"/>
              </p:cNvSpPr>
              <p:nvPr/>
            </p:nvSpPr>
            <p:spPr bwMode="auto">
              <a:xfrm>
                <a:off x="2480" y="1737"/>
                <a:ext cx="193" cy="181"/>
              </a:xfrm>
              <a:prstGeom prst="ellipse">
                <a:avLst/>
              </a:prstGeom>
              <a:solidFill>
                <a:srgbClr val="222222"/>
              </a:solidFill>
              <a:ln w="9525">
                <a:noFill/>
                <a:round/>
                <a:headEnd/>
                <a:tailEnd/>
              </a:ln>
            </p:spPr>
            <p:txBody>
              <a:bodyPr/>
              <a:lstStyle/>
              <a:p>
                <a:endParaRPr lang="it-IT"/>
              </a:p>
            </p:txBody>
          </p:sp>
          <p:sp>
            <p:nvSpPr>
              <p:cNvPr id="478487" name="Oval 279"/>
              <p:cNvSpPr>
                <a:spLocks noChangeArrowheads="1"/>
              </p:cNvSpPr>
              <p:nvPr/>
            </p:nvSpPr>
            <p:spPr bwMode="auto">
              <a:xfrm>
                <a:off x="2482" y="1737"/>
                <a:ext cx="188" cy="181"/>
              </a:xfrm>
              <a:prstGeom prst="ellipse">
                <a:avLst/>
              </a:prstGeom>
              <a:solidFill>
                <a:srgbClr val="242424"/>
              </a:solidFill>
              <a:ln w="9525">
                <a:noFill/>
                <a:round/>
                <a:headEnd/>
                <a:tailEnd/>
              </a:ln>
            </p:spPr>
            <p:txBody>
              <a:bodyPr/>
              <a:lstStyle/>
              <a:p>
                <a:endParaRPr lang="it-IT"/>
              </a:p>
            </p:txBody>
          </p:sp>
          <p:sp>
            <p:nvSpPr>
              <p:cNvPr id="478488" name="Oval 280"/>
              <p:cNvSpPr>
                <a:spLocks noChangeArrowheads="1"/>
              </p:cNvSpPr>
              <p:nvPr/>
            </p:nvSpPr>
            <p:spPr bwMode="auto">
              <a:xfrm>
                <a:off x="2482" y="1739"/>
                <a:ext cx="188" cy="177"/>
              </a:xfrm>
              <a:prstGeom prst="ellipse">
                <a:avLst/>
              </a:prstGeom>
              <a:solidFill>
                <a:srgbClr val="262626"/>
              </a:solidFill>
              <a:ln w="9525">
                <a:noFill/>
                <a:round/>
                <a:headEnd/>
                <a:tailEnd/>
              </a:ln>
            </p:spPr>
            <p:txBody>
              <a:bodyPr/>
              <a:lstStyle/>
              <a:p>
                <a:endParaRPr lang="it-IT"/>
              </a:p>
            </p:txBody>
          </p:sp>
          <p:sp>
            <p:nvSpPr>
              <p:cNvPr id="478489" name="Oval 281"/>
              <p:cNvSpPr>
                <a:spLocks noChangeArrowheads="1"/>
              </p:cNvSpPr>
              <p:nvPr/>
            </p:nvSpPr>
            <p:spPr bwMode="auto">
              <a:xfrm>
                <a:off x="2482" y="1739"/>
                <a:ext cx="186" cy="177"/>
              </a:xfrm>
              <a:prstGeom prst="ellipse">
                <a:avLst/>
              </a:prstGeom>
              <a:solidFill>
                <a:srgbClr val="292929"/>
              </a:solidFill>
              <a:ln w="9525">
                <a:noFill/>
                <a:round/>
                <a:headEnd/>
                <a:tailEnd/>
              </a:ln>
            </p:spPr>
            <p:txBody>
              <a:bodyPr/>
              <a:lstStyle/>
              <a:p>
                <a:endParaRPr lang="it-IT"/>
              </a:p>
            </p:txBody>
          </p:sp>
          <p:sp>
            <p:nvSpPr>
              <p:cNvPr id="478490" name="Oval 282"/>
              <p:cNvSpPr>
                <a:spLocks noChangeArrowheads="1"/>
              </p:cNvSpPr>
              <p:nvPr/>
            </p:nvSpPr>
            <p:spPr bwMode="auto">
              <a:xfrm>
                <a:off x="2484" y="1741"/>
                <a:ext cx="184" cy="173"/>
              </a:xfrm>
              <a:prstGeom prst="ellipse">
                <a:avLst/>
              </a:prstGeom>
              <a:solidFill>
                <a:srgbClr val="2B2B2B"/>
              </a:solidFill>
              <a:ln w="9525">
                <a:noFill/>
                <a:round/>
                <a:headEnd/>
                <a:tailEnd/>
              </a:ln>
            </p:spPr>
            <p:txBody>
              <a:bodyPr/>
              <a:lstStyle/>
              <a:p>
                <a:endParaRPr lang="it-IT"/>
              </a:p>
            </p:txBody>
          </p:sp>
          <p:sp>
            <p:nvSpPr>
              <p:cNvPr id="478491" name="Oval 283"/>
              <p:cNvSpPr>
                <a:spLocks noChangeArrowheads="1"/>
              </p:cNvSpPr>
              <p:nvPr/>
            </p:nvSpPr>
            <p:spPr bwMode="auto">
              <a:xfrm>
                <a:off x="2484" y="1741"/>
                <a:ext cx="184" cy="173"/>
              </a:xfrm>
              <a:prstGeom prst="ellipse">
                <a:avLst/>
              </a:prstGeom>
              <a:solidFill>
                <a:srgbClr val="2D2D2D"/>
              </a:solidFill>
              <a:ln w="9525">
                <a:noFill/>
                <a:round/>
                <a:headEnd/>
                <a:tailEnd/>
              </a:ln>
            </p:spPr>
            <p:txBody>
              <a:bodyPr/>
              <a:lstStyle/>
              <a:p>
                <a:endParaRPr lang="it-IT"/>
              </a:p>
            </p:txBody>
          </p:sp>
          <p:sp>
            <p:nvSpPr>
              <p:cNvPr id="478492" name="Oval 284"/>
              <p:cNvSpPr>
                <a:spLocks noChangeArrowheads="1"/>
              </p:cNvSpPr>
              <p:nvPr/>
            </p:nvSpPr>
            <p:spPr bwMode="auto">
              <a:xfrm>
                <a:off x="2486" y="1741"/>
                <a:ext cx="180" cy="173"/>
              </a:xfrm>
              <a:prstGeom prst="ellipse">
                <a:avLst/>
              </a:prstGeom>
              <a:solidFill>
                <a:srgbClr val="2F2F2F"/>
              </a:solidFill>
              <a:ln w="9525">
                <a:noFill/>
                <a:round/>
                <a:headEnd/>
                <a:tailEnd/>
              </a:ln>
            </p:spPr>
            <p:txBody>
              <a:bodyPr/>
              <a:lstStyle/>
              <a:p>
                <a:endParaRPr lang="it-IT"/>
              </a:p>
            </p:txBody>
          </p:sp>
          <p:sp>
            <p:nvSpPr>
              <p:cNvPr id="478493" name="Oval 285"/>
              <p:cNvSpPr>
                <a:spLocks noChangeArrowheads="1"/>
              </p:cNvSpPr>
              <p:nvPr/>
            </p:nvSpPr>
            <p:spPr bwMode="auto">
              <a:xfrm>
                <a:off x="2486" y="1743"/>
                <a:ext cx="180" cy="169"/>
              </a:xfrm>
              <a:prstGeom prst="ellipse">
                <a:avLst/>
              </a:prstGeom>
              <a:solidFill>
                <a:srgbClr val="313131"/>
              </a:solidFill>
              <a:ln w="9525">
                <a:noFill/>
                <a:round/>
                <a:headEnd/>
                <a:tailEnd/>
              </a:ln>
            </p:spPr>
            <p:txBody>
              <a:bodyPr/>
              <a:lstStyle/>
              <a:p>
                <a:endParaRPr lang="it-IT"/>
              </a:p>
            </p:txBody>
          </p:sp>
          <p:sp>
            <p:nvSpPr>
              <p:cNvPr id="478494" name="Oval 286"/>
              <p:cNvSpPr>
                <a:spLocks noChangeArrowheads="1"/>
              </p:cNvSpPr>
              <p:nvPr/>
            </p:nvSpPr>
            <p:spPr bwMode="auto">
              <a:xfrm>
                <a:off x="2486" y="1743"/>
                <a:ext cx="178" cy="169"/>
              </a:xfrm>
              <a:prstGeom prst="ellipse">
                <a:avLst/>
              </a:prstGeom>
              <a:solidFill>
                <a:srgbClr val="333333"/>
              </a:solidFill>
              <a:ln w="9525">
                <a:noFill/>
                <a:round/>
                <a:headEnd/>
                <a:tailEnd/>
              </a:ln>
            </p:spPr>
            <p:txBody>
              <a:bodyPr/>
              <a:lstStyle/>
              <a:p>
                <a:endParaRPr lang="it-IT"/>
              </a:p>
            </p:txBody>
          </p:sp>
          <p:sp>
            <p:nvSpPr>
              <p:cNvPr id="478495" name="Oval 287"/>
              <p:cNvSpPr>
                <a:spLocks noChangeArrowheads="1"/>
              </p:cNvSpPr>
              <p:nvPr/>
            </p:nvSpPr>
            <p:spPr bwMode="auto">
              <a:xfrm>
                <a:off x="2488" y="1743"/>
                <a:ext cx="176" cy="169"/>
              </a:xfrm>
              <a:prstGeom prst="ellipse">
                <a:avLst/>
              </a:prstGeom>
              <a:solidFill>
                <a:srgbClr val="363636"/>
              </a:solidFill>
              <a:ln w="9525">
                <a:noFill/>
                <a:round/>
                <a:headEnd/>
                <a:tailEnd/>
              </a:ln>
            </p:spPr>
            <p:txBody>
              <a:bodyPr/>
              <a:lstStyle/>
              <a:p>
                <a:endParaRPr lang="it-IT"/>
              </a:p>
            </p:txBody>
          </p:sp>
          <p:sp>
            <p:nvSpPr>
              <p:cNvPr id="478496" name="Oval 288"/>
              <p:cNvSpPr>
                <a:spLocks noChangeArrowheads="1"/>
              </p:cNvSpPr>
              <p:nvPr/>
            </p:nvSpPr>
            <p:spPr bwMode="auto">
              <a:xfrm>
                <a:off x="2488" y="1745"/>
                <a:ext cx="176" cy="165"/>
              </a:xfrm>
              <a:prstGeom prst="ellipse">
                <a:avLst/>
              </a:prstGeom>
              <a:solidFill>
                <a:srgbClr val="383838"/>
              </a:solidFill>
              <a:ln w="9525">
                <a:noFill/>
                <a:round/>
                <a:headEnd/>
                <a:tailEnd/>
              </a:ln>
            </p:spPr>
            <p:txBody>
              <a:bodyPr/>
              <a:lstStyle/>
              <a:p>
                <a:endParaRPr lang="it-IT"/>
              </a:p>
            </p:txBody>
          </p:sp>
          <p:sp>
            <p:nvSpPr>
              <p:cNvPr id="478497" name="Oval 289"/>
              <p:cNvSpPr>
                <a:spLocks noChangeArrowheads="1"/>
              </p:cNvSpPr>
              <p:nvPr/>
            </p:nvSpPr>
            <p:spPr bwMode="auto">
              <a:xfrm>
                <a:off x="2490" y="1745"/>
                <a:ext cx="172" cy="165"/>
              </a:xfrm>
              <a:prstGeom prst="ellipse">
                <a:avLst/>
              </a:prstGeom>
              <a:solidFill>
                <a:srgbClr val="3A3A3A"/>
              </a:solidFill>
              <a:ln w="9525">
                <a:noFill/>
                <a:round/>
                <a:headEnd/>
                <a:tailEnd/>
              </a:ln>
            </p:spPr>
            <p:txBody>
              <a:bodyPr/>
              <a:lstStyle/>
              <a:p>
                <a:endParaRPr lang="it-IT"/>
              </a:p>
            </p:txBody>
          </p:sp>
          <p:sp>
            <p:nvSpPr>
              <p:cNvPr id="478498" name="Oval 290"/>
              <p:cNvSpPr>
                <a:spLocks noChangeArrowheads="1"/>
              </p:cNvSpPr>
              <p:nvPr/>
            </p:nvSpPr>
            <p:spPr bwMode="auto">
              <a:xfrm>
                <a:off x="2490" y="1747"/>
                <a:ext cx="172" cy="161"/>
              </a:xfrm>
              <a:prstGeom prst="ellipse">
                <a:avLst/>
              </a:prstGeom>
              <a:solidFill>
                <a:srgbClr val="3C3C3C"/>
              </a:solidFill>
              <a:ln w="9525">
                <a:noFill/>
                <a:round/>
                <a:headEnd/>
                <a:tailEnd/>
              </a:ln>
            </p:spPr>
            <p:txBody>
              <a:bodyPr/>
              <a:lstStyle/>
              <a:p>
                <a:endParaRPr lang="it-IT"/>
              </a:p>
            </p:txBody>
          </p:sp>
          <p:sp>
            <p:nvSpPr>
              <p:cNvPr id="478499" name="Oval 291"/>
              <p:cNvSpPr>
                <a:spLocks noChangeArrowheads="1"/>
              </p:cNvSpPr>
              <p:nvPr/>
            </p:nvSpPr>
            <p:spPr bwMode="auto">
              <a:xfrm>
                <a:off x="2490" y="1747"/>
                <a:ext cx="170" cy="161"/>
              </a:xfrm>
              <a:prstGeom prst="ellipse">
                <a:avLst/>
              </a:prstGeom>
              <a:solidFill>
                <a:srgbClr val="3F3F3F"/>
              </a:solidFill>
              <a:ln w="9525">
                <a:noFill/>
                <a:round/>
                <a:headEnd/>
                <a:tailEnd/>
              </a:ln>
            </p:spPr>
            <p:txBody>
              <a:bodyPr/>
              <a:lstStyle/>
              <a:p>
                <a:endParaRPr lang="it-IT"/>
              </a:p>
            </p:txBody>
          </p:sp>
          <p:sp>
            <p:nvSpPr>
              <p:cNvPr id="478500" name="Oval 292"/>
              <p:cNvSpPr>
                <a:spLocks noChangeArrowheads="1"/>
              </p:cNvSpPr>
              <p:nvPr/>
            </p:nvSpPr>
            <p:spPr bwMode="auto">
              <a:xfrm>
                <a:off x="2492" y="1747"/>
                <a:ext cx="168" cy="161"/>
              </a:xfrm>
              <a:prstGeom prst="ellipse">
                <a:avLst/>
              </a:prstGeom>
              <a:solidFill>
                <a:srgbClr val="414141"/>
              </a:solidFill>
              <a:ln w="9525">
                <a:noFill/>
                <a:round/>
                <a:headEnd/>
                <a:tailEnd/>
              </a:ln>
            </p:spPr>
            <p:txBody>
              <a:bodyPr/>
              <a:lstStyle/>
              <a:p>
                <a:endParaRPr lang="it-IT"/>
              </a:p>
            </p:txBody>
          </p:sp>
          <p:sp>
            <p:nvSpPr>
              <p:cNvPr id="478501" name="Oval 293"/>
              <p:cNvSpPr>
                <a:spLocks noChangeArrowheads="1"/>
              </p:cNvSpPr>
              <p:nvPr/>
            </p:nvSpPr>
            <p:spPr bwMode="auto">
              <a:xfrm>
                <a:off x="2492" y="1749"/>
                <a:ext cx="168" cy="157"/>
              </a:xfrm>
              <a:prstGeom prst="ellipse">
                <a:avLst/>
              </a:prstGeom>
              <a:solidFill>
                <a:srgbClr val="434343"/>
              </a:solidFill>
              <a:ln w="9525">
                <a:noFill/>
                <a:round/>
                <a:headEnd/>
                <a:tailEnd/>
              </a:ln>
            </p:spPr>
            <p:txBody>
              <a:bodyPr/>
              <a:lstStyle/>
              <a:p>
                <a:endParaRPr lang="it-IT"/>
              </a:p>
            </p:txBody>
          </p:sp>
          <p:sp>
            <p:nvSpPr>
              <p:cNvPr id="478502" name="Oval 294"/>
              <p:cNvSpPr>
                <a:spLocks noChangeArrowheads="1"/>
              </p:cNvSpPr>
              <p:nvPr/>
            </p:nvSpPr>
            <p:spPr bwMode="auto">
              <a:xfrm>
                <a:off x="2494" y="1749"/>
                <a:ext cx="164" cy="157"/>
              </a:xfrm>
              <a:prstGeom prst="ellipse">
                <a:avLst/>
              </a:prstGeom>
              <a:solidFill>
                <a:srgbClr val="454545"/>
              </a:solidFill>
              <a:ln w="9525">
                <a:noFill/>
                <a:round/>
                <a:headEnd/>
                <a:tailEnd/>
              </a:ln>
            </p:spPr>
            <p:txBody>
              <a:bodyPr/>
              <a:lstStyle/>
              <a:p>
                <a:endParaRPr lang="it-IT"/>
              </a:p>
            </p:txBody>
          </p:sp>
          <p:sp>
            <p:nvSpPr>
              <p:cNvPr id="478503" name="Oval 295"/>
              <p:cNvSpPr>
                <a:spLocks noChangeArrowheads="1"/>
              </p:cNvSpPr>
              <p:nvPr/>
            </p:nvSpPr>
            <p:spPr bwMode="auto">
              <a:xfrm>
                <a:off x="2494" y="1749"/>
                <a:ext cx="164" cy="157"/>
              </a:xfrm>
              <a:prstGeom prst="ellipse">
                <a:avLst/>
              </a:prstGeom>
              <a:solidFill>
                <a:srgbClr val="484848"/>
              </a:solidFill>
              <a:ln w="9525">
                <a:noFill/>
                <a:round/>
                <a:headEnd/>
                <a:tailEnd/>
              </a:ln>
            </p:spPr>
            <p:txBody>
              <a:bodyPr/>
              <a:lstStyle/>
              <a:p>
                <a:endParaRPr lang="it-IT"/>
              </a:p>
            </p:txBody>
          </p:sp>
          <p:sp>
            <p:nvSpPr>
              <p:cNvPr id="478504" name="Oval 296"/>
              <p:cNvSpPr>
                <a:spLocks noChangeArrowheads="1"/>
              </p:cNvSpPr>
              <p:nvPr/>
            </p:nvSpPr>
            <p:spPr bwMode="auto">
              <a:xfrm>
                <a:off x="2494" y="1752"/>
                <a:ext cx="164" cy="152"/>
              </a:xfrm>
              <a:prstGeom prst="ellipse">
                <a:avLst/>
              </a:prstGeom>
              <a:solidFill>
                <a:srgbClr val="4A4A4A"/>
              </a:solidFill>
              <a:ln w="9525">
                <a:noFill/>
                <a:round/>
                <a:headEnd/>
                <a:tailEnd/>
              </a:ln>
            </p:spPr>
            <p:txBody>
              <a:bodyPr/>
              <a:lstStyle/>
              <a:p>
                <a:endParaRPr lang="it-IT"/>
              </a:p>
            </p:txBody>
          </p:sp>
          <p:sp>
            <p:nvSpPr>
              <p:cNvPr id="478505" name="Oval 297"/>
              <p:cNvSpPr>
                <a:spLocks noChangeArrowheads="1"/>
              </p:cNvSpPr>
              <p:nvPr/>
            </p:nvSpPr>
            <p:spPr bwMode="auto">
              <a:xfrm>
                <a:off x="2496" y="1752"/>
                <a:ext cx="160" cy="152"/>
              </a:xfrm>
              <a:prstGeom prst="ellipse">
                <a:avLst/>
              </a:prstGeom>
              <a:solidFill>
                <a:srgbClr val="4C4C4C"/>
              </a:solidFill>
              <a:ln w="9525">
                <a:noFill/>
                <a:round/>
                <a:headEnd/>
                <a:tailEnd/>
              </a:ln>
            </p:spPr>
            <p:txBody>
              <a:bodyPr/>
              <a:lstStyle/>
              <a:p>
                <a:endParaRPr lang="it-IT"/>
              </a:p>
            </p:txBody>
          </p:sp>
          <p:sp>
            <p:nvSpPr>
              <p:cNvPr id="478506" name="Oval 298"/>
              <p:cNvSpPr>
                <a:spLocks noChangeArrowheads="1"/>
              </p:cNvSpPr>
              <p:nvPr/>
            </p:nvSpPr>
            <p:spPr bwMode="auto">
              <a:xfrm>
                <a:off x="2496" y="1752"/>
                <a:ext cx="160" cy="152"/>
              </a:xfrm>
              <a:prstGeom prst="ellipse">
                <a:avLst/>
              </a:prstGeom>
              <a:solidFill>
                <a:srgbClr val="4F4F4F"/>
              </a:solidFill>
              <a:ln w="9525">
                <a:noFill/>
                <a:round/>
                <a:headEnd/>
                <a:tailEnd/>
              </a:ln>
            </p:spPr>
            <p:txBody>
              <a:bodyPr/>
              <a:lstStyle/>
              <a:p>
                <a:endParaRPr lang="it-IT"/>
              </a:p>
            </p:txBody>
          </p:sp>
          <p:sp>
            <p:nvSpPr>
              <p:cNvPr id="478507" name="Oval 299"/>
              <p:cNvSpPr>
                <a:spLocks noChangeArrowheads="1"/>
              </p:cNvSpPr>
              <p:nvPr/>
            </p:nvSpPr>
            <p:spPr bwMode="auto">
              <a:xfrm>
                <a:off x="2496" y="1754"/>
                <a:ext cx="158" cy="148"/>
              </a:xfrm>
              <a:prstGeom prst="ellipse">
                <a:avLst/>
              </a:prstGeom>
              <a:solidFill>
                <a:srgbClr val="515151"/>
              </a:solidFill>
              <a:ln w="9525">
                <a:noFill/>
                <a:round/>
                <a:headEnd/>
                <a:tailEnd/>
              </a:ln>
            </p:spPr>
            <p:txBody>
              <a:bodyPr/>
              <a:lstStyle/>
              <a:p>
                <a:endParaRPr lang="it-IT"/>
              </a:p>
            </p:txBody>
          </p:sp>
          <p:sp>
            <p:nvSpPr>
              <p:cNvPr id="478508" name="Oval 300"/>
              <p:cNvSpPr>
                <a:spLocks noChangeArrowheads="1"/>
              </p:cNvSpPr>
              <p:nvPr/>
            </p:nvSpPr>
            <p:spPr bwMode="auto">
              <a:xfrm>
                <a:off x="2498" y="1754"/>
                <a:ext cx="156" cy="148"/>
              </a:xfrm>
              <a:prstGeom prst="ellipse">
                <a:avLst/>
              </a:prstGeom>
              <a:solidFill>
                <a:srgbClr val="535353"/>
              </a:solidFill>
              <a:ln w="9525">
                <a:noFill/>
                <a:round/>
                <a:headEnd/>
                <a:tailEnd/>
              </a:ln>
            </p:spPr>
            <p:txBody>
              <a:bodyPr/>
              <a:lstStyle/>
              <a:p>
                <a:endParaRPr lang="it-IT"/>
              </a:p>
            </p:txBody>
          </p:sp>
          <p:sp>
            <p:nvSpPr>
              <p:cNvPr id="478509" name="Oval 301"/>
              <p:cNvSpPr>
                <a:spLocks noChangeArrowheads="1"/>
              </p:cNvSpPr>
              <p:nvPr/>
            </p:nvSpPr>
            <p:spPr bwMode="auto">
              <a:xfrm>
                <a:off x="2498" y="1756"/>
                <a:ext cx="156" cy="144"/>
              </a:xfrm>
              <a:prstGeom prst="ellipse">
                <a:avLst/>
              </a:prstGeom>
              <a:solidFill>
                <a:srgbClr val="565656"/>
              </a:solidFill>
              <a:ln w="9525">
                <a:noFill/>
                <a:round/>
                <a:headEnd/>
                <a:tailEnd/>
              </a:ln>
            </p:spPr>
            <p:txBody>
              <a:bodyPr/>
              <a:lstStyle/>
              <a:p>
                <a:endParaRPr lang="it-IT"/>
              </a:p>
            </p:txBody>
          </p:sp>
          <p:sp>
            <p:nvSpPr>
              <p:cNvPr id="478510" name="Oval 302"/>
              <p:cNvSpPr>
                <a:spLocks noChangeArrowheads="1"/>
              </p:cNvSpPr>
              <p:nvPr/>
            </p:nvSpPr>
            <p:spPr bwMode="auto">
              <a:xfrm>
                <a:off x="2500" y="1756"/>
                <a:ext cx="152" cy="144"/>
              </a:xfrm>
              <a:prstGeom prst="ellipse">
                <a:avLst/>
              </a:prstGeom>
              <a:solidFill>
                <a:srgbClr val="585858"/>
              </a:solidFill>
              <a:ln w="9525">
                <a:noFill/>
                <a:round/>
                <a:headEnd/>
                <a:tailEnd/>
              </a:ln>
            </p:spPr>
            <p:txBody>
              <a:bodyPr/>
              <a:lstStyle/>
              <a:p>
                <a:endParaRPr lang="it-IT"/>
              </a:p>
            </p:txBody>
          </p:sp>
          <p:sp>
            <p:nvSpPr>
              <p:cNvPr id="478511" name="Oval 303"/>
              <p:cNvSpPr>
                <a:spLocks noChangeArrowheads="1"/>
              </p:cNvSpPr>
              <p:nvPr/>
            </p:nvSpPr>
            <p:spPr bwMode="auto">
              <a:xfrm>
                <a:off x="2500" y="1756"/>
                <a:ext cx="152" cy="144"/>
              </a:xfrm>
              <a:prstGeom prst="ellipse">
                <a:avLst/>
              </a:prstGeom>
              <a:solidFill>
                <a:srgbClr val="5A5A5A"/>
              </a:solidFill>
              <a:ln w="9525">
                <a:noFill/>
                <a:round/>
                <a:headEnd/>
                <a:tailEnd/>
              </a:ln>
            </p:spPr>
            <p:txBody>
              <a:bodyPr/>
              <a:lstStyle/>
              <a:p>
                <a:endParaRPr lang="it-IT"/>
              </a:p>
            </p:txBody>
          </p:sp>
          <p:sp>
            <p:nvSpPr>
              <p:cNvPr id="478512" name="Oval 304"/>
              <p:cNvSpPr>
                <a:spLocks noChangeArrowheads="1"/>
              </p:cNvSpPr>
              <p:nvPr/>
            </p:nvSpPr>
            <p:spPr bwMode="auto">
              <a:xfrm>
                <a:off x="2502" y="1758"/>
                <a:ext cx="148" cy="140"/>
              </a:xfrm>
              <a:prstGeom prst="ellipse">
                <a:avLst/>
              </a:prstGeom>
              <a:solidFill>
                <a:srgbClr val="5D5D5D"/>
              </a:solidFill>
              <a:ln w="9525">
                <a:noFill/>
                <a:round/>
                <a:headEnd/>
                <a:tailEnd/>
              </a:ln>
            </p:spPr>
            <p:txBody>
              <a:bodyPr/>
              <a:lstStyle/>
              <a:p>
                <a:endParaRPr lang="it-IT"/>
              </a:p>
            </p:txBody>
          </p:sp>
          <p:sp>
            <p:nvSpPr>
              <p:cNvPr id="478513" name="Oval 305"/>
              <p:cNvSpPr>
                <a:spLocks noChangeArrowheads="1"/>
              </p:cNvSpPr>
              <p:nvPr/>
            </p:nvSpPr>
            <p:spPr bwMode="auto">
              <a:xfrm>
                <a:off x="2502" y="1758"/>
                <a:ext cx="148" cy="140"/>
              </a:xfrm>
              <a:prstGeom prst="ellipse">
                <a:avLst/>
              </a:prstGeom>
              <a:solidFill>
                <a:srgbClr val="5F5F5F"/>
              </a:solidFill>
              <a:ln w="9525">
                <a:noFill/>
                <a:round/>
                <a:headEnd/>
                <a:tailEnd/>
              </a:ln>
            </p:spPr>
            <p:txBody>
              <a:bodyPr/>
              <a:lstStyle/>
              <a:p>
                <a:endParaRPr lang="it-IT"/>
              </a:p>
            </p:txBody>
          </p:sp>
          <p:sp>
            <p:nvSpPr>
              <p:cNvPr id="478514" name="Oval 306"/>
              <p:cNvSpPr>
                <a:spLocks noChangeArrowheads="1"/>
              </p:cNvSpPr>
              <p:nvPr/>
            </p:nvSpPr>
            <p:spPr bwMode="auto">
              <a:xfrm>
                <a:off x="2502" y="1758"/>
                <a:ext cx="146" cy="140"/>
              </a:xfrm>
              <a:prstGeom prst="ellipse">
                <a:avLst/>
              </a:prstGeom>
              <a:solidFill>
                <a:srgbClr val="616161"/>
              </a:solidFill>
              <a:ln w="9525">
                <a:noFill/>
                <a:round/>
                <a:headEnd/>
                <a:tailEnd/>
              </a:ln>
            </p:spPr>
            <p:txBody>
              <a:bodyPr/>
              <a:lstStyle/>
              <a:p>
                <a:endParaRPr lang="it-IT"/>
              </a:p>
            </p:txBody>
          </p:sp>
          <p:sp>
            <p:nvSpPr>
              <p:cNvPr id="478515" name="Oval 307"/>
              <p:cNvSpPr>
                <a:spLocks noChangeArrowheads="1"/>
              </p:cNvSpPr>
              <p:nvPr/>
            </p:nvSpPr>
            <p:spPr bwMode="auto">
              <a:xfrm>
                <a:off x="2504" y="1760"/>
                <a:ext cx="144" cy="136"/>
              </a:xfrm>
              <a:prstGeom prst="ellipse">
                <a:avLst/>
              </a:prstGeom>
              <a:solidFill>
                <a:srgbClr val="646464"/>
              </a:solidFill>
              <a:ln w="9525">
                <a:noFill/>
                <a:round/>
                <a:headEnd/>
                <a:tailEnd/>
              </a:ln>
            </p:spPr>
            <p:txBody>
              <a:bodyPr/>
              <a:lstStyle/>
              <a:p>
                <a:endParaRPr lang="it-IT"/>
              </a:p>
            </p:txBody>
          </p:sp>
          <p:sp>
            <p:nvSpPr>
              <p:cNvPr id="478516" name="Oval 308"/>
              <p:cNvSpPr>
                <a:spLocks noChangeArrowheads="1"/>
              </p:cNvSpPr>
              <p:nvPr/>
            </p:nvSpPr>
            <p:spPr bwMode="auto">
              <a:xfrm>
                <a:off x="2504" y="1760"/>
                <a:ext cx="144" cy="136"/>
              </a:xfrm>
              <a:prstGeom prst="ellipse">
                <a:avLst/>
              </a:prstGeom>
              <a:solidFill>
                <a:srgbClr val="666666"/>
              </a:solidFill>
              <a:ln w="9525">
                <a:noFill/>
                <a:round/>
                <a:headEnd/>
                <a:tailEnd/>
              </a:ln>
            </p:spPr>
            <p:txBody>
              <a:bodyPr/>
              <a:lstStyle/>
              <a:p>
                <a:endParaRPr lang="it-IT"/>
              </a:p>
            </p:txBody>
          </p:sp>
          <p:sp>
            <p:nvSpPr>
              <p:cNvPr id="478517" name="Oval 309"/>
              <p:cNvSpPr>
                <a:spLocks noChangeArrowheads="1"/>
              </p:cNvSpPr>
              <p:nvPr/>
            </p:nvSpPr>
            <p:spPr bwMode="auto">
              <a:xfrm>
                <a:off x="2504" y="1762"/>
                <a:ext cx="142" cy="132"/>
              </a:xfrm>
              <a:prstGeom prst="ellipse">
                <a:avLst/>
              </a:prstGeom>
              <a:solidFill>
                <a:srgbClr val="686868"/>
              </a:solidFill>
              <a:ln w="9525">
                <a:noFill/>
                <a:round/>
                <a:headEnd/>
                <a:tailEnd/>
              </a:ln>
            </p:spPr>
            <p:txBody>
              <a:bodyPr/>
              <a:lstStyle/>
              <a:p>
                <a:endParaRPr lang="it-IT"/>
              </a:p>
            </p:txBody>
          </p:sp>
          <p:sp>
            <p:nvSpPr>
              <p:cNvPr id="478518" name="Oval 310"/>
              <p:cNvSpPr>
                <a:spLocks noChangeArrowheads="1"/>
              </p:cNvSpPr>
              <p:nvPr/>
            </p:nvSpPr>
            <p:spPr bwMode="auto">
              <a:xfrm>
                <a:off x="2506" y="1762"/>
                <a:ext cx="140" cy="132"/>
              </a:xfrm>
              <a:prstGeom prst="ellipse">
                <a:avLst/>
              </a:prstGeom>
              <a:solidFill>
                <a:srgbClr val="6B6B6B"/>
              </a:solidFill>
              <a:ln w="9525">
                <a:noFill/>
                <a:round/>
                <a:headEnd/>
                <a:tailEnd/>
              </a:ln>
            </p:spPr>
            <p:txBody>
              <a:bodyPr/>
              <a:lstStyle/>
              <a:p>
                <a:endParaRPr lang="it-IT"/>
              </a:p>
            </p:txBody>
          </p:sp>
          <p:sp>
            <p:nvSpPr>
              <p:cNvPr id="478519" name="Oval 311"/>
              <p:cNvSpPr>
                <a:spLocks noChangeArrowheads="1"/>
              </p:cNvSpPr>
              <p:nvPr/>
            </p:nvSpPr>
            <p:spPr bwMode="auto">
              <a:xfrm>
                <a:off x="2506" y="1762"/>
                <a:ext cx="140" cy="132"/>
              </a:xfrm>
              <a:prstGeom prst="ellipse">
                <a:avLst/>
              </a:prstGeom>
              <a:solidFill>
                <a:srgbClr val="6D6D6D"/>
              </a:solidFill>
              <a:ln w="9525">
                <a:noFill/>
                <a:round/>
                <a:headEnd/>
                <a:tailEnd/>
              </a:ln>
            </p:spPr>
            <p:txBody>
              <a:bodyPr/>
              <a:lstStyle/>
              <a:p>
                <a:endParaRPr lang="it-IT"/>
              </a:p>
            </p:txBody>
          </p:sp>
          <p:sp>
            <p:nvSpPr>
              <p:cNvPr id="478520" name="Oval 312"/>
              <p:cNvSpPr>
                <a:spLocks noChangeArrowheads="1"/>
              </p:cNvSpPr>
              <p:nvPr/>
            </p:nvSpPr>
            <p:spPr bwMode="auto">
              <a:xfrm>
                <a:off x="2508" y="1764"/>
                <a:ext cx="136" cy="128"/>
              </a:xfrm>
              <a:prstGeom prst="ellipse">
                <a:avLst/>
              </a:prstGeom>
              <a:solidFill>
                <a:srgbClr val="6F6F6F"/>
              </a:solidFill>
              <a:ln w="9525">
                <a:noFill/>
                <a:round/>
                <a:headEnd/>
                <a:tailEnd/>
              </a:ln>
            </p:spPr>
            <p:txBody>
              <a:bodyPr/>
              <a:lstStyle/>
              <a:p>
                <a:endParaRPr lang="it-IT"/>
              </a:p>
            </p:txBody>
          </p:sp>
          <p:sp>
            <p:nvSpPr>
              <p:cNvPr id="478521" name="Oval 313"/>
              <p:cNvSpPr>
                <a:spLocks noChangeArrowheads="1"/>
              </p:cNvSpPr>
              <p:nvPr/>
            </p:nvSpPr>
            <p:spPr bwMode="auto">
              <a:xfrm>
                <a:off x="2508" y="1764"/>
                <a:ext cx="136" cy="128"/>
              </a:xfrm>
              <a:prstGeom prst="ellipse">
                <a:avLst/>
              </a:prstGeom>
              <a:solidFill>
                <a:srgbClr val="727272"/>
              </a:solidFill>
              <a:ln w="9525">
                <a:noFill/>
                <a:round/>
                <a:headEnd/>
                <a:tailEnd/>
              </a:ln>
            </p:spPr>
            <p:txBody>
              <a:bodyPr/>
              <a:lstStyle/>
              <a:p>
                <a:endParaRPr lang="it-IT"/>
              </a:p>
            </p:txBody>
          </p:sp>
          <p:sp>
            <p:nvSpPr>
              <p:cNvPr id="478522" name="Oval 314"/>
              <p:cNvSpPr>
                <a:spLocks noChangeArrowheads="1"/>
              </p:cNvSpPr>
              <p:nvPr/>
            </p:nvSpPr>
            <p:spPr bwMode="auto">
              <a:xfrm>
                <a:off x="2508" y="1764"/>
                <a:ext cx="134" cy="128"/>
              </a:xfrm>
              <a:prstGeom prst="ellipse">
                <a:avLst/>
              </a:prstGeom>
              <a:solidFill>
                <a:srgbClr val="747474"/>
              </a:solidFill>
              <a:ln w="9525">
                <a:noFill/>
                <a:round/>
                <a:headEnd/>
                <a:tailEnd/>
              </a:ln>
            </p:spPr>
            <p:txBody>
              <a:bodyPr/>
              <a:lstStyle/>
              <a:p>
                <a:endParaRPr lang="it-IT"/>
              </a:p>
            </p:txBody>
          </p:sp>
          <p:sp>
            <p:nvSpPr>
              <p:cNvPr id="478523" name="Oval 315"/>
              <p:cNvSpPr>
                <a:spLocks noChangeArrowheads="1"/>
              </p:cNvSpPr>
              <p:nvPr/>
            </p:nvSpPr>
            <p:spPr bwMode="auto">
              <a:xfrm>
                <a:off x="2510" y="1766"/>
                <a:ext cx="132" cy="124"/>
              </a:xfrm>
              <a:prstGeom prst="ellipse">
                <a:avLst/>
              </a:prstGeom>
              <a:solidFill>
                <a:srgbClr val="777777"/>
              </a:solidFill>
              <a:ln w="9525">
                <a:noFill/>
                <a:round/>
                <a:headEnd/>
                <a:tailEnd/>
              </a:ln>
            </p:spPr>
            <p:txBody>
              <a:bodyPr/>
              <a:lstStyle/>
              <a:p>
                <a:endParaRPr lang="it-IT"/>
              </a:p>
            </p:txBody>
          </p:sp>
          <p:sp>
            <p:nvSpPr>
              <p:cNvPr id="478524" name="Oval 316"/>
              <p:cNvSpPr>
                <a:spLocks noChangeArrowheads="1"/>
              </p:cNvSpPr>
              <p:nvPr/>
            </p:nvSpPr>
            <p:spPr bwMode="auto">
              <a:xfrm>
                <a:off x="2510" y="1766"/>
                <a:ext cx="130" cy="124"/>
              </a:xfrm>
              <a:prstGeom prst="ellipse">
                <a:avLst/>
              </a:prstGeom>
              <a:solidFill>
                <a:srgbClr val="797979"/>
              </a:solidFill>
              <a:ln w="9525">
                <a:noFill/>
                <a:round/>
                <a:headEnd/>
                <a:tailEnd/>
              </a:ln>
            </p:spPr>
            <p:txBody>
              <a:bodyPr/>
              <a:lstStyle/>
              <a:p>
                <a:endParaRPr lang="it-IT"/>
              </a:p>
            </p:txBody>
          </p:sp>
          <p:sp>
            <p:nvSpPr>
              <p:cNvPr id="478525" name="Oval 317"/>
              <p:cNvSpPr>
                <a:spLocks noChangeArrowheads="1"/>
              </p:cNvSpPr>
              <p:nvPr/>
            </p:nvSpPr>
            <p:spPr bwMode="auto">
              <a:xfrm>
                <a:off x="2512" y="1768"/>
                <a:ext cx="128" cy="120"/>
              </a:xfrm>
              <a:prstGeom prst="ellipse">
                <a:avLst/>
              </a:prstGeom>
              <a:solidFill>
                <a:srgbClr val="7B7B7B"/>
              </a:solidFill>
              <a:ln w="9525">
                <a:noFill/>
                <a:round/>
                <a:headEnd/>
                <a:tailEnd/>
              </a:ln>
            </p:spPr>
            <p:txBody>
              <a:bodyPr/>
              <a:lstStyle/>
              <a:p>
                <a:endParaRPr lang="it-IT"/>
              </a:p>
            </p:txBody>
          </p:sp>
          <p:sp>
            <p:nvSpPr>
              <p:cNvPr id="478526" name="Oval 318"/>
              <p:cNvSpPr>
                <a:spLocks noChangeArrowheads="1"/>
              </p:cNvSpPr>
              <p:nvPr/>
            </p:nvSpPr>
            <p:spPr bwMode="auto">
              <a:xfrm>
                <a:off x="2512" y="1768"/>
                <a:ext cx="128" cy="120"/>
              </a:xfrm>
              <a:prstGeom prst="ellipse">
                <a:avLst/>
              </a:prstGeom>
              <a:solidFill>
                <a:srgbClr val="7E7E7E"/>
              </a:solidFill>
              <a:ln w="9525">
                <a:noFill/>
                <a:round/>
                <a:headEnd/>
                <a:tailEnd/>
              </a:ln>
            </p:spPr>
            <p:txBody>
              <a:bodyPr/>
              <a:lstStyle/>
              <a:p>
                <a:endParaRPr lang="it-IT"/>
              </a:p>
            </p:txBody>
          </p:sp>
          <p:sp>
            <p:nvSpPr>
              <p:cNvPr id="478527" name="Oval 319"/>
              <p:cNvSpPr>
                <a:spLocks noChangeArrowheads="1"/>
              </p:cNvSpPr>
              <p:nvPr/>
            </p:nvSpPr>
            <p:spPr bwMode="auto">
              <a:xfrm>
                <a:off x="2512" y="1768"/>
                <a:ext cx="126" cy="120"/>
              </a:xfrm>
              <a:prstGeom prst="ellipse">
                <a:avLst/>
              </a:prstGeom>
              <a:solidFill>
                <a:srgbClr val="808080"/>
              </a:solidFill>
              <a:ln w="9525">
                <a:noFill/>
                <a:round/>
                <a:headEnd/>
                <a:tailEnd/>
              </a:ln>
            </p:spPr>
            <p:txBody>
              <a:bodyPr/>
              <a:lstStyle/>
              <a:p>
                <a:endParaRPr lang="it-IT"/>
              </a:p>
            </p:txBody>
          </p:sp>
          <p:sp>
            <p:nvSpPr>
              <p:cNvPr id="478528" name="Oval 320"/>
              <p:cNvSpPr>
                <a:spLocks noChangeArrowheads="1"/>
              </p:cNvSpPr>
              <p:nvPr/>
            </p:nvSpPr>
            <p:spPr bwMode="auto">
              <a:xfrm>
                <a:off x="2514" y="1770"/>
                <a:ext cx="124" cy="116"/>
              </a:xfrm>
              <a:prstGeom prst="ellipse">
                <a:avLst/>
              </a:prstGeom>
              <a:solidFill>
                <a:srgbClr val="828282"/>
              </a:solidFill>
              <a:ln w="9525">
                <a:noFill/>
                <a:round/>
                <a:headEnd/>
                <a:tailEnd/>
              </a:ln>
            </p:spPr>
            <p:txBody>
              <a:bodyPr/>
              <a:lstStyle/>
              <a:p>
                <a:endParaRPr lang="it-IT"/>
              </a:p>
            </p:txBody>
          </p:sp>
          <p:sp>
            <p:nvSpPr>
              <p:cNvPr id="478529" name="Oval 321"/>
              <p:cNvSpPr>
                <a:spLocks noChangeArrowheads="1"/>
              </p:cNvSpPr>
              <p:nvPr/>
            </p:nvSpPr>
            <p:spPr bwMode="auto">
              <a:xfrm>
                <a:off x="2514" y="1770"/>
                <a:ext cx="124" cy="116"/>
              </a:xfrm>
              <a:prstGeom prst="ellipse">
                <a:avLst/>
              </a:prstGeom>
              <a:solidFill>
                <a:srgbClr val="848484"/>
              </a:solidFill>
              <a:ln w="9525">
                <a:noFill/>
                <a:round/>
                <a:headEnd/>
                <a:tailEnd/>
              </a:ln>
            </p:spPr>
            <p:txBody>
              <a:bodyPr/>
              <a:lstStyle/>
              <a:p>
                <a:endParaRPr lang="it-IT"/>
              </a:p>
            </p:txBody>
          </p:sp>
          <p:sp>
            <p:nvSpPr>
              <p:cNvPr id="478530" name="Oval 322"/>
              <p:cNvSpPr>
                <a:spLocks noChangeArrowheads="1"/>
              </p:cNvSpPr>
              <p:nvPr/>
            </p:nvSpPr>
            <p:spPr bwMode="auto">
              <a:xfrm>
                <a:off x="2516" y="1770"/>
                <a:ext cx="120" cy="116"/>
              </a:xfrm>
              <a:prstGeom prst="ellipse">
                <a:avLst/>
              </a:prstGeom>
              <a:solidFill>
                <a:srgbClr val="878787"/>
              </a:solidFill>
              <a:ln w="9525">
                <a:noFill/>
                <a:round/>
                <a:headEnd/>
                <a:tailEnd/>
              </a:ln>
            </p:spPr>
            <p:txBody>
              <a:bodyPr/>
              <a:lstStyle/>
              <a:p>
                <a:endParaRPr lang="it-IT"/>
              </a:p>
            </p:txBody>
          </p:sp>
          <p:sp>
            <p:nvSpPr>
              <p:cNvPr id="478531" name="Oval 323"/>
              <p:cNvSpPr>
                <a:spLocks noChangeArrowheads="1"/>
              </p:cNvSpPr>
              <p:nvPr/>
            </p:nvSpPr>
            <p:spPr bwMode="auto">
              <a:xfrm>
                <a:off x="2516" y="1772"/>
                <a:ext cx="120" cy="112"/>
              </a:xfrm>
              <a:prstGeom prst="ellipse">
                <a:avLst/>
              </a:prstGeom>
              <a:solidFill>
                <a:srgbClr val="898989"/>
              </a:solidFill>
              <a:ln w="9525">
                <a:noFill/>
                <a:round/>
                <a:headEnd/>
                <a:tailEnd/>
              </a:ln>
            </p:spPr>
            <p:txBody>
              <a:bodyPr/>
              <a:lstStyle/>
              <a:p>
                <a:endParaRPr lang="it-IT"/>
              </a:p>
            </p:txBody>
          </p:sp>
          <p:sp>
            <p:nvSpPr>
              <p:cNvPr id="478532" name="Oval 324"/>
              <p:cNvSpPr>
                <a:spLocks noChangeArrowheads="1"/>
              </p:cNvSpPr>
              <p:nvPr/>
            </p:nvSpPr>
            <p:spPr bwMode="auto">
              <a:xfrm>
                <a:off x="2516" y="1772"/>
                <a:ext cx="118" cy="112"/>
              </a:xfrm>
              <a:prstGeom prst="ellipse">
                <a:avLst/>
              </a:prstGeom>
              <a:solidFill>
                <a:srgbClr val="8B8B8B"/>
              </a:solidFill>
              <a:ln w="9525">
                <a:noFill/>
                <a:round/>
                <a:headEnd/>
                <a:tailEnd/>
              </a:ln>
            </p:spPr>
            <p:txBody>
              <a:bodyPr/>
              <a:lstStyle/>
              <a:p>
                <a:endParaRPr lang="it-IT"/>
              </a:p>
            </p:txBody>
          </p:sp>
          <p:sp>
            <p:nvSpPr>
              <p:cNvPr id="478533" name="Oval 325"/>
              <p:cNvSpPr>
                <a:spLocks noChangeArrowheads="1"/>
              </p:cNvSpPr>
              <p:nvPr/>
            </p:nvSpPr>
            <p:spPr bwMode="auto">
              <a:xfrm>
                <a:off x="2518" y="1772"/>
                <a:ext cx="116" cy="109"/>
              </a:xfrm>
              <a:prstGeom prst="ellipse">
                <a:avLst/>
              </a:prstGeom>
              <a:solidFill>
                <a:srgbClr val="8D8D8D"/>
              </a:solidFill>
              <a:ln w="9525">
                <a:noFill/>
                <a:round/>
                <a:headEnd/>
                <a:tailEnd/>
              </a:ln>
            </p:spPr>
            <p:txBody>
              <a:bodyPr/>
              <a:lstStyle/>
              <a:p>
                <a:endParaRPr lang="it-IT"/>
              </a:p>
            </p:txBody>
          </p:sp>
          <p:sp>
            <p:nvSpPr>
              <p:cNvPr id="478534" name="Oval 326"/>
              <p:cNvSpPr>
                <a:spLocks noChangeArrowheads="1"/>
              </p:cNvSpPr>
              <p:nvPr/>
            </p:nvSpPr>
            <p:spPr bwMode="auto">
              <a:xfrm>
                <a:off x="2518" y="1774"/>
                <a:ext cx="116" cy="107"/>
              </a:xfrm>
              <a:prstGeom prst="ellipse">
                <a:avLst/>
              </a:prstGeom>
              <a:solidFill>
                <a:srgbClr val="909090"/>
              </a:solidFill>
              <a:ln w="9525">
                <a:noFill/>
                <a:round/>
                <a:headEnd/>
                <a:tailEnd/>
              </a:ln>
            </p:spPr>
            <p:txBody>
              <a:bodyPr/>
              <a:lstStyle/>
              <a:p>
                <a:endParaRPr lang="it-IT"/>
              </a:p>
            </p:txBody>
          </p:sp>
          <p:sp>
            <p:nvSpPr>
              <p:cNvPr id="478535" name="Oval 327"/>
              <p:cNvSpPr>
                <a:spLocks noChangeArrowheads="1"/>
              </p:cNvSpPr>
              <p:nvPr/>
            </p:nvSpPr>
            <p:spPr bwMode="auto">
              <a:xfrm>
                <a:off x="2520" y="1774"/>
                <a:ext cx="112" cy="107"/>
              </a:xfrm>
              <a:prstGeom prst="ellipse">
                <a:avLst/>
              </a:prstGeom>
              <a:solidFill>
                <a:srgbClr val="929292"/>
              </a:solidFill>
              <a:ln w="9525">
                <a:noFill/>
                <a:round/>
                <a:headEnd/>
                <a:tailEnd/>
              </a:ln>
            </p:spPr>
            <p:txBody>
              <a:bodyPr/>
              <a:lstStyle/>
              <a:p>
                <a:endParaRPr lang="it-IT"/>
              </a:p>
            </p:txBody>
          </p:sp>
          <p:sp>
            <p:nvSpPr>
              <p:cNvPr id="478536" name="Oval 328"/>
              <p:cNvSpPr>
                <a:spLocks noChangeArrowheads="1"/>
              </p:cNvSpPr>
              <p:nvPr/>
            </p:nvSpPr>
            <p:spPr bwMode="auto">
              <a:xfrm>
                <a:off x="2520" y="1776"/>
                <a:ext cx="112" cy="103"/>
              </a:xfrm>
              <a:prstGeom prst="ellipse">
                <a:avLst/>
              </a:prstGeom>
              <a:solidFill>
                <a:srgbClr val="949494"/>
              </a:solidFill>
              <a:ln w="9525">
                <a:noFill/>
                <a:round/>
                <a:headEnd/>
                <a:tailEnd/>
              </a:ln>
            </p:spPr>
            <p:txBody>
              <a:bodyPr/>
              <a:lstStyle/>
              <a:p>
                <a:endParaRPr lang="it-IT"/>
              </a:p>
            </p:txBody>
          </p:sp>
          <p:sp>
            <p:nvSpPr>
              <p:cNvPr id="478537" name="Oval 329"/>
              <p:cNvSpPr>
                <a:spLocks noChangeArrowheads="1"/>
              </p:cNvSpPr>
              <p:nvPr/>
            </p:nvSpPr>
            <p:spPr bwMode="auto">
              <a:xfrm>
                <a:off x="2520" y="1776"/>
                <a:ext cx="110" cy="103"/>
              </a:xfrm>
              <a:prstGeom prst="ellipse">
                <a:avLst/>
              </a:prstGeom>
              <a:solidFill>
                <a:srgbClr val="969696"/>
              </a:solidFill>
              <a:ln w="9525">
                <a:noFill/>
                <a:round/>
                <a:headEnd/>
                <a:tailEnd/>
              </a:ln>
            </p:spPr>
            <p:txBody>
              <a:bodyPr/>
              <a:lstStyle/>
              <a:p>
                <a:endParaRPr lang="it-IT"/>
              </a:p>
            </p:txBody>
          </p:sp>
          <p:sp>
            <p:nvSpPr>
              <p:cNvPr id="478538" name="Oval 330"/>
              <p:cNvSpPr>
                <a:spLocks noChangeArrowheads="1"/>
              </p:cNvSpPr>
              <p:nvPr/>
            </p:nvSpPr>
            <p:spPr bwMode="auto">
              <a:xfrm>
                <a:off x="2522" y="1776"/>
                <a:ext cx="108" cy="101"/>
              </a:xfrm>
              <a:prstGeom prst="ellipse">
                <a:avLst/>
              </a:prstGeom>
              <a:solidFill>
                <a:srgbClr val="989898"/>
              </a:solidFill>
              <a:ln w="9525">
                <a:noFill/>
                <a:round/>
                <a:headEnd/>
                <a:tailEnd/>
              </a:ln>
            </p:spPr>
            <p:txBody>
              <a:bodyPr/>
              <a:lstStyle/>
              <a:p>
                <a:endParaRPr lang="it-IT"/>
              </a:p>
            </p:txBody>
          </p:sp>
          <p:sp>
            <p:nvSpPr>
              <p:cNvPr id="478539" name="Oval 331"/>
              <p:cNvSpPr>
                <a:spLocks noChangeArrowheads="1"/>
              </p:cNvSpPr>
              <p:nvPr/>
            </p:nvSpPr>
            <p:spPr bwMode="auto">
              <a:xfrm>
                <a:off x="2522" y="1778"/>
                <a:ext cx="108" cy="99"/>
              </a:xfrm>
              <a:prstGeom prst="ellipse">
                <a:avLst/>
              </a:prstGeom>
              <a:solidFill>
                <a:srgbClr val="9A9A9A"/>
              </a:solidFill>
              <a:ln w="9525">
                <a:noFill/>
                <a:round/>
                <a:headEnd/>
                <a:tailEnd/>
              </a:ln>
            </p:spPr>
            <p:txBody>
              <a:bodyPr/>
              <a:lstStyle/>
              <a:p>
                <a:endParaRPr lang="it-IT"/>
              </a:p>
            </p:txBody>
          </p:sp>
          <p:sp>
            <p:nvSpPr>
              <p:cNvPr id="478540" name="Oval 332"/>
              <p:cNvSpPr>
                <a:spLocks noChangeArrowheads="1"/>
              </p:cNvSpPr>
              <p:nvPr/>
            </p:nvSpPr>
            <p:spPr bwMode="auto">
              <a:xfrm>
                <a:off x="2524" y="1778"/>
                <a:ext cx="104" cy="99"/>
              </a:xfrm>
              <a:prstGeom prst="ellipse">
                <a:avLst/>
              </a:prstGeom>
              <a:solidFill>
                <a:srgbClr val="9C9C9C"/>
              </a:solidFill>
              <a:ln w="9525">
                <a:noFill/>
                <a:round/>
                <a:headEnd/>
                <a:tailEnd/>
              </a:ln>
            </p:spPr>
            <p:txBody>
              <a:bodyPr/>
              <a:lstStyle/>
              <a:p>
                <a:endParaRPr lang="it-IT"/>
              </a:p>
            </p:txBody>
          </p:sp>
          <p:sp>
            <p:nvSpPr>
              <p:cNvPr id="478541" name="Oval 333"/>
              <p:cNvSpPr>
                <a:spLocks noChangeArrowheads="1"/>
              </p:cNvSpPr>
              <p:nvPr/>
            </p:nvSpPr>
            <p:spPr bwMode="auto">
              <a:xfrm>
                <a:off x="2524" y="1780"/>
                <a:ext cx="104" cy="95"/>
              </a:xfrm>
              <a:prstGeom prst="ellipse">
                <a:avLst/>
              </a:prstGeom>
              <a:solidFill>
                <a:srgbClr val="9E9E9E"/>
              </a:solidFill>
              <a:ln w="9525">
                <a:noFill/>
                <a:round/>
                <a:headEnd/>
                <a:tailEnd/>
              </a:ln>
            </p:spPr>
            <p:txBody>
              <a:bodyPr/>
              <a:lstStyle/>
              <a:p>
                <a:endParaRPr lang="it-IT"/>
              </a:p>
            </p:txBody>
          </p:sp>
          <p:sp>
            <p:nvSpPr>
              <p:cNvPr id="478542" name="Oval 334"/>
              <p:cNvSpPr>
                <a:spLocks noChangeArrowheads="1"/>
              </p:cNvSpPr>
              <p:nvPr/>
            </p:nvSpPr>
            <p:spPr bwMode="auto">
              <a:xfrm>
                <a:off x="2524" y="1780"/>
                <a:ext cx="104" cy="95"/>
              </a:xfrm>
              <a:prstGeom prst="ellipse">
                <a:avLst/>
              </a:prstGeom>
              <a:solidFill>
                <a:srgbClr val="A0A0A0"/>
              </a:solidFill>
              <a:ln w="9525">
                <a:noFill/>
                <a:round/>
                <a:headEnd/>
                <a:tailEnd/>
              </a:ln>
            </p:spPr>
            <p:txBody>
              <a:bodyPr/>
              <a:lstStyle/>
              <a:p>
                <a:endParaRPr lang="it-IT"/>
              </a:p>
            </p:txBody>
          </p:sp>
          <p:sp>
            <p:nvSpPr>
              <p:cNvPr id="478543" name="Oval 335"/>
              <p:cNvSpPr>
                <a:spLocks noChangeArrowheads="1"/>
              </p:cNvSpPr>
              <p:nvPr/>
            </p:nvSpPr>
            <p:spPr bwMode="auto">
              <a:xfrm>
                <a:off x="2526" y="1780"/>
                <a:ext cx="100" cy="95"/>
              </a:xfrm>
              <a:prstGeom prst="ellipse">
                <a:avLst/>
              </a:prstGeom>
              <a:solidFill>
                <a:srgbClr val="A2A2A2"/>
              </a:solidFill>
              <a:ln w="9525">
                <a:noFill/>
                <a:round/>
                <a:headEnd/>
                <a:tailEnd/>
              </a:ln>
            </p:spPr>
            <p:txBody>
              <a:bodyPr/>
              <a:lstStyle/>
              <a:p>
                <a:endParaRPr lang="it-IT"/>
              </a:p>
            </p:txBody>
          </p:sp>
          <p:sp>
            <p:nvSpPr>
              <p:cNvPr id="478544" name="Oval 336"/>
              <p:cNvSpPr>
                <a:spLocks noChangeArrowheads="1"/>
              </p:cNvSpPr>
              <p:nvPr/>
            </p:nvSpPr>
            <p:spPr bwMode="auto">
              <a:xfrm>
                <a:off x="2526" y="1782"/>
                <a:ext cx="100" cy="91"/>
              </a:xfrm>
              <a:prstGeom prst="ellipse">
                <a:avLst/>
              </a:prstGeom>
              <a:solidFill>
                <a:srgbClr val="A4A4A4"/>
              </a:solidFill>
              <a:ln w="9525">
                <a:noFill/>
                <a:round/>
                <a:headEnd/>
                <a:tailEnd/>
              </a:ln>
            </p:spPr>
            <p:txBody>
              <a:bodyPr/>
              <a:lstStyle/>
              <a:p>
                <a:endParaRPr lang="it-IT"/>
              </a:p>
            </p:txBody>
          </p:sp>
          <p:sp>
            <p:nvSpPr>
              <p:cNvPr id="478545" name="Oval 337"/>
              <p:cNvSpPr>
                <a:spLocks noChangeArrowheads="1"/>
              </p:cNvSpPr>
              <p:nvPr/>
            </p:nvSpPr>
            <p:spPr bwMode="auto">
              <a:xfrm>
                <a:off x="2526" y="1782"/>
                <a:ext cx="98" cy="91"/>
              </a:xfrm>
              <a:prstGeom prst="ellipse">
                <a:avLst/>
              </a:prstGeom>
              <a:solidFill>
                <a:srgbClr val="A6A6A6"/>
              </a:solidFill>
              <a:ln w="9525">
                <a:noFill/>
                <a:round/>
                <a:headEnd/>
                <a:tailEnd/>
              </a:ln>
            </p:spPr>
            <p:txBody>
              <a:bodyPr/>
              <a:lstStyle/>
              <a:p>
                <a:endParaRPr lang="it-IT"/>
              </a:p>
            </p:txBody>
          </p:sp>
          <p:sp>
            <p:nvSpPr>
              <p:cNvPr id="478546" name="Oval 338"/>
              <p:cNvSpPr>
                <a:spLocks noChangeArrowheads="1"/>
              </p:cNvSpPr>
              <p:nvPr/>
            </p:nvSpPr>
            <p:spPr bwMode="auto">
              <a:xfrm>
                <a:off x="2528" y="1782"/>
                <a:ext cx="96" cy="91"/>
              </a:xfrm>
              <a:prstGeom prst="ellipse">
                <a:avLst/>
              </a:prstGeom>
              <a:solidFill>
                <a:srgbClr val="A8A8A8"/>
              </a:solidFill>
              <a:ln w="9525">
                <a:noFill/>
                <a:round/>
                <a:headEnd/>
                <a:tailEnd/>
              </a:ln>
            </p:spPr>
            <p:txBody>
              <a:bodyPr/>
              <a:lstStyle/>
              <a:p>
                <a:endParaRPr lang="it-IT"/>
              </a:p>
            </p:txBody>
          </p:sp>
          <p:sp>
            <p:nvSpPr>
              <p:cNvPr id="478547" name="Oval 339"/>
              <p:cNvSpPr>
                <a:spLocks noChangeArrowheads="1"/>
              </p:cNvSpPr>
              <p:nvPr/>
            </p:nvSpPr>
            <p:spPr bwMode="auto">
              <a:xfrm>
                <a:off x="2528" y="1784"/>
                <a:ext cx="96" cy="87"/>
              </a:xfrm>
              <a:prstGeom prst="ellipse">
                <a:avLst/>
              </a:prstGeom>
              <a:solidFill>
                <a:srgbClr val="AAAAAA"/>
              </a:solidFill>
              <a:ln w="9525">
                <a:noFill/>
                <a:round/>
                <a:headEnd/>
                <a:tailEnd/>
              </a:ln>
            </p:spPr>
            <p:txBody>
              <a:bodyPr/>
              <a:lstStyle/>
              <a:p>
                <a:endParaRPr lang="it-IT"/>
              </a:p>
            </p:txBody>
          </p:sp>
          <p:sp>
            <p:nvSpPr>
              <p:cNvPr id="478548" name="Oval 340"/>
              <p:cNvSpPr>
                <a:spLocks noChangeArrowheads="1"/>
              </p:cNvSpPr>
              <p:nvPr/>
            </p:nvSpPr>
            <p:spPr bwMode="auto">
              <a:xfrm>
                <a:off x="2530" y="1784"/>
                <a:ext cx="92" cy="87"/>
              </a:xfrm>
              <a:prstGeom prst="ellipse">
                <a:avLst/>
              </a:prstGeom>
              <a:solidFill>
                <a:srgbClr val="ACACAC"/>
              </a:solidFill>
              <a:ln w="9525">
                <a:noFill/>
                <a:round/>
                <a:headEnd/>
                <a:tailEnd/>
              </a:ln>
            </p:spPr>
            <p:txBody>
              <a:bodyPr/>
              <a:lstStyle/>
              <a:p>
                <a:endParaRPr lang="it-IT"/>
              </a:p>
            </p:txBody>
          </p:sp>
          <p:sp>
            <p:nvSpPr>
              <p:cNvPr id="478549" name="Oval 341"/>
              <p:cNvSpPr>
                <a:spLocks noChangeArrowheads="1"/>
              </p:cNvSpPr>
              <p:nvPr/>
            </p:nvSpPr>
            <p:spPr bwMode="auto">
              <a:xfrm>
                <a:off x="2530" y="1784"/>
                <a:ext cx="92" cy="87"/>
              </a:xfrm>
              <a:prstGeom prst="ellipse">
                <a:avLst/>
              </a:prstGeom>
              <a:solidFill>
                <a:srgbClr val="ADADAD"/>
              </a:solidFill>
              <a:ln w="9525">
                <a:noFill/>
                <a:round/>
                <a:headEnd/>
                <a:tailEnd/>
              </a:ln>
            </p:spPr>
            <p:txBody>
              <a:bodyPr/>
              <a:lstStyle/>
              <a:p>
                <a:endParaRPr lang="it-IT"/>
              </a:p>
            </p:txBody>
          </p:sp>
          <p:sp>
            <p:nvSpPr>
              <p:cNvPr id="478550" name="Oval 342"/>
              <p:cNvSpPr>
                <a:spLocks noChangeArrowheads="1"/>
              </p:cNvSpPr>
              <p:nvPr/>
            </p:nvSpPr>
            <p:spPr bwMode="auto">
              <a:xfrm>
                <a:off x="2533" y="1786"/>
                <a:ext cx="87" cy="83"/>
              </a:xfrm>
              <a:prstGeom prst="ellipse">
                <a:avLst/>
              </a:prstGeom>
              <a:solidFill>
                <a:srgbClr val="AFAFAF"/>
              </a:solidFill>
              <a:ln w="9525">
                <a:noFill/>
                <a:round/>
                <a:headEnd/>
                <a:tailEnd/>
              </a:ln>
            </p:spPr>
            <p:txBody>
              <a:bodyPr/>
              <a:lstStyle/>
              <a:p>
                <a:endParaRPr lang="it-IT"/>
              </a:p>
            </p:txBody>
          </p:sp>
          <p:sp>
            <p:nvSpPr>
              <p:cNvPr id="478551" name="Oval 343"/>
              <p:cNvSpPr>
                <a:spLocks noChangeArrowheads="1"/>
              </p:cNvSpPr>
              <p:nvPr/>
            </p:nvSpPr>
            <p:spPr bwMode="auto">
              <a:xfrm>
                <a:off x="2533" y="1786"/>
                <a:ext cx="87" cy="83"/>
              </a:xfrm>
              <a:prstGeom prst="ellipse">
                <a:avLst/>
              </a:prstGeom>
              <a:solidFill>
                <a:srgbClr val="B1B1B1"/>
              </a:solidFill>
              <a:ln w="9525">
                <a:noFill/>
                <a:round/>
                <a:headEnd/>
                <a:tailEnd/>
              </a:ln>
            </p:spPr>
            <p:txBody>
              <a:bodyPr/>
              <a:lstStyle/>
              <a:p>
                <a:endParaRPr lang="it-IT"/>
              </a:p>
            </p:txBody>
          </p:sp>
          <p:sp>
            <p:nvSpPr>
              <p:cNvPr id="478552" name="Oval 344"/>
              <p:cNvSpPr>
                <a:spLocks noChangeArrowheads="1"/>
              </p:cNvSpPr>
              <p:nvPr/>
            </p:nvSpPr>
            <p:spPr bwMode="auto">
              <a:xfrm>
                <a:off x="2533" y="1788"/>
                <a:ext cx="87" cy="79"/>
              </a:xfrm>
              <a:prstGeom prst="ellipse">
                <a:avLst/>
              </a:prstGeom>
              <a:solidFill>
                <a:srgbClr val="B3B3B3"/>
              </a:solidFill>
              <a:ln w="9525">
                <a:noFill/>
                <a:round/>
                <a:headEnd/>
                <a:tailEnd/>
              </a:ln>
            </p:spPr>
            <p:txBody>
              <a:bodyPr/>
              <a:lstStyle/>
              <a:p>
                <a:endParaRPr lang="it-IT"/>
              </a:p>
            </p:txBody>
          </p:sp>
          <p:sp>
            <p:nvSpPr>
              <p:cNvPr id="478553" name="Oval 345"/>
              <p:cNvSpPr>
                <a:spLocks noChangeArrowheads="1"/>
              </p:cNvSpPr>
              <p:nvPr/>
            </p:nvSpPr>
            <p:spPr bwMode="auto">
              <a:xfrm>
                <a:off x="2535" y="1788"/>
                <a:ext cx="83" cy="79"/>
              </a:xfrm>
              <a:prstGeom prst="ellipse">
                <a:avLst/>
              </a:prstGeom>
              <a:solidFill>
                <a:srgbClr val="B4B4B4"/>
              </a:solidFill>
              <a:ln w="9525">
                <a:noFill/>
                <a:round/>
                <a:headEnd/>
                <a:tailEnd/>
              </a:ln>
            </p:spPr>
            <p:txBody>
              <a:bodyPr/>
              <a:lstStyle/>
              <a:p>
                <a:endParaRPr lang="it-IT"/>
              </a:p>
            </p:txBody>
          </p:sp>
          <p:sp>
            <p:nvSpPr>
              <p:cNvPr id="478554" name="Oval 346"/>
              <p:cNvSpPr>
                <a:spLocks noChangeArrowheads="1"/>
              </p:cNvSpPr>
              <p:nvPr/>
            </p:nvSpPr>
            <p:spPr bwMode="auto">
              <a:xfrm>
                <a:off x="2535" y="1788"/>
                <a:ext cx="83" cy="79"/>
              </a:xfrm>
              <a:prstGeom prst="ellipse">
                <a:avLst/>
              </a:prstGeom>
              <a:solidFill>
                <a:srgbClr val="B6B6B6"/>
              </a:solidFill>
              <a:ln w="9525">
                <a:noFill/>
                <a:round/>
                <a:headEnd/>
                <a:tailEnd/>
              </a:ln>
            </p:spPr>
            <p:txBody>
              <a:bodyPr/>
              <a:lstStyle/>
              <a:p>
                <a:endParaRPr lang="it-IT"/>
              </a:p>
            </p:txBody>
          </p:sp>
          <p:sp>
            <p:nvSpPr>
              <p:cNvPr id="478555" name="Oval 347"/>
              <p:cNvSpPr>
                <a:spLocks noChangeArrowheads="1"/>
              </p:cNvSpPr>
              <p:nvPr/>
            </p:nvSpPr>
            <p:spPr bwMode="auto">
              <a:xfrm>
                <a:off x="2535" y="1790"/>
                <a:ext cx="81" cy="75"/>
              </a:xfrm>
              <a:prstGeom prst="ellipse">
                <a:avLst/>
              </a:prstGeom>
              <a:solidFill>
                <a:srgbClr val="B7B7B7"/>
              </a:solidFill>
              <a:ln w="9525">
                <a:noFill/>
                <a:round/>
                <a:headEnd/>
                <a:tailEnd/>
              </a:ln>
            </p:spPr>
            <p:txBody>
              <a:bodyPr/>
              <a:lstStyle/>
              <a:p>
                <a:endParaRPr lang="it-IT"/>
              </a:p>
            </p:txBody>
          </p:sp>
          <p:sp>
            <p:nvSpPr>
              <p:cNvPr id="478556" name="Oval 348"/>
              <p:cNvSpPr>
                <a:spLocks noChangeArrowheads="1"/>
              </p:cNvSpPr>
              <p:nvPr/>
            </p:nvSpPr>
            <p:spPr bwMode="auto">
              <a:xfrm>
                <a:off x="2537" y="1790"/>
                <a:ext cx="79" cy="75"/>
              </a:xfrm>
              <a:prstGeom prst="ellipse">
                <a:avLst/>
              </a:prstGeom>
              <a:solidFill>
                <a:srgbClr val="B9B9B9"/>
              </a:solidFill>
              <a:ln w="9525">
                <a:noFill/>
                <a:round/>
                <a:headEnd/>
                <a:tailEnd/>
              </a:ln>
            </p:spPr>
            <p:txBody>
              <a:bodyPr/>
              <a:lstStyle/>
              <a:p>
                <a:endParaRPr lang="it-IT"/>
              </a:p>
            </p:txBody>
          </p:sp>
          <p:sp>
            <p:nvSpPr>
              <p:cNvPr id="478557" name="Oval 349"/>
              <p:cNvSpPr>
                <a:spLocks noChangeArrowheads="1"/>
              </p:cNvSpPr>
              <p:nvPr/>
            </p:nvSpPr>
            <p:spPr bwMode="auto">
              <a:xfrm>
                <a:off x="2537" y="1790"/>
                <a:ext cx="79" cy="75"/>
              </a:xfrm>
              <a:prstGeom prst="ellipse">
                <a:avLst/>
              </a:prstGeom>
              <a:solidFill>
                <a:srgbClr val="BABABA"/>
              </a:solidFill>
              <a:ln w="9525">
                <a:noFill/>
                <a:round/>
                <a:headEnd/>
                <a:tailEnd/>
              </a:ln>
            </p:spPr>
            <p:txBody>
              <a:bodyPr/>
              <a:lstStyle/>
              <a:p>
                <a:endParaRPr lang="it-IT"/>
              </a:p>
            </p:txBody>
          </p:sp>
          <p:sp>
            <p:nvSpPr>
              <p:cNvPr id="478558" name="Oval 350"/>
              <p:cNvSpPr>
                <a:spLocks noChangeArrowheads="1"/>
              </p:cNvSpPr>
              <p:nvPr/>
            </p:nvSpPr>
            <p:spPr bwMode="auto">
              <a:xfrm>
                <a:off x="2539" y="1792"/>
                <a:ext cx="75" cy="71"/>
              </a:xfrm>
              <a:prstGeom prst="ellipse">
                <a:avLst/>
              </a:prstGeom>
              <a:solidFill>
                <a:srgbClr val="BCBCBC"/>
              </a:solidFill>
              <a:ln w="9525">
                <a:noFill/>
                <a:round/>
                <a:headEnd/>
                <a:tailEnd/>
              </a:ln>
            </p:spPr>
            <p:txBody>
              <a:bodyPr/>
              <a:lstStyle/>
              <a:p>
                <a:endParaRPr lang="it-IT"/>
              </a:p>
            </p:txBody>
          </p:sp>
          <p:sp>
            <p:nvSpPr>
              <p:cNvPr id="478559" name="Oval 351"/>
              <p:cNvSpPr>
                <a:spLocks noChangeArrowheads="1"/>
              </p:cNvSpPr>
              <p:nvPr/>
            </p:nvSpPr>
            <p:spPr bwMode="auto">
              <a:xfrm>
                <a:off x="2539" y="1792"/>
                <a:ext cx="75" cy="71"/>
              </a:xfrm>
              <a:prstGeom prst="ellipse">
                <a:avLst/>
              </a:prstGeom>
              <a:solidFill>
                <a:srgbClr val="BDBDBD"/>
              </a:solidFill>
              <a:ln w="9525">
                <a:noFill/>
                <a:round/>
                <a:headEnd/>
                <a:tailEnd/>
              </a:ln>
            </p:spPr>
            <p:txBody>
              <a:bodyPr/>
              <a:lstStyle/>
              <a:p>
                <a:endParaRPr lang="it-IT"/>
              </a:p>
            </p:txBody>
          </p:sp>
          <p:sp>
            <p:nvSpPr>
              <p:cNvPr id="478560" name="Oval 352"/>
              <p:cNvSpPr>
                <a:spLocks noChangeArrowheads="1"/>
              </p:cNvSpPr>
              <p:nvPr/>
            </p:nvSpPr>
            <p:spPr bwMode="auto">
              <a:xfrm>
                <a:off x="2541" y="1794"/>
                <a:ext cx="71" cy="69"/>
              </a:xfrm>
              <a:prstGeom prst="ellipse">
                <a:avLst/>
              </a:prstGeom>
              <a:solidFill>
                <a:srgbClr val="BFBFBF"/>
              </a:solidFill>
              <a:ln w="9525">
                <a:noFill/>
                <a:round/>
                <a:headEnd/>
                <a:tailEnd/>
              </a:ln>
            </p:spPr>
            <p:txBody>
              <a:bodyPr/>
              <a:lstStyle/>
              <a:p>
                <a:endParaRPr lang="it-IT"/>
              </a:p>
            </p:txBody>
          </p:sp>
          <p:sp>
            <p:nvSpPr>
              <p:cNvPr id="478561" name="Oval 353"/>
              <p:cNvSpPr>
                <a:spLocks noChangeArrowheads="1"/>
              </p:cNvSpPr>
              <p:nvPr/>
            </p:nvSpPr>
            <p:spPr bwMode="auto">
              <a:xfrm>
                <a:off x="2541" y="1794"/>
                <a:ext cx="71" cy="67"/>
              </a:xfrm>
              <a:prstGeom prst="ellipse">
                <a:avLst/>
              </a:prstGeom>
              <a:solidFill>
                <a:srgbClr val="C0C0C0"/>
              </a:solidFill>
              <a:ln w="9525">
                <a:noFill/>
                <a:round/>
                <a:headEnd/>
                <a:tailEnd/>
              </a:ln>
            </p:spPr>
            <p:txBody>
              <a:bodyPr/>
              <a:lstStyle/>
              <a:p>
                <a:endParaRPr lang="it-IT"/>
              </a:p>
            </p:txBody>
          </p:sp>
          <p:sp>
            <p:nvSpPr>
              <p:cNvPr id="478562" name="Oval 354"/>
              <p:cNvSpPr>
                <a:spLocks noChangeArrowheads="1"/>
              </p:cNvSpPr>
              <p:nvPr/>
            </p:nvSpPr>
            <p:spPr bwMode="auto">
              <a:xfrm>
                <a:off x="2541" y="1794"/>
                <a:ext cx="71" cy="67"/>
              </a:xfrm>
              <a:prstGeom prst="ellipse">
                <a:avLst/>
              </a:prstGeom>
              <a:solidFill>
                <a:srgbClr val="C1C1C1"/>
              </a:solidFill>
              <a:ln w="9525">
                <a:noFill/>
                <a:round/>
                <a:headEnd/>
                <a:tailEnd/>
              </a:ln>
            </p:spPr>
            <p:txBody>
              <a:bodyPr/>
              <a:lstStyle/>
              <a:p>
                <a:endParaRPr lang="it-IT"/>
              </a:p>
            </p:txBody>
          </p:sp>
          <p:sp>
            <p:nvSpPr>
              <p:cNvPr id="478563" name="Oval 355"/>
              <p:cNvSpPr>
                <a:spLocks noChangeArrowheads="1"/>
              </p:cNvSpPr>
              <p:nvPr/>
            </p:nvSpPr>
            <p:spPr bwMode="auto">
              <a:xfrm>
                <a:off x="2543" y="1796"/>
                <a:ext cx="67" cy="63"/>
              </a:xfrm>
              <a:prstGeom prst="ellipse">
                <a:avLst/>
              </a:prstGeom>
              <a:solidFill>
                <a:srgbClr val="C3C3C3"/>
              </a:solidFill>
              <a:ln w="9525">
                <a:noFill/>
                <a:round/>
                <a:headEnd/>
                <a:tailEnd/>
              </a:ln>
            </p:spPr>
            <p:txBody>
              <a:bodyPr/>
              <a:lstStyle/>
              <a:p>
                <a:endParaRPr lang="it-IT"/>
              </a:p>
            </p:txBody>
          </p:sp>
          <p:sp>
            <p:nvSpPr>
              <p:cNvPr id="478564" name="Oval 356"/>
              <p:cNvSpPr>
                <a:spLocks noChangeArrowheads="1"/>
              </p:cNvSpPr>
              <p:nvPr/>
            </p:nvSpPr>
            <p:spPr bwMode="auto">
              <a:xfrm>
                <a:off x="2543" y="1796"/>
                <a:ext cx="67" cy="63"/>
              </a:xfrm>
              <a:prstGeom prst="ellipse">
                <a:avLst/>
              </a:prstGeom>
              <a:solidFill>
                <a:srgbClr val="C4C4C4"/>
              </a:solidFill>
              <a:ln w="9525">
                <a:noFill/>
                <a:round/>
                <a:headEnd/>
                <a:tailEnd/>
              </a:ln>
            </p:spPr>
            <p:txBody>
              <a:bodyPr/>
              <a:lstStyle/>
              <a:p>
                <a:endParaRPr lang="it-IT"/>
              </a:p>
            </p:txBody>
          </p:sp>
          <p:sp>
            <p:nvSpPr>
              <p:cNvPr id="478565" name="Oval 357"/>
              <p:cNvSpPr>
                <a:spLocks noChangeArrowheads="1"/>
              </p:cNvSpPr>
              <p:nvPr/>
            </p:nvSpPr>
            <p:spPr bwMode="auto">
              <a:xfrm>
                <a:off x="2543" y="1796"/>
                <a:ext cx="65" cy="63"/>
              </a:xfrm>
              <a:prstGeom prst="ellipse">
                <a:avLst/>
              </a:prstGeom>
              <a:solidFill>
                <a:srgbClr val="C5C5C5"/>
              </a:solidFill>
              <a:ln w="9525">
                <a:noFill/>
                <a:round/>
                <a:headEnd/>
                <a:tailEnd/>
              </a:ln>
            </p:spPr>
            <p:txBody>
              <a:bodyPr/>
              <a:lstStyle/>
              <a:p>
                <a:endParaRPr lang="it-IT"/>
              </a:p>
            </p:txBody>
          </p:sp>
          <p:sp>
            <p:nvSpPr>
              <p:cNvPr id="478566" name="Oval 358"/>
              <p:cNvSpPr>
                <a:spLocks noChangeArrowheads="1"/>
              </p:cNvSpPr>
              <p:nvPr/>
            </p:nvSpPr>
            <p:spPr bwMode="auto">
              <a:xfrm>
                <a:off x="2545" y="1798"/>
                <a:ext cx="63" cy="59"/>
              </a:xfrm>
              <a:prstGeom prst="ellipse">
                <a:avLst/>
              </a:prstGeom>
              <a:solidFill>
                <a:srgbClr val="C6C6C6"/>
              </a:solidFill>
              <a:ln w="9525">
                <a:noFill/>
                <a:round/>
                <a:headEnd/>
                <a:tailEnd/>
              </a:ln>
            </p:spPr>
            <p:txBody>
              <a:bodyPr/>
              <a:lstStyle/>
              <a:p>
                <a:endParaRPr lang="it-IT"/>
              </a:p>
            </p:txBody>
          </p:sp>
          <p:sp>
            <p:nvSpPr>
              <p:cNvPr id="478567" name="Oval 359"/>
              <p:cNvSpPr>
                <a:spLocks noChangeArrowheads="1"/>
              </p:cNvSpPr>
              <p:nvPr/>
            </p:nvSpPr>
            <p:spPr bwMode="auto">
              <a:xfrm>
                <a:off x="2545" y="1798"/>
                <a:ext cx="63" cy="59"/>
              </a:xfrm>
              <a:prstGeom prst="ellipse">
                <a:avLst/>
              </a:prstGeom>
              <a:solidFill>
                <a:srgbClr val="C7C7C7"/>
              </a:solidFill>
              <a:ln w="9525">
                <a:noFill/>
                <a:round/>
                <a:headEnd/>
                <a:tailEnd/>
              </a:ln>
            </p:spPr>
            <p:txBody>
              <a:bodyPr/>
              <a:lstStyle/>
              <a:p>
                <a:endParaRPr lang="it-IT"/>
              </a:p>
            </p:txBody>
          </p:sp>
          <p:sp>
            <p:nvSpPr>
              <p:cNvPr id="478568" name="Oval 360"/>
              <p:cNvSpPr>
                <a:spLocks noChangeArrowheads="1"/>
              </p:cNvSpPr>
              <p:nvPr/>
            </p:nvSpPr>
            <p:spPr bwMode="auto">
              <a:xfrm>
                <a:off x="2547" y="1800"/>
                <a:ext cx="59" cy="55"/>
              </a:xfrm>
              <a:prstGeom prst="ellipse">
                <a:avLst/>
              </a:prstGeom>
              <a:solidFill>
                <a:srgbClr val="C8C8C8"/>
              </a:solidFill>
              <a:ln w="9525">
                <a:noFill/>
                <a:round/>
                <a:headEnd/>
                <a:tailEnd/>
              </a:ln>
            </p:spPr>
            <p:txBody>
              <a:bodyPr/>
              <a:lstStyle/>
              <a:p>
                <a:endParaRPr lang="it-IT"/>
              </a:p>
            </p:txBody>
          </p:sp>
          <p:sp>
            <p:nvSpPr>
              <p:cNvPr id="478569" name="Oval 361"/>
              <p:cNvSpPr>
                <a:spLocks noChangeArrowheads="1"/>
              </p:cNvSpPr>
              <p:nvPr/>
            </p:nvSpPr>
            <p:spPr bwMode="auto">
              <a:xfrm>
                <a:off x="2547" y="1800"/>
                <a:ext cx="59" cy="55"/>
              </a:xfrm>
              <a:prstGeom prst="ellipse">
                <a:avLst/>
              </a:prstGeom>
              <a:solidFill>
                <a:srgbClr val="CACACA"/>
              </a:solidFill>
              <a:ln w="9525">
                <a:noFill/>
                <a:round/>
                <a:headEnd/>
                <a:tailEnd/>
              </a:ln>
            </p:spPr>
            <p:txBody>
              <a:bodyPr/>
              <a:lstStyle/>
              <a:p>
                <a:endParaRPr lang="it-IT"/>
              </a:p>
            </p:txBody>
          </p:sp>
          <p:sp>
            <p:nvSpPr>
              <p:cNvPr id="478570" name="Oval 362"/>
              <p:cNvSpPr>
                <a:spLocks noChangeArrowheads="1"/>
              </p:cNvSpPr>
              <p:nvPr/>
            </p:nvSpPr>
            <p:spPr bwMode="auto">
              <a:xfrm>
                <a:off x="2547" y="1800"/>
                <a:ext cx="59" cy="55"/>
              </a:xfrm>
              <a:prstGeom prst="ellipse">
                <a:avLst/>
              </a:prstGeom>
              <a:solidFill>
                <a:srgbClr val="CBCBCB"/>
              </a:solidFill>
              <a:ln w="9525">
                <a:noFill/>
                <a:round/>
                <a:headEnd/>
                <a:tailEnd/>
              </a:ln>
            </p:spPr>
            <p:txBody>
              <a:bodyPr/>
              <a:lstStyle/>
              <a:p>
                <a:endParaRPr lang="it-IT"/>
              </a:p>
            </p:txBody>
          </p:sp>
          <p:sp>
            <p:nvSpPr>
              <p:cNvPr id="478571" name="Oval 363"/>
              <p:cNvSpPr>
                <a:spLocks noChangeArrowheads="1"/>
              </p:cNvSpPr>
              <p:nvPr/>
            </p:nvSpPr>
            <p:spPr bwMode="auto">
              <a:xfrm>
                <a:off x="2549" y="1802"/>
                <a:ext cx="55" cy="51"/>
              </a:xfrm>
              <a:prstGeom prst="ellipse">
                <a:avLst/>
              </a:prstGeom>
              <a:solidFill>
                <a:srgbClr val="CCCCCC"/>
              </a:solidFill>
              <a:ln w="9525">
                <a:noFill/>
                <a:round/>
                <a:headEnd/>
                <a:tailEnd/>
              </a:ln>
            </p:spPr>
            <p:txBody>
              <a:bodyPr/>
              <a:lstStyle/>
              <a:p>
                <a:endParaRPr lang="it-IT"/>
              </a:p>
            </p:txBody>
          </p:sp>
          <p:sp>
            <p:nvSpPr>
              <p:cNvPr id="478572" name="Oval 364"/>
              <p:cNvSpPr>
                <a:spLocks noChangeArrowheads="1"/>
              </p:cNvSpPr>
              <p:nvPr/>
            </p:nvSpPr>
            <p:spPr bwMode="auto">
              <a:xfrm>
                <a:off x="2549" y="1802"/>
                <a:ext cx="55" cy="51"/>
              </a:xfrm>
              <a:prstGeom prst="ellipse">
                <a:avLst/>
              </a:prstGeom>
              <a:solidFill>
                <a:srgbClr val="CDCDCD"/>
              </a:solidFill>
              <a:ln w="9525">
                <a:noFill/>
                <a:round/>
                <a:headEnd/>
                <a:tailEnd/>
              </a:ln>
            </p:spPr>
            <p:txBody>
              <a:bodyPr/>
              <a:lstStyle/>
              <a:p>
                <a:endParaRPr lang="it-IT"/>
              </a:p>
            </p:txBody>
          </p:sp>
          <p:sp>
            <p:nvSpPr>
              <p:cNvPr id="478573" name="Oval 365"/>
              <p:cNvSpPr>
                <a:spLocks noChangeArrowheads="1"/>
              </p:cNvSpPr>
              <p:nvPr/>
            </p:nvSpPr>
            <p:spPr bwMode="auto">
              <a:xfrm>
                <a:off x="2551" y="1802"/>
                <a:ext cx="50" cy="51"/>
              </a:xfrm>
              <a:prstGeom prst="ellipse">
                <a:avLst/>
              </a:prstGeom>
              <a:solidFill>
                <a:srgbClr val="CDCDCD"/>
              </a:solidFill>
              <a:ln w="9525">
                <a:noFill/>
                <a:round/>
                <a:headEnd/>
                <a:tailEnd/>
              </a:ln>
            </p:spPr>
            <p:txBody>
              <a:bodyPr/>
              <a:lstStyle/>
              <a:p>
                <a:endParaRPr lang="it-IT"/>
              </a:p>
            </p:txBody>
          </p:sp>
          <p:sp>
            <p:nvSpPr>
              <p:cNvPr id="478574" name="Oval 366"/>
              <p:cNvSpPr>
                <a:spLocks noChangeArrowheads="1"/>
              </p:cNvSpPr>
              <p:nvPr/>
            </p:nvSpPr>
            <p:spPr bwMode="auto">
              <a:xfrm>
                <a:off x="2551" y="1804"/>
                <a:ext cx="50" cy="47"/>
              </a:xfrm>
              <a:prstGeom prst="ellipse">
                <a:avLst/>
              </a:prstGeom>
              <a:solidFill>
                <a:srgbClr val="CECECE"/>
              </a:solidFill>
              <a:ln w="9525">
                <a:noFill/>
                <a:round/>
                <a:headEnd/>
                <a:tailEnd/>
              </a:ln>
            </p:spPr>
            <p:txBody>
              <a:bodyPr/>
              <a:lstStyle/>
              <a:p>
                <a:endParaRPr lang="it-IT"/>
              </a:p>
            </p:txBody>
          </p:sp>
          <p:sp>
            <p:nvSpPr>
              <p:cNvPr id="478575" name="Oval 367"/>
              <p:cNvSpPr>
                <a:spLocks noChangeArrowheads="1"/>
              </p:cNvSpPr>
              <p:nvPr/>
            </p:nvSpPr>
            <p:spPr bwMode="auto">
              <a:xfrm>
                <a:off x="2551" y="1804"/>
                <a:ext cx="48" cy="47"/>
              </a:xfrm>
              <a:prstGeom prst="ellipse">
                <a:avLst/>
              </a:prstGeom>
              <a:solidFill>
                <a:srgbClr val="CFCFCF"/>
              </a:solidFill>
              <a:ln w="9525">
                <a:noFill/>
                <a:round/>
                <a:headEnd/>
                <a:tailEnd/>
              </a:ln>
            </p:spPr>
            <p:txBody>
              <a:bodyPr/>
              <a:lstStyle/>
              <a:p>
                <a:endParaRPr lang="it-IT"/>
              </a:p>
            </p:txBody>
          </p:sp>
          <p:sp>
            <p:nvSpPr>
              <p:cNvPr id="478576" name="Oval 368"/>
              <p:cNvSpPr>
                <a:spLocks noChangeArrowheads="1"/>
              </p:cNvSpPr>
              <p:nvPr/>
            </p:nvSpPr>
            <p:spPr bwMode="auto">
              <a:xfrm>
                <a:off x="2553" y="1804"/>
                <a:ext cx="46" cy="47"/>
              </a:xfrm>
              <a:prstGeom prst="ellipse">
                <a:avLst/>
              </a:prstGeom>
              <a:solidFill>
                <a:srgbClr val="D0D0D0"/>
              </a:solidFill>
              <a:ln w="9525">
                <a:noFill/>
                <a:round/>
                <a:headEnd/>
                <a:tailEnd/>
              </a:ln>
            </p:spPr>
            <p:txBody>
              <a:bodyPr/>
              <a:lstStyle/>
              <a:p>
                <a:endParaRPr lang="it-IT"/>
              </a:p>
            </p:txBody>
          </p:sp>
          <p:sp>
            <p:nvSpPr>
              <p:cNvPr id="478577" name="Oval 369"/>
              <p:cNvSpPr>
                <a:spLocks noChangeArrowheads="1"/>
              </p:cNvSpPr>
              <p:nvPr/>
            </p:nvSpPr>
            <p:spPr bwMode="auto">
              <a:xfrm>
                <a:off x="2553" y="1806"/>
                <a:ext cx="46" cy="43"/>
              </a:xfrm>
              <a:prstGeom prst="ellipse">
                <a:avLst/>
              </a:prstGeom>
              <a:solidFill>
                <a:srgbClr val="D1D1D1"/>
              </a:solidFill>
              <a:ln w="9525">
                <a:noFill/>
                <a:round/>
                <a:headEnd/>
                <a:tailEnd/>
              </a:ln>
            </p:spPr>
            <p:txBody>
              <a:bodyPr/>
              <a:lstStyle/>
              <a:p>
                <a:endParaRPr lang="it-IT"/>
              </a:p>
            </p:txBody>
          </p:sp>
          <p:sp>
            <p:nvSpPr>
              <p:cNvPr id="478578" name="Oval 370"/>
              <p:cNvSpPr>
                <a:spLocks noChangeArrowheads="1"/>
              </p:cNvSpPr>
              <p:nvPr/>
            </p:nvSpPr>
            <p:spPr bwMode="auto">
              <a:xfrm>
                <a:off x="2555" y="1806"/>
                <a:ext cx="42" cy="43"/>
              </a:xfrm>
              <a:prstGeom prst="ellipse">
                <a:avLst/>
              </a:prstGeom>
              <a:solidFill>
                <a:srgbClr val="D2D2D2"/>
              </a:solidFill>
              <a:ln w="9525">
                <a:noFill/>
                <a:round/>
                <a:headEnd/>
                <a:tailEnd/>
              </a:ln>
            </p:spPr>
            <p:txBody>
              <a:bodyPr/>
              <a:lstStyle/>
              <a:p>
                <a:endParaRPr lang="it-IT"/>
              </a:p>
            </p:txBody>
          </p:sp>
          <p:sp>
            <p:nvSpPr>
              <p:cNvPr id="478579" name="Oval 371"/>
              <p:cNvSpPr>
                <a:spLocks noChangeArrowheads="1"/>
              </p:cNvSpPr>
              <p:nvPr/>
            </p:nvSpPr>
            <p:spPr bwMode="auto">
              <a:xfrm>
                <a:off x="2555" y="1808"/>
                <a:ext cx="42" cy="39"/>
              </a:xfrm>
              <a:prstGeom prst="ellipse">
                <a:avLst/>
              </a:prstGeom>
              <a:solidFill>
                <a:srgbClr val="D2D2D2"/>
              </a:solidFill>
              <a:ln w="9525">
                <a:noFill/>
                <a:round/>
                <a:headEnd/>
                <a:tailEnd/>
              </a:ln>
            </p:spPr>
            <p:txBody>
              <a:bodyPr/>
              <a:lstStyle/>
              <a:p>
                <a:endParaRPr lang="it-IT"/>
              </a:p>
            </p:txBody>
          </p:sp>
          <p:sp>
            <p:nvSpPr>
              <p:cNvPr id="478580" name="Oval 372"/>
              <p:cNvSpPr>
                <a:spLocks noChangeArrowheads="1"/>
              </p:cNvSpPr>
              <p:nvPr/>
            </p:nvSpPr>
            <p:spPr bwMode="auto">
              <a:xfrm>
                <a:off x="2555" y="1808"/>
                <a:ext cx="40" cy="39"/>
              </a:xfrm>
              <a:prstGeom prst="ellipse">
                <a:avLst/>
              </a:prstGeom>
              <a:solidFill>
                <a:srgbClr val="D3D3D3"/>
              </a:solidFill>
              <a:ln w="9525">
                <a:noFill/>
                <a:round/>
                <a:headEnd/>
                <a:tailEnd/>
              </a:ln>
            </p:spPr>
            <p:txBody>
              <a:bodyPr/>
              <a:lstStyle/>
              <a:p>
                <a:endParaRPr lang="it-IT"/>
              </a:p>
            </p:txBody>
          </p:sp>
          <p:sp>
            <p:nvSpPr>
              <p:cNvPr id="478581" name="Oval 373"/>
              <p:cNvSpPr>
                <a:spLocks noChangeArrowheads="1"/>
              </p:cNvSpPr>
              <p:nvPr/>
            </p:nvSpPr>
            <p:spPr bwMode="auto">
              <a:xfrm>
                <a:off x="2557" y="1808"/>
                <a:ext cx="38" cy="39"/>
              </a:xfrm>
              <a:prstGeom prst="ellipse">
                <a:avLst/>
              </a:prstGeom>
              <a:solidFill>
                <a:srgbClr val="D4D4D4"/>
              </a:solidFill>
              <a:ln w="9525">
                <a:noFill/>
                <a:round/>
                <a:headEnd/>
                <a:tailEnd/>
              </a:ln>
            </p:spPr>
            <p:txBody>
              <a:bodyPr/>
              <a:lstStyle/>
              <a:p>
                <a:endParaRPr lang="it-IT"/>
              </a:p>
            </p:txBody>
          </p:sp>
          <p:sp>
            <p:nvSpPr>
              <p:cNvPr id="478582" name="Oval 374"/>
              <p:cNvSpPr>
                <a:spLocks noChangeArrowheads="1"/>
              </p:cNvSpPr>
              <p:nvPr/>
            </p:nvSpPr>
            <p:spPr bwMode="auto">
              <a:xfrm>
                <a:off x="2557" y="1810"/>
                <a:ext cx="38" cy="35"/>
              </a:xfrm>
              <a:prstGeom prst="ellipse">
                <a:avLst/>
              </a:prstGeom>
              <a:solidFill>
                <a:srgbClr val="D4D4D4"/>
              </a:solidFill>
              <a:ln w="9525">
                <a:noFill/>
                <a:round/>
                <a:headEnd/>
                <a:tailEnd/>
              </a:ln>
            </p:spPr>
            <p:txBody>
              <a:bodyPr/>
              <a:lstStyle/>
              <a:p>
                <a:endParaRPr lang="it-IT"/>
              </a:p>
            </p:txBody>
          </p:sp>
          <p:sp>
            <p:nvSpPr>
              <p:cNvPr id="478583" name="Oval 375"/>
              <p:cNvSpPr>
                <a:spLocks noChangeArrowheads="1"/>
              </p:cNvSpPr>
              <p:nvPr/>
            </p:nvSpPr>
            <p:spPr bwMode="auto">
              <a:xfrm>
                <a:off x="2557" y="1810"/>
                <a:ext cx="36" cy="35"/>
              </a:xfrm>
              <a:prstGeom prst="ellipse">
                <a:avLst/>
              </a:prstGeom>
              <a:solidFill>
                <a:srgbClr val="D5D5D5"/>
              </a:solidFill>
              <a:ln w="9525">
                <a:noFill/>
                <a:round/>
                <a:headEnd/>
                <a:tailEnd/>
              </a:ln>
            </p:spPr>
            <p:txBody>
              <a:bodyPr/>
              <a:lstStyle/>
              <a:p>
                <a:endParaRPr lang="it-IT"/>
              </a:p>
            </p:txBody>
          </p:sp>
          <p:sp>
            <p:nvSpPr>
              <p:cNvPr id="478584" name="Oval 376"/>
              <p:cNvSpPr>
                <a:spLocks noChangeArrowheads="1"/>
              </p:cNvSpPr>
              <p:nvPr/>
            </p:nvSpPr>
            <p:spPr bwMode="auto">
              <a:xfrm>
                <a:off x="2559" y="1810"/>
                <a:ext cx="34" cy="35"/>
              </a:xfrm>
              <a:prstGeom prst="ellipse">
                <a:avLst/>
              </a:prstGeom>
              <a:solidFill>
                <a:srgbClr val="D5D5D5"/>
              </a:solidFill>
              <a:ln w="9525">
                <a:noFill/>
                <a:round/>
                <a:headEnd/>
                <a:tailEnd/>
              </a:ln>
            </p:spPr>
            <p:txBody>
              <a:bodyPr/>
              <a:lstStyle/>
              <a:p>
                <a:endParaRPr lang="it-IT"/>
              </a:p>
            </p:txBody>
          </p:sp>
          <p:sp>
            <p:nvSpPr>
              <p:cNvPr id="478585" name="Oval 377"/>
              <p:cNvSpPr>
                <a:spLocks noChangeArrowheads="1"/>
              </p:cNvSpPr>
              <p:nvPr/>
            </p:nvSpPr>
            <p:spPr bwMode="auto">
              <a:xfrm>
                <a:off x="2559" y="1812"/>
                <a:ext cx="34" cy="31"/>
              </a:xfrm>
              <a:prstGeom prst="ellipse">
                <a:avLst/>
              </a:prstGeom>
              <a:solidFill>
                <a:srgbClr val="D6D6D6"/>
              </a:solidFill>
              <a:ln w="9525">
                <a:noFill/>
                <a:round/>
                <a:headEnd/>
                <a:tailEnd/>
              </a:ln>
            </p:spPr>
            <p:txBody>
              <a:bodyPr/>
              <a:lstStyle/>
              <a:p>
                <a:endParaRPr lang="it-IT"/>
              </a:p>
            </p:txBody>
          </p:sp>
          <p:sp>
            <p:nvSpPr>
              <p:cNvPr id="478586" name="Oval 378"/>
              <p:cNvSpPr>
                <a:spLocks noChangeArrowheads="1"/>
              </p:cNvSpPr>
              <p:nvPr/>
            </p:nvSpPr>
            <p:spPr bwMode="auto">
              <a:xfrm>
                <a:off x="2561" y="1812"/>
                <a:ext cx="30" cy="31"/>
              </a:xfrm>
              <a:prstGeom prst="ellipse">
                <a:avLst/>
              </a:prstGeom>
              <a:solidFill>
                <a:srgbClr val="D7D7D7"/>
              </a:solidFill>
              <a:ln w="9525">
                <a:noFill/>
                <a:round/>
                <a:headEnd/>
                <a:tailEnd/>
              </a:ln>
            </p:spPr>
            <p:txBody>
              <a:bodyPr/>
              <a:lstStyle/>
              <a:p>
                <a:endParaRPr lang="it-IT"/>
              </a:p>
            </p:txBody>
          </p:sp>
          <p:sp>
            <p:nvSpPr>
              <p:cNvPr id="478587" name="Oval 379"/>
              <p:cNvSpPr>
                <a:spLocks noChangeArrowheads="1"/>
              </p:cNvSpPr>
              <p:nvPr/>
            </p:nvSpPr>
            <p:spPr bwMode="auto">
              <a:xfrm>
                <a:off x="2561" y="1814"/>
                <a:ext cx="30" cy="27"/>
              </a:xfrm>
              <a:prstGeom prst="ellipse">
                <a:avLst/>
              </a:prstGeom>
              <a:solidFill>
                <a:srgbClr val="D7D7D7"/>
              </a:solidFill>
              <a:ln w="9525">
                <a:noFill/>
                <a:round/>
                <a:headEnd/>
                <a:tailEnd/>
              </a:ln>
            </p:spPr>
            <p:txBody>
              <a:bodyPr/>
              <a:lstStyle/>
              <a:p>
                <a:endParaRPr lang="it-IT"/>
              </a:p>
            </p:txBody>
          </p:sp>
          <p:sp>
            <p:nvSpPr>
              <p:cNvPr id="478588" name="Oval 380"/>
              <p:cNvSpPr>
                <a:spLocks noChangeArrowheads="1"/>
              </p:cNvSpPr>
              <p:nvPr/>
            </p:nvSpPr>
            <p:spPr bwMode="auto">
              <a:xfrm>
                <a:off x="2563" y="1814"/>
                <a:ext cx="26" cy="27"/>
              </a:xfrm>
              <a:prstGeom prst="ellipse">
                <a:avLst/>
              </a:prstGeom>
              <a:solidFill>
                <a:srgbClr val="D8D8D8"/>
              </a:solidFill>
              <a:ln w="9525">
                <a:noFill/>
                <a:round/>
                <a:headEnd/>
                <a:tailEnd/>
              </a:ln>
            </p:spPr>
            <p:txBody>
              <a:bodyPr/>
              <a:lstStyle/>
              <a:p>
                <a:endParaRPr lang="it-IT"/>
              </a:p>
            </p:txBody>
          </p:sp>
          <p:sp>
            <p:nvSpPr>
              <p:cNvPr id="478589" name="Oval 381"/>
              <p:cNvSpPr>
                <a:spLocks noChangeArrowheads="1"/>
              </p:cNvSpPr>
              <p:nvPr/>
            </p:nvSpPr>
            <p:spPr bwMode="auto">
              <a:xfrm>
                <a:off x="2563" y="1814"/>
                <a:ext cx="26" cy="27"/>
              </a:xfrm>
              <a:prstGeom prst="ellipse">
                <a:avLst/>
              </a:prstGeom>
              <a:solidFill>
                <a:srgbClr val="D8D8D8"/>
              </a:solidFill>
              <a:ln w="9525">
                <a:noFill/>
                <a:round/>
                <a:headEnd/>
                <a:tailEnd/>
              </a:ln>
            </p:spPr>
            <p:txBody>
              <a:bodyPr/>
              <a:lstStyle/>
              <a:p>
                <a:endParaRPr lang="it-IT"/>
              </a:p>
            </p:txBody>
          </p:sp>
          <p:sp>
            <p:nvSpPr>
              <p:cNvPr id="478590" name="Oval 382"/>
              <p:cNvSpPr>
                <a:spLocks noChangeArrowheads="1"/>
              </p:cNvSpPr>
              <p:nvPr/>
            </p:nvSpPr>
            <p:spPr bwMode="auto">
              <a:xfrm>
                <a:off x="2563" y="1817"/>
                <a:ext cx="24" cy="22"/>
              </a:xfrm>
              <a:prstGeom prst="ellipse">
                <a:avLst/>
              </a:prstGeom>
              <a:solidFill>
                <a:srgbClr val="D8D8D8"/>
              </a:solidFill>
              <a:ln w="9525">
                <a:noFill/>
                <a:round/>
                <a:headEnd/>
                <a:tailEnd/>
              </a:ln>
            </p:spPr>
            <p:txBody>
              <a:bodyPr/>
              <a:lstStyle/>
              <a:p>
                <a:endParaRPr lang="it-IT"/>
              </a:p>
            </p:txBody>
          </p:sp>
          <p:sp>
            <p:nvSpPr>
              <p:cNvPr id="478591" name="Oval 383"/>
              <p:cNvSpPr>
                <a:spLocks noChangeArrowheads="1"/>
              </p:cNvSpPr>
              <p:nvPr/>
            </p:nvSpPr>
            <p:spPr bwMode="auto">
              <a:xfrm>
                <a:off x="2565" y="1817"/>
                <a:ext cx="22" cy="22"/>
              </a:xfrm>
              <a:prstGeom prst="ellipse">
                <a:avLst/>
              </a:prstGeom>
              <a:solidFill>
                <a:srgbClr val="D9D9D9"/>
              </a:solidFill>
              <a:ln w="9525">
                <a:noFill/>
                <a:round/>
                <a:headEnd/>
                <a:tailEnd/>
              </a:ln>
            </p:spPr>
            <p:txBody>
              <a:bodyPr/>
              <a:lstStyle/>
              <a:p>
                <a:endParaRPr lang="it-IT"/>
              </a:p>
            </p:txBody>
          </p:sp>
          <p:sp>
            <p:nvSpPr>
              <p:cNvPr id="478592" name="Oval 384"/>
              <p:cNvSpPr>
                <a:spLocks noChangeArrowheads="1"/>
              </p:cNvSpPr>
              <p:nvPr/>
            </p:nvSpPr>
            <p:spPr bwMode="auto">
              <a:xfrm>
                <a:off x="2565" y="1819"/>
                <a:ext cx="22" cy="18"/>
              </a:xfrm>
              <a:prstGeom prst="ellipse">
                <a:avLst/>
              </a:prstGeom>
              <a:solidFill>
                <a:srgbClr val="D9D9D9"/>
              </a:solidFill>
              <a:ln w="9525">
                <a:noFill/>
                <a:round/>
                <a:headEnd/>
                <a:tailEnd/>
              </a:ln>
            </p:spPr>
            <p:txBody>
              <a:bodyPr/>
              <a:lstStyle/>
              <a:p>
                <a:endParaRPr lang="it-IT"/>
              </a:p>
            </p:txBody>
          </p:sp>
          <p:sp>
            <p:nvSpPr>
              <p:cNvPr id="478593" name="Oval 385"/>
              <p:cNvSpPr>
                <a:spLocks noChangeArrowheads="1"/>
              </p:cNvSpPr>
              <p:nvPr/>
            </p:nvSpPr>
            <p:spPr bwMode="auto">
              <a:xfrm>
                <a:off x="2565" y="1819"/>
                <a:ext cx="20" cy="18"/>
              </a:xfrm>
              <a:prstGeom prst="ellipse">
                <a:avLst/>
              </a:prstGeom>
              <a:solidFill>
                <a:srgbClr val="DADADA"/>
              </a:solidFill>
              <a:ln w="9525">
                <a:noFill/>
                <a:round/>
                <a:headEnd/>
                <a:tailEnd/>
              </a:ln>
            </p:spPr>
            <p:txBody>
              <a:bodyPr/>
              <a:lstStyle/>
              <a:p>
                <a:endParaRPr lang="it-IT"/>
              </a:p>
            </p:txBody>
          </p:sp>
          <p:sp>
            <p:nvSpPr>
              <p:cNvPr id="478594" name="Oval 386"/>
              <p:cNvSpPr>
                <a:spLocks noChangeArrowheads="1"/>
              </p:cNvSpPr>
              <p:nvPr/>
            </p:nvSpPr>
            <p:spPr bwMode="auto">
              <a:xfrm>
                <a:off x="2567" y="1819"/>
                <a:ext cx="18" cy="18"/>
              </a:xfrm>
              <a:prstGeom prst="ellipse">
                <a:avLst/>
              </a:prstGeom>
              <a:solidFill>
                <a:srgbClr val="DADADA"/>
              </a:solidFill>
              <a:ln w="9525">
                <a:noFill/>
                <a:round/>
                <a:headEnd/>
                <a:tailEnd/>
              </a:ln>
            </p:spPr>
            <p:txBody>
              <a:bodyPr/>
              <a:lstStyle/>
              <a:p>
                <a:endParaRPr lang="it-IT"/>
              </a:p>
            </p:txBody>
          </p:sp>
          <p:sp>
            <p:nvSpPr>
              <p:cNvPr id="478595" name="Oval 387"/>
              <p:cNvSpPr>
                <a:spLocks noChangeArrowheads="1"/>
              </p:cNvSpPr>
              <p:nvPr/>
            </p:nvSpPr>
            <p:spPr bwMode="auto">
              <a:xfrm>
                <a:off x="2567" y="1821"/>
                <a:ext cx="18" cy="14"/>
              </a:xfrm>
              <a:prstGeom prst="ellipse">
                <a:avLst/>
              </a:prstGeom>
              <a:solidFill>
                <a:srgbClr val="DADADA"/>
              </a:solidFill>
              <a:ln w="9525">
                <a:noFill/>
                <a:round/>
                <a:headEnd/>
                <a:tailEnd/>
              </a:ln>
            </p:spPr>
            <p:txBody>
              <a:bodyPr/>
              <a:lstStyle/>
              <a:p>
                <a:endParaRPr lang="it-IT"/>
              </a:p>
            </p:txBody>
          </p:sp>
          <p:sp>
            <p:nvSpPr>
              <p:cNvPr id="478596" name="Oval 388"/>
              <p:cNvSpPr>
                <a:spLocks noChangeArrowheads="1"/>
              </p:cNvSpPr>
              <p:nvPr/>
            </p:nvSpPr>
            <p:spPr bwMode="auto">
              <a:xfrm>
                <a:off x="2569" y="1821"/>
                <a:ext cx="14" cy="14"/>
              </a:xfrm>
              <a:prstGeom prst="ellipse">
                <a:avLst/>
              </a:prstGeom>
              <a:solidFill>
                <a:srgbClr val="DBDBDB"/>
              </a:solidFill>
              <a:ln w="9525">
                <a:noFill/>
                <a:round/>
                <a:headEnd/>
                <a:tailEnd/>
              </a:ln>
            </p:spPr>
            <p:txBody>
              <a:bodyPr/>
              <a:lstStyle/>
              <a:p>
                <a:endParaRPr lang="it-IT"/>
              </a:p>
            </p:txBody>
          </p:sp>
          <p:sp>
            <p:nvSpPr>
              <p:cNvPr id="478597" name="Oval 389"/>
              <p:cNvSpPr>
                <a:spLocks noChangeArrowheads="1"/>
              </p:cNvSpPr>
              <p:nvPr/>
            </p:nvSpPr>
            <p:spPr bwMode="auto">
              <a:xfrm>
                <a:off x="2569" y="1821"/>
                <a:ext cx="14" cy="14"/>
              </a:xfrm>
              <a:prstGeom prst="ellipse">
                <a:avLst/>
              </a:prstGeom>
              <a:solidFill>
                <a:srgbClr val="DBDBDB"/>
              </a:solidFill>
              <a:ln w="9525">
                <a:noFill/>
                <a:round/>
                <a:headEnd/>
                <a:tailEnd/>
              </a:ln>
            </p:spPr>
            <p:txBody>
              <a:bodyPr/>
              <a:lstStyle/>
              <a:p>
                <a:endParaRPr lang="it-IT"/>
              </a:p>
            </p:txBody>
          </p:sp>
          <p:sp>
            <p:nvSpPr>
              <p:cNvPr id="478598" name="Oval 390"/>
              <p:cNvSpPr>
                <a:spLocks noChangeArrowheads="1"/>
              </p:cNvSpPr>
              <p:nvPr/>
            </p:nvSpPr>
            <p:spPr bwMode="auto">
              <a:xfrm>
                <a:off x="2571" y="1823"/>
                <a:ext cx="10" cy="10"/>
              </a:xfrm>
              <a:prstGeom prst="ellipse">
                <a:avLst/>
              </a:prstGeom>
              <a:solidFill>
                <a:srgbClr val="DBDBDB"/>
              </a:solidFill>
              <a:ln w="9525">
                <a:noFill/>
                <a:round/>
                <a:headEnd/>
                <a:tailEnd/>
              </a:ln>
            </p:spPr>
            <p:txBody>
              <a:bodyPr/>
              <a:lstStyle/>
              <a:p>
                <a:endParaRPr lang="it-IT"/>
              </a:p>
            </p:txBody>
          </p:sp>
          <p:sp>
            <p:nvSpPr>
              <p:cNvPr id="478599" name="Oval 391"/>
              <p:cNvSpPr>
                <a:spLocks noChangeArrowheads="1"/>
              </p:cNvSpPr>
              <p:nvPr/>
            </p:nvSpPr>
            <p:spPr bwMode="auto">
              <a:xfrm>
                <a:off x="2571" y="1823"/>
                <a:ext cx="10" cy="10"/>
              </a:xfrm>
              <a:prstGeom prst="ellipse">
                <a:avLst/>
              </a:prstGeom>
              <a:solidFill>
                <a:srgbClr val="DBDBDB"/>
              </a:solidFill>
              <a:ln w="9525">
                <a:noFill/>
                <a:round/>
                <a:headEnd/>
                <a:tailEnd/>
              </a:ln>
            </p:spPr>
            <p:txBody>
              <a:bodyPr/>
              <a:lstStyle/>
              <a:p>
                <a:endParaRPr lang="it-IT"/>
              </a:p>
            </p:txBody>
          </p:sp>
          <p:sp>
            <p:nvSpPr>
              <p:cNvPr id="478600" name="Oval 392"/>
              <p:cNvSpPr>
                <a:spLocks noChangeArrowheads="1"/>
              </p:cNvSpPr>
              <p:nvPr/>
            </p:nvSpPr>
            <p:spPr bwMode="auto">
              <a:xfrm>
                <a:off x="2571" y="1823"/>
                <a:ext cx="8" cy="10"/>
              </a:xfrm>
              <a:prstGeom prst="ellipse">
                <a:avLst/>
              </a:prstGeom>
              <a:solidFill>
                <a:srgbClr val="DCDCDC"/>
              </a:solidFill>
              <a:ln w="9525">
                <a:noFill/>
                <a:round/>
                <a:headEnd/>
                <a:tailEnd/>
              </a:ln>
            </p:spPr>
            <p:txBody>
              <a:bodyPr/>
              <a:lstStyle/>
              <a:p>
                <a:endParaRPr lang="it-IT"/>
              </a:p>
            </p:txBody>
          </p:sp>
          <p:sp>
            <p:nvSpPr>
              <p:cNvPr id="478601" name="Oval 393"/>
              <p:cNvSpPr>
                <a:spLocks noChangeArrowheads="1"/>
              </p:cNvSpPr>
              <p:nvPr/>
            </p:nvSpPr>
            <p:spPr bwMode="auto">
              <a:xfrm>
                <a:off x="2573" y="1825"/>
                <a:ext cx="6" cy="6"/>
              </a:xfrm>
              <a:prstGeom prst="ellipse">
                <a:avLst/>
              </a:prstGeom>
              <a:solidFill>
                <a:srgbClr val="DCDCDC"/>
              </a:solidFill>
              <a:ln w="9525">
                <a:noFill/>
                <a:round/>
                <a:headEnd/>
                <a:tailEnd/>
              </a:ln>
            </p:spPr>
            <p:txBody>
              <a:bodyPr/>
              <a:lstStyle/>
              <a:p>
                <a:endParaRPr lang="it-IT"/>
              </a:p>
            </p:txBody>
          </p:sp>
          <p:sp>
            <p:nvSpPr>
              <p:cNvPr id="478602" name="Oval 394"/>
              <p:cNvSpPr>
                <a:spLocks noChangeArrowheads="1"/>
              </p:cNvSpPr>
              <p:nvPr/>
            </p:nvSpPr>
            <p:spPr bwMode="auto">
              <a:xfrm>
                <a:off x="2573" y="1825"/>
                <a:ext cx="6" cy="6"/>
              </a:xfrm>
              <a:prstGeom prst="ellipse">
                <a:avLst/>
              </a:prstGeom>
              <a:solidFill>
                <a:srgbClr val="DCDCDC"/>
              </a:solidFill>
              <a:ln w="9525">
                <a:noFill/>
                <a:round/>
                <a:headEnd/>
                <a:tailEnd/>
              </a:ln>
            </p:spPr>
            <p:txBody>
              <a:bodyPr/>
              <a:lstStyle/>
              <a:p>
                <a:endParaRPr lang="it-IT"/>
              </a:p>
            </p:txBody>
          </p:sp>
          <p:sp>
            <p:nvSpPr>
              <p:cNvPr id="478603" name="Oval 395"/>
              <p:cNvSpPr>
                <a:spLocks noChangeArrowheads="1"/>
              </p:cNvSpPr>
              <p:nvPr/>
            </p:nvSpPr>
            <p:spPr bwMode="auto">
              <a:xfrm>
                <a:off x="2573" y="1825"/>
                <a:ext cx="4" cy="6"/>
              </a:xfrm>
              <a:prstGeom prst="ellipse">
                <a:avLst/>
              </a:prstGeom>
              <a:solidFill>
                <a:srgbClr val="DCDCDC"/>
              </a:solidFill>
              <a:ln w="9525">
                <a:noFill/>
                <a:round/>
                <a:headEnd/>
                <a:tailEnd/>
              </a:ln>
            </p:spPr>
            <p:txBody>
              <a:bodyPr/>
              <a:lstStyle/>
              <a:p>
                <a:endParaRPr lang="it-IT"/>
              </a:p>
            </p:txBody>
          </p:sp>
        </p:grpSp>
        <p:sp>
          <p:nvSpPr>
            <p:cNvPr id="478604" name="Oval 396"/>
            <p:cNvSpPr>
              <a:spLocks noChangeArrowheads="1"/>
            </p:cNvSpPr>
            <p:nvPr/>
          </p:nvSpPr>
          <p:spPr bwMode="auto">
            <a:xfrm>
              <a:off x="2472" y="1729"/>
              <a:ext cx="209" cy="197"/>
            </a:xfrm>
            <a:prstGeom prst="ellipse">
              <a:avLst/>
            </a:prstGeom>
            <a:noFill/>
            <a:ln w="3175">
              <a:solidFill>
                <a:srgbClr val="000000"/>
              </a:solidFill>
              <a:round/>
              <a:headEnd/>
              <a:tailEnd/>
            </a:ln>
          </p:spPr>
          <p:txBody>
            <a:bodyPr/>
            <a:lstStyle/>
            <a:p>
              <a:endParaRPr lang="it-IT"/>
            </a:p>
          </p:txBody>
        </p:sp>
      </p:grpSp>
      <p:grpSp>
        <p:nvGrpSpPr>
          <p:cNvPr id="478605" name="Group 397"/>
          <p:cNvGrpSpPr>
            <a:grpSpLocks/>
          </p:cNvGrpSpPr>
          <p:nvPr/>
        </p:nvGrpSpPr>
        <p:grpSpPr bwMode="auto">
          <a:xfrm>
            <a:off x="3271838" y="2513013"/>
            <a:ext cx="331787" cy="312737"/>
            <a:chOff x="2877" y="1729"/>
            <a:chExt cx="209" cy="197"/>
          </a:xfrm>
        </p:grpSpPr>
        <p:grpSp>
          <p:nvGrpSpPr>
            <p:cNvPr id="478606" name="Group 398"/>
            <p:cNvGrpSpPr>
              <a:grpSpLocks/>
            </p:cNvGrpSpPr>
            <p:nvPr/>
          </p:nvGrpSpPr>
          <p:grpSpPr bwMode="auto">
            <a:xfrm>
              <a:off x="2877" y="1729"/>
              <a:ext cx="209" cy="197"/>
              <a:chOff x="2877" y="1729"/>
              <a:chExt cx="209" cy="197"/>
            </a:xfrm>
          </p:grpSpPr>
          <p:sp>
            <p:nvSpPr>
              <p:cNvPr id="478607" name="Oval 399"/>
              <p:cNvSpPr>
                <a:spLocks noChangeArrowheads="1"/>
              </p:cNvSpPr>
              <p:nvPr/>
            </p:nvSpPr>
            <p:spPr bwMode="auto">
              <a:xfrm>
                <a:off x="2877" y="1729"/>
                <a:ext cx="209" cy="197"/>
              </a:xfrm>
              <a:prstGeom prst="ellipse">
                <a:avLst/>
              </a:prstGeom>
              <a:solidFill>
                <a:srgbClr val="000000"/>
              </a:solidFill>
              <a:ln w="9525">
                <a:noFill/>
                <a:round/>
                <a:headEnd/>
                <a:tailEnd/>
              </a:ln>
            </p:spPr>
            <p:txBody>
              <a:bodyPr/>
              <a:lstStyle/>
              <a:p>
                <a:endParaRPr lang="it-IT"/>
              </a:p>
            </p:txBody>
          </p:sp>
          <p:sp>
            <p:nvSpPr>
              <p:cNvPr id="478608" name="Oval 400"/>
              <p:cNvSpPr>
                <a:spLocks noChangeArrowheads="1"/>
              </p:cNvSpPr>
              <p:nvPr/>
            </p:nvSpPr>
            <p:spPr bwMode="auto">
              <a:xfrm>
                <a:off x="2879" y="1731"/>
                <a:ext cx="205" cy="193"/>
              </a:xfrm>
              <a:prstGeom prst="ellipse">
                <a:avLst/>
              </a:prstGeom>
              <a:solidFill>
                <a:srgbClr val="090909"/>
              </a:solidFill>
              <a:ln w="9525">
                <a:noFill/>
                <a:round/>
                <a:headEnd/>
                <a:tailEnd/>
              </a:ln>
            </p:spPr>
            <p:txBody>
              <a:bodyPr/>
              <a:lstStyle/>
              <a:p>
                <a:endParaRPr lang="it-IT"/>
              </a:p>
            </p:txBody>
          </p:sp>
          <p:sp>
            <p:nvSpPr>
              <p:cNvPr id="478609" name="Oval 401"/>
              <p:cNvSpPr>
                <a:spLocks noChangeArrowheads="1"/>
              </p:cNvSpPr>
              <p:nvPr/>
            </p:nvSpPr>
            <p:spPr bwMode="auto">
              <a:xfrm>
                <a:off x="2879" y="1731"/>
                <a:ext cx="205" cy="193"/>
              </a:xfrm>
              <a:prstGeom prst="ellipse">
                <a:avLst/>
              </a:prstGeom>
              <a:solidFill>
                <a:srgbClr val="0D0D0D"/>
              </a:solidFill>
              <a:ln w="9525">
                <a:noFill/>
                <a:round/>
                <a:headEnd/>
                <a:tailEnd/>
              </a:ln>
            </p:spPr>
            <p:txBody>
              <a:bodyPr/>
              <a:lstStyle/>
              <a:p>
                <a:endParaRPr lang="it-IT"/>
              </a:p>
            </p:txBody>
          </p:sp>
          <p:sp>
            <p:nvSpPr>
              <p:cNvPr id="478610" name="Oval 402"/>
              <p:cNvSpPr>
                <a:spLocks noChangeArrowheads="1"/>
              </p:cNvSpPr>
              <p:nvPr/>
            </p:nvSpPr>
            <p:spPr bwMode="auto">
              <a:xfrm>
                <a:off x="2879" y="1731"/>
                <a:ext cx="203" cy="193"/>
              </a:xfrm>
              <a:prstGeom prst="ellipse">
                <a:avLst/>
              </a:prstGeom>
              <a:solidFill>
                <a:srgbClr val="101010"/>
              </a:solidFill>
              <a:ln w="9525">
                <a:noFill/>
                <a:round/>
                <a:headEnd/>
                <a:tailEnd/>
              </a:ln>
            </p:spPr>
            <p:txBody>
              <a:bodyPr/>
              <a:lstStyle/>
              <a:p>
                <a:endParaRPr lang="it-IT"/>
              </a:p>
            </p:txBody>
          </p:sp>
          <p:sp>
            <p:nvSpPr>
              <p:cNvPr id="478611" name="Oval 403"/>
              <p:cNvSpPr>
                <a:spLocks noChangeArrowheads="1"/>
              </p:cNvSpPr>
              <p:nvPr/>
            </p:nvSpPr>
            <p:spPr bwMode="auto">
              <a:xfrm>
                <a:off x="2882" y="1733"/>
                <a:ext cx="200" cy="189"/>
              </a:xfrm>
              <a:prstGeom prst="ellipse">
                <a:avLst/>
              </a:prstGeom>
              <a:solidFill>
                <a:srgbClr val="131313"/>
              </a:solidFill>
              <a:ln w="9525">
                <a:noFill/>
                <a:round/>
                <a:headEnd/>
                <a:tailEnd/>
              </a:ln>
            </p:spPr>
            <p:txBody>
              <a:bodyPr/>
              <a:lstStyle/>
              <a:p>
                <a:endParaRPr lang="it-IT"/>
              </a:p>
            </p:txBody>
          </p:sp>
          <p:sp>
            <p:nvSpPr>
              <p:cNvPr id="478612" name="Oval 404"/>
              <p:cNvSpPr>
                <a:spLocks noChangeArrowheads="1"/>
              </p:cNvSpPr>
              <p:nvPr/>
            </p:nvSpPr>
            <p:spPr bwMode="auto">
              <a:xfrm>
                <a:off x="2882" y="1733"/>
                <a:ext cx="200" cy="189"/>
              </a:xfrm>
              <a:prstGeom prst="ellipse">
                <a:avLst/>
              </a:prstGeom>
              <a:solidFill>
                <a:srgbClr val="161616"/>
              </a:solidFill>
              <a:ln w="9525">
                <a:noFill/>
                <a:round/>
                <a:headEnd/>
                <a:tailEnd/>
              </a:ln>
            </p:spPr>
            <p:txBody>
              <a:bodyPr/>
              <a:lstStyle/>
              <a:p>
                <a:endParaRPr lang="it-IT"/>
              </a:p>
            </p:txBody>
          </p:sp>
          <p:sp>
            <p:nvSpPr>
              <p:cNvPr id="478613" name="Oval 405"/>
              <p:cNvSpPr>
                <a:spLocks noChangeArrowheads="1"/>
              </p:cNvSpPr>
              <p:nvPr/>
            </p:nvSpPr>
            <p:spPr bwMode="auto">
              <a:xfrm>
                <a:off x="2884" y="1735"/>
                <a:ext cx="196" cy="185"/>
              </a:xfrm>
              <a:prstGeom prst="ellipse">
                <a:avLst/>
              </a:prstGeom>
              <a:solidFill>
                <a:srgbClr val="191919"/>
              </a:solidFill>
              <a:ln w="9525">
                <a:noFill/>
                <a:round/>
                <a:headEnd/>
                <a:tailEnd/>
              </a:ln>
            </p:spPr>
            <p:txBody>
              <a:bodyPr/>
              <a:lstStyle/>
              <a:p>
                <a:endParaRPr lang="it-IT"/>
              </a:p>
            </p:txBody>
          </p:sp>
          <p:sp>
            <p:nvSpPr>
              <p:cNvPr id="478614" name="Oval 406"/>
              <p:cNvSpPr>
                <a:spLocks noChangeArrowheads="1"/>
              </p:cNvSpPr>
              <p:nvPr/>
            </p:nvSpPr>
            <p:spPr bwMode="auto">
              <a:xfrm>
                <a:off x="2884" y="1735"/>
                <a:ext cx="196" cy="185"/>
              </a:xfrm>
              <a:prstGeom prst="ellipse">
                <a:avLst/>
              </a:prstGeom>
              <a:solidFill>
                <a:srgbClr val="1B1B1B"/>
              </a:solidFill>
              <a:ln w="9525">
                <a:noFill/>
                <a:round/>
                <a:headEnd/>
                <a:tailEnd/>
              </a:ln>
            </p:spPr>
            <p:txBody>
              <a:bodyPr/>
              <a:lstStyle/>
              <a:p>
                <a:endParaRPr lang="it-IT"/>
              </a:p>
            </p:txBody>
          </p:sp>
          <p:sp>
            <p:nvSpPr>
              <p:cNvPr id="478615" name="Oval 407"/>
              <p:cNvSpPr>
                <a:spLocks noChangeArrowheads="1"/>
              </p:cNvSpPr>
              <p:nvPr/>
            </p:nvSpPr>
            <p:spPr bwMode="auto">
              <a:xfrm>
                <a:off x="2884" y="1735"/>
                <a:ext cx="196" cy="185"/>
              </a:xfrm>
              <a:prstGeom prst="ellipse">
                <a:avLst/>
              </a:prstGeom>
              <a:solidFill>
                <a:srgbClr val="1D1D1D"/>
              </a:solidFill>
              <a:ln w="9525">
                <a:noFill/>
                <a:round/>
                <a:headEnd/>
                <a:tailEnd/>
              </a:ln>
            </p:spPr>
            <p:txBody>
              <a:bodyPr/>
              <a:lstStyle/>
              <a:p>
                <a:endParaRPr lang="it-IT"/>
              </a:p>
            </p:txBody>
          </p:sp>
          <p:sp>
            <p:nvSpPr>
              <p:cNvPr id="478616" name="Oval 408"/>
              <p:cNvSpPr>
                <a:spLocks noChangeArrowheads="1"/>
              </p:cNvSpPr>
              <p:nvPr/>
            </p:nvSpPr>
            <p:spPr bwMode="auto">
              <a:xfrm>
                <a:off x="2886" y="1737"/>
                <a:ext cx="192" cy="181"/>
              </a:xfrm>
              <a:prstGeom prst="ellipse">
                <a:avLst/>
              </a:prstGeom>
              <a:solidFill>
                <a:srgbClr val="202020"/>
              </a:solidFill>
              <a:ln w="9525">
                <a:noFill/>
                <a:round/>
                <a:headEnd/>
                <a:tailEnd/>
              </a:ln>
            </p:spPr>
            <p:txBody>
              <a:bodyPr/>
              <a:lstStyle/>
              <a:p>
                <a:endParaRPr lang="it-IT"/>
              </a:p>
            </p:txBody>
          </p:sp>
          <p:sp>
            <p:nvSpPr>
              <p:cNvPr id="478617" name="Oval 409"/>
              <p:cNvSpPr>
                <a:spLocks noChangeArrowheads="1"/>
              </p:cNvSpPr>
              <p:nvPr/>
            </p:nvSpPr>
            <p:spPr bwMode="auto">
              <a:xfrm>
                <a:off x="2886" y="1737"/>
                <a:ext cx="192" cy="181"/>
              </a:xfrm>
              <a:prstGeom prst="ellipse">
                <a:avLst/>
              </a:prstGeom>
              <a:solidFill>
                <a:srgbClr val="222222"/>
              </a:solidFill>
              <a:ln w="9525">
                <a:noFill/>
                <a:round/>
                <a:headEnd/>
                <a:tailEnd/>
              </a:ln>
            </p:spPr>
            <p:txBody>
              <a:bodyPr/>
              <a:lstStyle/>
              <a:p>
                <a:endParaRPr lang="it-IT"/>
              </a:p>
            </p:txBody>
          </p:sp>
          <p:sp>
            <p:nvSpPr>
              <p:cNvPr id="478618" name="Oval 410"/>
              <p:cNvSpPr>
                <a:spLocks noChangeArrowheads="1"/>
              </p:cNvSpPr>
              <p:nvPr/>
            </p:nvSpPr>
            <p:spPr bwMode="auto">
              <a:xfrm>
                <a:off x="2888" y="1737"/>
                <a:ext cx="188" cy="181"/>
              </a:xfrm>
              <a:prstGeom prst="ellipse">
                <a:avLst/>
              </a:prstGeom>
              <a:solidFill>
                <a:srgbClr val="242424"/>
              </a:solidFill>
              <a:ln w="9525">
                <a:noFill/>
                <a:round/>
                <a:headEnd/>
                <a:tailEnd/>
              </a:ln>
            </p:spPr>
            <p:txBody>
              <a:bodyPr/>
              <a:lstStyle/>
              <a:p>
                <a:endParaRPr lang="it-IT"/>
              </a:p>
            </p:txBody>
          </p:sp>
          <p:sp>
            <p:nvSpPr>
              <p:cNvPr id="478619" name="Oval 411"/>
              <p:cNvSpPr>
                <a:spLocks noChangeArrowheads="1"/>
              </p:cNvSpPr>
              <p:nvPr/>
            </p:nvSpPr>
            <p:spPr bwMode="auto">
              <a:xfrm>
                <a:off x="2888" y="1739"/>
                <a:ext cx="188" cy="177"/>
              </a:xfrm>
              <a:prstGeom prst="ellipse">
                <a:avLst/>
              </a:prstGeom>
              <a:solidFill>
                <a:srgbClr val="262626"/>
              </a:solidFill>
              <a:ln w="9525">
                <a:noFill/>
                <a:round/>
                <a:headEnd/>
                <a:tailEnd/>
              </a:ln>
            </p:spPr>
            <p:txBody>
              <a:bodyPr/>
              <a:lstStyle/>
              <a:p>
                <a:endParaRPr lang="it-IT"/>
              </a:p>
            </p:txBody>
          </p:sp>
          <p:sp>
            <p:nvSpPr>
              <p:cNvPr id="478620" name="Oval 412"/>
              <p:cNvSpPr>
                <a:spLocks noChangeArrowheads="1"/>
              </p:cNvSpPr>
              <p:nvPr/>
            </p:nvSpPr>
            <p:spPr bwMode="auto">
              <a:xfrm>
                <a:off x="2888" y="1739"/>
                <a:ext cx="186" cy="177"/>
              </a:xfrm>
              <a:prstGeom prst="ellipse">
                <a:avLst/>
              </a:prstGeom>
              <a:solidFill>
                <a:srgbClr val="292929"/>
              </a:solidFill>
              <a:ln w="9525">
                <a:noFill/>
                <a:round/>
                <a:headEnd/>
                <a:tailEnd/>
              </a:ln>
            </p:spPr>
            <p:txBody>
              <a:bodyPr/>
              <a:lstStyle/>
              <a:p>
                <a:endParaRPr lang="it-IT"/>
              </a:p>
            </p:txBody>
          </p:sp>
          <p:sp>
            <p:nvSpPr>
              <p:cNvPr id="478621" name="Oval 413"/>
              <p:cNvSpPr>
                <a:spLocks noChangeArrowheads="1"/>
              </p:cNvSpPr>
              <p:nvPr/>
            </p:nvSpPr>
            <p:spPr bwMode="auto">
              <a:xfrm>
                <a:off x="2890" y="1741"/>
                <a:ext cx="184" cy="173"/>
              </a:xfrm>
              <a:prstGeom prst="ellipse">
                <a:avLst/>
              </a:prstGeom>
              <a:solidFill>
                <a:srgbClr val="2B2B2B"/>
              </a:solidFill>
              <a:ln w="9525">
                <a:noFill/>
                <a:round/>
                <a:headEnd/>
                <a:tailEnd/>
              </a:ln>
            </p:spPr>
            <p:txBody>
              <a:bodyPr/>
              <a:lstStyle/>
              <a:p>
                <a:endParaRPr lang="it-IT"/>
              </a:p>
            </p:txBody>
          </p:sp>
          <p:sp>
            <p:nvSpPr>
              <p:cNvPr id="478622" name="Oval 414"/>
              <p:cNvSpPr>
                <a:spLocks noChangeArrowheads="1"/>
              </p:cNvSpPr>
              <p:nvPr/>
            </p:nvSpPr>
            <p:spPr bwMode="auto">
              <a:xfrm>
                <a:off x="2890" y="1741"/>
                <a:ext cx="184" cy="173"/>
              </a:xfrm>
              <a:prstGeom prst="ellipse">
                <a:avLst/>
              </a:prstGeom>
              <a:solidFill>
                <a:srgbClr val="2D2D2D"/>
              </a:solidFill>
              <a:ln w="9525">
                <a:noFill/>
                <a:round/>
                <a:headEnd/>
                <a:tailEnd/>
              </a:ln>
            </p:spPr>
            <p:txBody>
              <a:bodyPr/>
              <a:lstStyle/>
              <a:p>
                <a:endParaRPr lang="it-IT"/>
              </a:p>
            </p:txBody>
          </p:sp>
          <p:sp>
            <p:nvSpPr>
              <p:cNvPr id="478623" name="Oval 415"/>
              <p:cNvSpPr>
                <a:spLocks noChangeArrowheads="1"/>
              </p:cNvSpPr>
              <p:nvPr/>
            </p:nvSpPr>
            <p:spPr bwMode="auto">
              <a:xfrm>
                <a:off x="2892" y="1741"/>
                <a:ext cx="180" cy="173"/>
              </a:xfrm>
              <a:prstGeom prst="ellipse">
                <a:avLst/>
              </a:prstGeom>
              <a:solidFill>
                <a:srgbClr val="2F2F2F"/>
              </a:solidFill>
              <a:ln w="9525">
                <a:noFill/>
                <a:round/>
                <a:headEnd/>
                <a:tailEnd/>
              </a:ln>
            </p:spPr>
            <p:txBody>
              <a:bodyPr/>
              <a:lstStyle/>
              <a:p>
                <a:endParaRPr lang="it-IT"/>
              </a:p>
            </p:txBody>
          </p:sp>
          <p:sp>
            <p:nvSpPr>
              <p:cNvPr id="478624" name="Oval 416"/>
              <p:cNvSpPr>
                <a:spLocks noChangeArrowheads="1"/>
              </p:cNvSpPr>
              <p:nvPr/>
            </p:nvSpPr>
            <p:spPr bwMode="auto">
              <a:xfrm>
                <a:off x="2892" y="1743"/>
                <a:ext cx="180" cy="169"/>
              </a:xfrm>
              <a:prstGeom prst="ellipse">
                <a:avLst/>
              </a:prstGeom>
              <a:solidFill>
                <a:srgbClr val="313131"/>
              </a:solidFill>
              <a:ln w="9525">
                <a:noFill/>
                <a:round/>
                <a:headEnd/>
                <a:tailEnd/>
              </a:ln>
            </p:spPr>
            <p:txBody>
              <a:bodyPr/>
              <a:lstStyle/>
              <a:p>
                <a:endParaRPr lang="it-IT"/>
              </a:p>
            </p:txBody>
          </p:sp>
          <p:sp>
            <p:nvSpPr>
              <p:cNvPr id="478625" name="Oval 417"/>
              <p:cNvSpPr>
                <a:spLocks noChangeArrowheads="1"/>
              </p:cNvSpPr>
              <p:nvPr/>
            </p:nvSpPr>
            <p:spPr bwMode="auto">
              <a:xfrm>
                <a:off x="2892" y="1743"/>
                <a:ext cx="178" cy="169"/>
              </a:xfrm>
              <a:prstGeom prst="ellipse">
                <a:avLst/>
              </a:prstGeom>
              <a:solidFill>
                <a:srgbClr val="333333"/>
              </a:solidFill>
              <a:ln w="9525">
                <a:noFill/>
                <a:round/>
                <a:headEnd/>
                <a:tailEnd/>
              </a:ln>
            </p:spPr>
            <p:txBody>
              <a:bodyPr/>
              <a:lstStyle/>
              <a:p>
                <a:endParaRPr lang="it-IT"/>
              </a:p>
            </p:txBody>
          </p:sp>
          <p:sp>
            <p:nvSpPr>
              <p:cNvPr id="478626" name="Oval 418"/>
              <p:cNvSpPr>
                <a:spLocks noChangeArrowheads="1"/>
              </p:cNvSpPr>
              <p:nvPr/>
            </p:nvSpPr>
            <p:spPr bwMode="auto">
              <a:xfrm>
                <a:off x="2894" y="1743"/>
                <a:ext cx="176" cy="169"/>
              </a:xfrm>
              <a:prstGeom prst="ellipse">
                <a:avLst/>
              </a:prstGeom>
              <a:solidFill>
                <a:srgbClr val="363636"/>
              </a:solidFill>
              <a:ln w="9525">
                <a:noFill/>
                <a:round/>
                <a:headEnd/>
                <a:tailEnd/>
              </a:ln>
            </p:spPr>
            <p:txBody>
              <a:bodyPr/>
              <a:lstStyle/>
              <a:p>
                <a:endParaRPr lang="it-IT"/>
              </a:p>
            </p:txBody>
          </p:sp>
          <p:sp>
            <p:nvSpPr>
              <p:cNvPr id="478627" name="Oval 419"/>
              <p:cNvSpPr>
                <a:spLocks noChangeArrowheads="1"/>
              </p:cNvSpPr>
              <p:nvPr/>
            </p:nvSpPr>
            <p:spPr bwMode="auto">
              <a:xfrm>
                <a:off x="2894" y="1745"/>
                <a:ext cx="176" cy="165"/>
              </a:xfrm>
              <a:prstGeom prst="ellipse">
                <a:avLst/>
              </a:prstGeom>
              <a:solidFill>
                <a:srgbClr val="383838"/>
              </a:solidFill>
              <a:ln w="9525">
                <a:noFill/>
                <a:round/>
                <a:headEnd/>
                <a:tailEnd/>
              </a:ln>
            </p:spPr>
            <p:txBody>
              <a:bodyPr/>
              <a:lstStyle/>
              <a:p>
                <a:endParaRPr lang="it-IT"/>
              </a:p>
            </p:txBody>
          </p:sp>
          <p:sp>
            <p:nvSpPr>
              <p:cNvPr id="478628" name="Oval 420"/>
              <p:cNvSpPr>
                <a:spLocks noChangeArrowheads="1"/>
              </p:cNvSpPr>
              <p:nvPr/>
            </p:nvSpPr>
            <p:spPr bwMode="auto">
              <a:xfrm>
                <a:off x="2896" y="1745"/>
                <a:ext cx="172" cy="165"/>
              </a:xfrm>
              <a:prstGeom prst="ellipse">
                <a:avLst/>
              </a:prstGeom>
              <a:solidFill>
                <a:srgbClr val="3A3A3A"/>
              </a:solidFill>
              <a:ln w="9525">
                <a:noFill/>
                <a:round/>
                <a:headEnd/>
                <a:tailEnd/>
              </a:ln>
            </p:spPr>
            <p:txBody>
              <a:bodyPr/>
              <a:lstStyle/>
              <a:p>
                <a:endParaRPr lang="it-IT"/>
              </a:p>
            </p:txBody>
          </p:sp>
          <p:sp>
            <p:nvSpPr>
              <p:cNvPr id="478629" name="Oval 421"/>
              <p:cNvSpPr>
                <a:spLocks noChangeArrowheads="1"/>
              </p:cNvSpPr>
              <p:nvPr/>
            </p:nvSpPr>
            <p:spPr bwMode="auto">
              <a:xfrm>
                <a:off x="2896" y="1747"/>
                <a:ext cx="172" cy="161"/>
              </a:xfrm>
              <a:prstGeom prst="ellipse">
                <a:avLst/>
              </a:prstGeom>
              <a:solidFill>
                <a:srgbClr val="3C3C3C"/>
              </a:solidFill>
              <a:ln w="9525">
                <a:noFill/>
                <a:round/>
                <a:headEnd/>
                <a:tailEnd/>
              </a:ln>
            </p:spPr>
            <p:txBody>
              <a:bodyPr/>
              <a:lstStyle/>
              <a:p>
                <a:endParaRPr lang="it-IT"/>
              </a:p>
            </p:txBody>
          </p:sp>
          <p:sp>
            <p:nvSpPr>
              <p:cNvPr id="478630" name="Oval 422"/>
              <p:cNvSpPr>
                <a:spLocks noChangeArrowheads="1"/>
              </p:cNvSpPr>
              <p:nvPr/>
            </p:nvSpPr>
            <p:spPr bwMode="auto">
              <a:xfrm>
                <a:off x="2896" y="1747"/>
                <a:ext cx="170" cy="161"/>
              </a:xfrm>
              <a:prstGeom prst="ellipse">
                <a:avLst/>
              </a:prstGeom>
              <a:solidFill>
                <a:srgbClr val="3F3F3F"/>
              </a:solidFill>
              <a:ln w="9525">
                <a:noFill/>
                <a:round/>
                <a:headEnd/>
                <a:tailEnd/>
              </a:ln>
            </p:spPr>
            <p:txBody>
              <a:bodyPr/>
              <a:lstStyle/>
              <a:p>
                <a:endParaRPr lang="it-IT"/>
              </a:p>
            </p:txBody>
          </p:sp>
          <p:sp>
            <p:nvSpPr>
              <p:cNvPr id="478631" name="Oval 423"/>
              <p:cNvSpPr>
                <a:spLocks noChangeArrowheads="1"/>
              </p:cNvSpPr>
              <p:nvPr/>
            </p:nvSpPr>
            <p:spPr bwMode="auto">
              <a:xfrm>
                <a:off x="2898" y="1747"/>
                <a:ext cx="168" cy="161"/>
              </a:xfrm>
              <a:prstGeom prst="ellipse">
                <a:avLst/>
              </a:prstGeom>
              <a:solidFill>
                <a:srgbClr val="414141"/>
              </a:solidFill>
              <a:ln w="9525">
                <a:noFill/>
                <a:round/>
                <a:headEnd/>
                <a:tailEnd/>
              </a:ln>
            </p:spPr>
            <p:txBody>
              <a:bodyPr/>
              <a:lstStyle/>
              <a:p>
                <a:endParaRPr lang="it-IT"/>
              </a:p>
            </p:txBody>
          </p:sp>
          <p:sp>
            <p:nvSpPr>
              <p:cNvPr id="478632" name="Oval 424"/>
              <p:cNvSpPr>
                <a:spLocks noChangeArrowheads="1"/>
              </p:cNvSpPr>
              <p:nvPr/>
            </p:nvSpPr>
            <p:spPr bwMode="auto">
              <a:xfrm>
                <a:off x="2898" y="1749"/>
                <a:ext cx="168" cy="157"/>
              </a:xfrm>
              <a:prstGeom prst="ellipse">
                <a:avLst/>
              </a:prstGeom>
              <a:solidFill>
                <a:srgbClr val="434343"/>
              </a:solidFill>
              <a:ln w="9525">
                <a:noFill/>
                <a:round/>
                <a:headEnd/>
                <a:tailEnd/>
              </a:ln>
            </p:spPr>
            <p:txBody>
              <a:bodyPr/>
              <a:lstStyle/>
              <a:p>
                <a:endParaRPr lang="it-IT"/>
              </a:p>
            </p:txBody>
          </p:sp>
          <p:sp>
            <p:nvSpPr>
              <p:cNvPr id="478633" name="Oval 425"/>
              <p:cNvSpPr>
                <a:spLocks noChangeArrowheads="1"/>
              </p:cNvSpPr>
              <p:nvPr/>
            </p:nvSpPr>
            <p:spPr bwMode="auto">
              <a:xfrm>
                <a:off x="2900" y="1749"/>
                <a:ext cx="164" cy="157"/>
              </a:xfrm>
              <a:prstGeom prst="ellipse">
                <a:avLst/>
              </a:prstGeom>
              <a:solidFill>
                <a:srgbClr val="454545"/>
              </a:solidFill>
              <a:ln w="9525">
                <a:noFill/>
                <a:round/>
                <a:headEnd/>
                <a:tailEnd/>
              </a:ln>
            </p:spPr>
            <p:txBody>
              <a:bodyPr/>
              <a:lstStyle/>
              <a:p>
                <a:endParaRPr lang="it-IT"/>
              </a:p>
            </p:txBody>
          </p:sp>
          <p:sp>
            <p:nvSpPr>
              <p:cNvPr id="478634" name="Oval 426"/>
              <p:cNvSpPr>
                <a:spLocks noChangeArrowheads="1"/>
              </p:cNvSpPr>
              <p:nvPr/>
            </p:nvSpPr>
            <p:spPr bwMode="auto">
              <a:xfrm>
                <a:off x="2900" y="1749"/>
                <a:ext cx="164" cy="157"/>
              </a:xfrm>
              <a:prstGeom prst="ellipse">
                <a:avLst/>
              </a:prstGeom>
              <a:solidFill>
                <a:srgbClr val="484848"/>
              </a:solidFill>
              <a:ln w="9525">
                <a:noFill/>
                <a:round/>
                <a:headEnd/>
                <a:tailEnd/>
              </a:ln>
            </p:spPr>
            <p:txBody>
              <a:bodyPr/>
              <a:lstStyle/>
              <a:p>
                <a:endParaRPr lang="it-IT"/>
              </a:p>
            </p:txBody>
          </p:sp>
          <p:sp>
            <p:nvSpPr>
              <p:cNvPr id="478635" name="Oval 427"/>
              <p:cNvSpPr>
                <a:spLocks noChangeArrowheads="1"/>
              </p:cNvSpPr>
              <p:nvPr/>
            </p:nvSpPr>
            <p:spPr bwMode="auto">
              <a:xfrm>
                <a:off x="2900" y="1752"/>
                <a:ext cx="164" cy="152"/>
              </a:xfrm>
              <a:prstGeom prst="ellipse">
                <a:avLst/>
              </a:prstGeom>
              <a:solidFill>
                <a:srgbClr val="4A4A4A"/>
              </a:solidFill>
              <a:ln w="9525">
                <a:noFill/>
                <a:round/>
                <a:headEnd/>
                <a:tailEnd/>
              </a:ln>
            </p:spPr>
            <p:txBody>
              <a:bodyPr/>
              <a:lstStyle/>
              <a:p>
                <a:endParaRPr lang="it-IT"/>
              </a:p>
            </p:txBody>
          </p:sp>
          <p:sp>
            <p:nvSpPr>
              <p:cNvPr id="478636" name="Oval 428"/>
              <p:cNvSpPr>
                <a:spLocks noChangeArrowheads="1"/>
              </p:cNvSpPr>
              <p:nvPr/>
            </p:nvSpPr>
            <p:spPr bwMode="auto">
              <a:xfrm>
                <a:off x="2902" y="1752"/>
                <a:ext cx="160" cy="152"/>
              </a:xfrm>
              <a:prstGeom prst="ellipse">
                <a:avLst/>
              </a:prstGeom>
              <a:solidFill>
                <a:srgbClr val="4C4C4C"/>
              </a:solidFill>
              <a:ln w="9525">
                <a:noFill/>
                <a:round/>
                <a:headEnd/>
                <a:tailEnd/>
              </a:ln>
            </p:spPr>
            <p:txBody>
              <a:bodyPr/>
              <a:lstStyle/>
              <a:p>
                <a:endParaRPr lang="it-IT"/>
              </a:p>
            </p:txBody>
          </p:sp>
          <p:sp>
            <p:nvSpPr>
              <p:cNvPr id="478637" name="Oval 429"/>
              <p:cNvSpPr>
                <a:spLocks noChangeArrowheads="1"/>
              </p:cNvSpPr>
              <p:nvPr/>
            </p:nvSpPr>
            <p:spPr bwMode="auto">
              <a:xfrm>
                <a:off x="2902" y="1752"/>
                <a:ext cx="160" cy="152"/>
              </a:xfrm>
              <a:prstGeom prst="ellipse">
                <a:avLst/>
              </a:prstGeom>
              <a:solidFill>
                <a:srgbClr val="4F4F4F"/>
              </a:solidFill>
              <a:ln w="9525">
                <a:noFill/>
                <a:round/>
                <a:headEnd/>
                <a:tailEnd/>
              </a:ln>
            </p:spPr>
            <p:txBody>
              <a:bodyPr/>
              <a:lstStyle/>
              <a:p>
                <a:endParaRPr lang="it-IT"/>
              </a:p>
            </p:txBody>
          </p:sp>
          <p:sp>
            <p:nvSpPr>
              <p:cNvPr id="478638" name="Oval 430"/>
              <p:cNvSpPr>
                <a:spLocks noChangeArrowheads="1"/>
              </p:cNvSpPr>
              <p:nvPr/>
            </p:nvSpPr>
            <p:spPr bwMode="auto">
              <a:xfrm>
                <a:off x="2902" y="1754"/>
                <a:ext cx="158" cy="148"/>
              </a:xfrm>
              <a:prstGeom prst="ellipse">
                <a:avLst/>
              </a:prstGeom>
              <a:solidFill>
                <a:srgbClr val="515151"/>
              </a:solidFill>
              <a:ln w="9525">
                <a:noFill/>
                <a:round/>
                <a:headEnd/>
                <a:tailEnd/>
              </a:ln>
            </p:spPr>
            <p:txBody>
              <a:bodyPr/>
              <a:lstStyle/>
              <a:p>
                <a:endParaRPr lang="it-IT"/>
              </a:p>
            </p:txBody>
          </p:sp>
          <p:sp>
            <p:nvSpPr>
              <p:cNvPr id="478639" name="Oval 431"/>
              <p:cNvSpPr>
                <a:spLocks noChangeArrowheads="1"/>
              </p:cNvSpPr>
              <p:nvPr/>
            </p:nvSpPr>
            <p:spPr bwMode="auto">
              <a:xfrm>
                <a:off x="2904" y="1754"/>
                <a:ext cx="156" cy="148"/>
              </a:xfrm>
              <a:prstGeom prst="ellipse">
                <a:avLst/>
              </a:prstGeom>
              <a:solidFill>
                <a:srgbClr val="535353"/>
              </a:solidFill>
              <a:ln w="9525">
                <a:noFill/>
                <a:round/>
                <a:headEnd/>
                <a:tailEnd/>
              </a:ln>
            </p:spPr>
            <p:txBody>
              <a:bodyPr/>
              <a:lstStyle/>
              <a:p>
                <a:endParaRPr lang="it-IT"/>
              </a:p>
            </p:txBody>
          </p:sp>
          <p:sp>
            <p:nvSpPr>
              <p:cNvPr id="478640" name="Oval 432"/>
              <p:cNvSpPr>
                <a:spLocks noChangeArrowheads="1"/>
              </p:cNvSpPr>
              <p:nvPr/>
            </p:nvSpPr>
            <p:spPr bwMode="auto">
              <a:xfrm>
                <a:off x="2904" y="1756"/>
                <a:ext cx="156" cy="144"/>
              </a:xfrm>
              <a:prstGeom prst="ellipse">
                <a:avLst/>
              </a:prstGeom>
              <a:solidFill>
                <a:srgbClr val="565656"/>
              </a:solidFill>
              <a:ln w="9525">
                <a:noFill/>
                <a:round/>
                <a:headEnd/>
                <a:tailEnd/>
              </a:ln>
            </p:spPr>
            <p:txBody>
              <a:bodyPr/>
              <a:lstStyle/>
              <a:p>
                <a:endParaRPr lang="it-IT"/>
              </a:p>
            </p:txBody>
          </p:sp>
          <p:sp>
            <p:nvSpPr>
              <p:cNvPr id="478641" name="Oval 433"/>
              <p:cNvSpPr>
                <a:spLocks noChangeArrowheads="1"/>
              </p:cNvSpPr>
              <p:nvPr/>
            </p:nvSpPr>
            <p:spPr bwMode="auto">
              <a:xfrm>
                <a:off x="2906" y="1756"/>
                <a:ext cx="152" cy="144"/>
              </a:xfrm>
              <a:prstGeom prst="ellipse">
                <a:avLst/>
              </a:prstGeom>
              <a:solidFill>
                <a:srgbClr val="585858"/>
              </a:solidFill>
              <a:ln w="9525">
                <a:noFill/>
                <a:round/>
                <a:headEnd/>
                <a:tailEnd/>
              </a:ln>
            </p:spPr>
            <p:txBody>
              <a:bodyPr/>
              <a:lstStyle/>
              <a:p>
                <a:endParaRPr lang="it-IT"/>
              </a:p>
            </p:txBody>
          </p:sp>
          <p:sp>
            <p:nvSpPr>
              <p:cNvPr id="478642" name="Oval 434"/>
              <p:cNvSpPr>
                <a:spLocks noChangeArrowheads="1"/>
              </p:cNvSpPr>
              <p:nvPr/>
            </p:nvSpPr>
            <p:spPr bwMode="auto">
              <a:xfrm>
                <a:off x="2906" y="1756"/>
                <a:ext cx="152" cy="144"/>
              </a:xfrm>
              <a:prstGeom prst="ellipse">
                <a:avLst/>
              </a:prstGeom>
              <a:solidFill>
                <a:srgbClr val="5A5A5A"/>
              </a:solidFill>
              <a:ln w="9525">
                <a:noFill/>
                <a:round/>
                <a:headEnd/>
                <a:tailEnd/>
              </a:ln>
            </p:spPr>
            <p:txBody>
              <a:bodyPr/>
              <a:lstStyle/>
              <a:p>
                <a:endParaRPr lang="it-IT"/>
              </a:p>
            </p:txBody>
          </p:sp>
          <p:sp>
            <p:nvSpPr>
              <p:cNvPr id="478643" name="Oval 435"/>
              <p:cNvSpPr>
                <a:spLocks noChangeArrowheads="1"/>
              </p:cNvSpPr>
              <p:nvPr/>
            </p:nvSpPr>
            <p:spPr bwMode="auto">
              <a:xfrm>
                <a:off x="2908" y="1758"/>
                <a:ext cx="148" cy="140"/>
              </a:xfrm>
              <a:prstGeom prst="ellipse">
                <a:avLst/>
              </a:prstGeom>
              <a:solidFill>
                <a:srgbClr val="5D5D5D"/>
              </a:solidFill>
              <a:ln w="9525">
                <a:noFill/>
                <a:round/>
                <a:headEnd/>
                <a:tailEnd/>
              </a:ln>
            </p:spPr>
            <p:txBody>
              <a:bodyPr/>
              <a:lstStyle/>
              <a:p>
                <a:endParaRPr lang="it-IT"/>
              </a:p>
            </p:txBody>
          </p:sp>
          <p:sp>
            <p:nvSpPr>
              <p:cNvPr id="478644" name="Oval 436"/>
              <p:cNvSpPr>
                <a:spLocks noChangeArrowheads="1"/>
              </p:cNvSpPr>
              <p:nvPr/>
            </p:nvSpPr>
            <p:spPr bwMode="auto">
              <a:xfrm>
                <a:off x="2908" y="1758"/>
                <a:ext cx="148" cy="140"/>
              </a:xfrm>
              <a:prstGeom prst="ellipse">
                <a:avLst/>
              </a:prstGeom>
              <a:solidFill>
                <a:srgbClr val="5F5F5F"/>
              </a:solidFill>
              <a:ln w="9525">
                <a:noFill/>
                <a:round/>
                <a:headEnd/>
                <a:tailEnd/>
              </a:ln>
            </p:spPr>
            <p:txBody>
              <a:bodyPr/>
              <a:lstStyle/>
              <a:p>
                <a:endParaRPr lang="it-IT"/>
              </a:p>
            </p:txBody>
          </p:sp>
          <p:sp>
            <p:nvSpPr>
              <p:cNvPr id="478645" name="Oval 437"/>
              <p:cNvSpPr>
                <a:spLocks noChangeArrowheads="1"/>
              </p:cNvSpPr>
              <p:nvPr/>
            </p:nvSpPr>
            <p:spPr bwMode="auto">
              <a:xfrm>
                <a:off x="2908" y="1758"/>
                <a:ext cx="146" cy="140"/>
              </a:xfrm>
              <a:prstGeom prst="ellipse">
                <a:avLst/>
              </a:prstGeom>
              <a:solidFill>
                <a:srgbClr val="616161"/>
              </a:solidFill>
              <a:ln w="9525">
                <a:noFill/>
                <a:round/>
                <a:headEnd/>
                <a:tailEnd/>
              </a:ln>
            </p:spPr>
            <p:txBody>
              <a:bodyPr/>
              <a:lstStyle/>
              <a:p>
                <a:endParaRPr lang="it-IT"/>
              </a:p>
            </p:txBody>
          </p:sp>
          <p:sp>
            <p:nvSpPr>
              <p:cNvPr id="478646" name="Oval 438"/>
              <p:cNvSpPr>
                <a:spLocks noChangeArrowheads="1"/>
              </p:cNvSpPr>
              <p:nvPr/>
            </p:nvSpPr>
            <p:spPr bwMode="auto">
              <a:xfrm>
                <a:off x="2910" y="1760"/>
                <a:ext cx="144" cy="136"/>
              </a:xfrm>
              <a:prstGeom prst="ellipse">
                <a:avLst/>
              </a:prstGeom>
              <a:solidFill>
                <a:srgbClr val="646464"/>
              </a:solidFill>
              <a:ln w="9525">
                <a:noFill/>
                <a:round/>
                <a:headEnd/>
                <a:tailEnd/>
              </a:ln>
            </p:spPr>
            <p:txBody>
              <a:bodyPr/>
              <a:lstStyle/>
              <a:p>
                <a:endParaRPr lang="it-IT"/>
              </a:p>
            </p:txBody>
          </p:sp>
          <p:sp>
            <p:nvSpPr>
              <p:cNvPr id="478647" name="Oval 439"/>
              <p:cNvSpPr>
                <a:spLocks noChangeArrowheads="1"/>
              </p:cNvSpPr>
              <p:nvPr/>
            </p:nvSpPr>
            <p:spPr bwMode="auto">
              <a:xfrm>
                <a:off x="2910" y="1760"/>
                <a:ext cx="144" cy="136"/>
              </a:xfrm>
              <a:prstGeom prst="ellipse">
                <a:avLst/>
              </a:prstGeom>
              <a:solidFill>
                <a:srgbClr val="666666"/>
              </a:solidFill>
              <a:ln w="9525">
                <a:noFill/>
                <a:round/>
                <a:headEnd/>
                <a:tailEnd/>
              </a:ln>
            </p:spPr>
            <p:txBody>
              <a:bodyPr/>
              <a:lstStyle/>
              <a:p>
                <a:endParaRPr lang="it-IT"/>
              </a:p>
            </p:txBody>
          </p:sp>
          <p:sp>
            <p:nvSpPr>
              <p:cNvPr id="478648" name="Oval 440"/>
              <p:cNvSpPr>
                <a:spLocks noChangeArrowheads="1"/>
              </p:cNvSpPr>
              <p:nvPr/>
            </p:nvSpPr>
            <p:spPr bwMode="auto">
              <a:xfrm>
                <a:off x="2910" y="1762"/>
                <a:ext cx="142" cy="132"/>
              </a:xfrm>
              <a:prstGeom prst="ellipse">
                <a:avLst/>
              </a:prstGeom>
              <a:solidFill>
                <a:srgbClr val="686868"/>
              </a:solidFill>
              <a:ln w="9525">
                <a:noFill/>
                <a:round/>
                <a:headEnd/>
                <a:tailEnd/>
              </a:ln>
            </p:spPr>
            <p:txBody>
              <a:bodyPr/>
              <a:lstStyle/>
              <a:p>
                <a:endParaRPr lang="it-IT"/>
              </a:p>
            </p:txBody>
          </p:sp>
          <p:sp>
            <p:nvSpPr>
              <p:cNvPr id="478649" name="Oval 441"/>
              <p:cNvSpPr>
                <a:spLocks noChangeArrowheads="1"/>
              </p:cNvSpPr>
              <p:nvPr/>
            </p:nvSpPr>
            <p:spPr bwMode="auto">
              <a:xfrm>
                <a:off x="2912" y="1762"/>
                <a:ext cx="140" cy="132"/>
              </a:xfrm>
              <a:prstGeom prst="ellipse">
                <a:avLst/>
              </a:prstGeom>
              <a:solidFill>
                <a:srgbClr val="6B6B6B"/>
              </a:solidFill>
              <a:ln w="9525">
                <a:noFill/>
                <a:round/>
                <a:headEnd/>
                <a:tailEnd/>
              </a:ln>
            </p:spPr>
            <p:txBody>
              <a:bodyPr/>
              <a:lstStyle/>
              <a:p>
                <a:endParaRPr lang="it-IT"/>
              </a:p>
            </p:txBody>
          </p:sp>
          <p:sp>
            <p:nvSpPr>
              <p:cNvPr id="478650" name="Oval 442"/>
              <p:cNvSpPr>
                <a:spLocks noChangeArrowheads="1"/>
              </p:cNvSpPr>
              <p:nvPr/>
            </p:nvSpPr>
            <p:spPr bwMode="auto">
              <a:xfrm>
                <a:off x="2912" y="1762"/>
                <a:ext cx="140" cy="132"/>
              </a:xfrm>
              <a:prstGeom prst="ellipse">
                <a:avLst/>
              </a:prstGeom>
              <a:solidFill>
                <a:srgbClr val="6D6D6D"/>
              </a:solidFill>
              <a:ln w="9525">
                <a:noFill/>
                <a:round/>
                <a:headEnd/>
                <a:tailEnd/>
              </a:ln>
            </p:spPr>
            <p:txBody>
              <a:bodyPr/>
              <a:lstStyle/>
              <a:p>
                <a:endParaRPr lang="it-IT"/>
              </a:p>
            </p:txBody>
          </p:sp>
          <p:sp>
            <p:nvSpPr>
              <p:cNvPr id="478651" name="Oval 443"/>
              <p:cNvSpPr>
                <a:spLocks noChangeArrowheads="1"/>
              </p:cNvSpPr>
              <p:nvPr/>
            </p:nvSpPr>
            <p:spPr bwMode="auto">
              <a:xfrm>
                <a:off x="2914" y="1764"/>
                <a:ext cx="136" cy="128"/>
              </a:xfrm>
              <a:prstGeom prst="ellipse">
                <a:avLst/>
              </a:prstGeom>
              <a:solidFill>
                <a:srgbClr val="6F6F6F"/>
              </a:solidFill>
              <a:ln w="9525">
                <a:noFill/>
                <a:round/>
                <a:headEnd/>
                <a:tailEnd/>
              </a:ln>
            </p:spPr>
            <p:txBody>
              <a:bodyPr/>
              <a:lstStyle/>
              <a:p>
                <a:endParaRPr lang="it-IT"/>
              </a:p>
            </p:txBody>
          </p:sp>
          <p:sp>
            <p:nvSpPr>
              <p:cNvPr id="478652" name="Oval 444"/>
              <p:cNvSpPr>
                <a:spLocks noChangeArrowheads="1"/>
              </p:cNvSpPr>
              <p:nvPr/>
            </p:nvSpPr>
            <p:spPr bwMode="auto">
              <a:xfrm>
                <a:off x="2914" y="1764"/>
                <a:ext cx="136" cy="128"/>
              </a:xfrm>
              <a:prstGeom prst="ellipse">
                <a:avLst/>
              </a:prstGeom>
              <a:solidFill>
                <a:srgbClr val="727272"/>
              </a:solidFill>
              <a:ln w="9525">
                <a:noFill/>
                <a:round/>
                <a:headEnd/>
                <a:tailEnd/>
              </a:ln>
            </p:spPr>
            <p:txBody>
              <a:bodyPr/>
              <a:lstStyle/>
              <a:p>
                <a:endParaRPr lang="it-IT"/>
              </a:p>
            </p:txBody>
          </p:sp>
          <p:sp>
            <p:nvSpPr>
              <p:cNvPr id="478653" name="Oval 445"/>
              <p:cNvSpPr>
                <a:spLocks noChangeArrowheads="1"/>
              </p:cNvSpPr>
              <p:nvPr/>
            </p:nvSpPr>
            <p:spPr bwMode="auto">
              <a:xfrm>
                <a:off x="2914" y="1764"/>
                <a:ext cx="134" cy="128"/>
              </a:xfrm>
              <a:prstGeom prst="ellipse">
                <a:avLst/>
              </a:prstGeom>
              <a:solidFill>
                <a:srgbClr val="747474"/>
              </a:solidFill>
              <a:ln w="9525">
                <a:noFill/>
                <a:round/>
                <a:headEnd/>
                <a:tailEnd/>
              </a:ln>
            </p:spPr>
            <p:txBody>
              <a:bodyPr/>
              <a:lstStyle/>
              <a:p>
                <a:endParaRPr lang="it-IT"/>
              </a:p>
            </p:txBody>
          </p:sp>
          <p:sp>
            <p:nvSpPr>
              <p:cNvPr id="478654" name="Oval 446"/>
              <p:cNvSpPr>
                <a:spLocks noChangeArrowheads="1"/>
              </p:cNvSpPr>
              <p:nvPr/>
            </p:nvSpPr>
            <p:spPr bwMode="auto">
              <a:xfrm>
                <a:off x="2916" y="1766"/>
                <a:ext cx="132" cy="124"/>
              </a:xfrm>
              <a:prstGeom prst="ellipse">
                <a:avLst/>
              </a:prstGeom>
              <a:solidFill>
                <a:srgbClr val="777777"/>
              </a:solidFill>
              <a:ln w="9525">
                <a:noFill/>
                <a:round/>
                <a:headEnd/>
                <a:tailEnd/>
              </a:ln>
            </p:spPr>
            <p:txBody>
              <a:bodyPr/>
              <a:lstStyle/>
              <a:p>
                <a:endParaRPr lang="it-IT"/>
              </a:p>
            </p:txBody>
          </p:sp>
          <p:sp>
            <p:nvSpPr>
              <p:cNvPr id="478655" name="Oval 447"/>
              <p:cNvSpPr>
                <a:spLocks noChangeArrowheads="1"/>
              </p:cNvSpPr>
              <p:nvPr/>
            </p:nvSpPr>
            <p:spPr bwMode="auto">
              <a:xfrm>
                <a:off x="2916" y="1766"/>
                <a:ext cx="130" cy="124"/>
              </a:xfrm>
              <a:prstGeom prst="ellipse">
                <a:avLst/>
              </a:prstGeom>
              <a:solidFill>
                <a:srgbClr val="797979"/>
              </a:solidFill>
              <a:ln w="9525">
                <a:noFill/>
                <a:round/>
                <a:headEnd/>
                <a:tailEnd/>
              </a:ln>
            </p:spPr>
            <p:txBody>
              <a:bodyPr/>
              <a:lstStyle/>
              <a:p>
                <a:endParaRPr lang="it-IT"/>
              </a:p>
            </p:txBody>
          </p:sp>
          <p:sp>
            <p:nvSpPr>
              <p:cNvPr id="478656" name="Oval 448"/>
              <p:cNvSpPr>
                <a:spLocks noChangeArrowheads="1"/>
              </p:cNvSpPr>
              <p:nvPr/>
            </p:nvSpPr>
            <p:spPr bwMode="auto">
              <a:xfrm>
                <a:off x="2918" y="1768"/>
                <a:ext cx="128" cy="120"/>
              </a:xfrm>
              <a:prstGeom prst="ellipse">
                <a:avLst/>
              </a:prstGeom>
              <a:solidFill>
                <a:srgbClr val="7B7B7B"/>
              </a:solidFill>
              <a:ln w="9525">
                <a:noFill/>
                <a:round/>
                <a:headEnd/>
                <a:tailEnd/>
              </a:ln>
            </p:spPr>
            <p:txBody>
              <a:bodyPr/>
              <a:lstStyle/>
              <a:p>
                <a:endParaRPr lang="it-IT"/>
              </a:p>
            </p:txBody>
          </p:sp>
          <p:sp>
            <p:nvSpPr>
              <p:cNvPr id="478657" name="Oval 449"/>
              <p:cNvSpPr>
                <a:spLocks noChangeArrowheads="1"/>
              </p:cNvSpPr>
              <p:nvPr/>
            </p:nvSpPr>
            <p:spPr bwMode="auto">
              <a:xfrm>
                <a:off x="2918" y="1768"/>
                <a:ext cx="128" cy="120"/>
              </a:xfrm>
              <a:prstGeom prst="ellipse">
                <a:avLst/>
              </a:prstGeom>
              <a:solidFill>
                <a:srgbClr val="7E7E7E"/>
              </a:solidFill>
              <a:ln w="9525">
                <a:noFill/>
                <a:round/>
                <a:headEnd/>
                <a:tailEnd/>
              </a:ln>
            </p:spPr>
            <p:txBody>
              <a:bodyPr/>
              <a:lstStyle/>
              <a:p>
                <a:endParaRPr lang="it-IT"/>
              </a:p>
            </p:txBody>
          </p:sp>
          <p:sp>
            <p:nvSpPr>
              <p:cNvPr id="478658" name="Oval 450"/>
              <p:cNvSpPr>
                <a:spLocks noChangeArrowheads="1"/>
              </p:cNvSpPr>
              <p:nvPr/>
            </p:nvSpPr>
            <p:spPr bwMode="auto">
              <a:xfrm>
                <a:off x="2918" y="1768"/>
                <a:ext cx="126" cy="120"/>
              </a:xfrm>
              <a:prstGeom prst="ellipse">
                <a:avLst/>
              </a:prstGeom>
              <a:solidFill>
                <a:srgbClr val="808080"/>
              </a:solidFill>
              <a:ln w="9525">
                <a:noFill/>
                <a:round/>
                <a:headEnd/>
                <a:tailEnd/>
              </a:ln>
            </p:spPr>
            <p:txBody>
              <a:bodyPr/>
              <a:lstStyle/>
              <a:p>
                <a:endParaRPr lang="it-IT"/>
              </a:p>
            </p:txBody>
          </p:sp>
          <p:sp>
            <p:nvSpPr>
              <p:cNvPr id="478659" name="Oval 451"/>
              <p:cNvSpPr>
                <a:spLocks noChangeArrowheads="1"/>
              </p:cNvSpPr>
              <p:nvPr/>
            </p:nvSpPr>
            <p:spPr bwMode="auto">
              <a:xfrm>
                <a:off x="2920" y="1770"/>
                <a:ext cx="124" cy="116"/>
              </a:xfrm>
              <a:prstGeom prst="ellipse">
                <a:avLst/>
              </a:prstGeom>
              <a:solidFill>
                <a:srgbClr val="828282"/>
              </a:solidFill>
              <a:ln w="9525">
                <a:noFill/>
                <a:round/>
                <a:headEnd/>
                <a:tailEnd/>
              </a:ln>
            </p:spPr>
            <p:txBody>
              <a:bodyPr/>
              <a:lstStyle/>
              <a:p>
                <a:endParaRPr lang="it-IT"/>
              </a:p>
            </p:txBody>
          </p:sp>
          <p:sp>
            <p:nvSpPr>
              <p:cNvPr id="478660" name="Oval 452"/>
              <p:cNvSpPr>
                <a:spLocks noChangeArrowheads="1"/>
              </p:cNvSpPr>
              <p:nvPr/>
            </p:nvSpPr>
            <p:spPr bwMode="auto">
              <a:xfrm>
                <a:off x="2920" y="1770"/>
                <a:ext cx="124" cy="116"/>
              </a:xfrm>
              <a:prstGeom prst="ellipse">
                <a:avLst/>
              </a:prstGeom>
              <a:solidFill>
                <a:srgbClr val="848484"/>
              </a:solidFill>
              <a:ln w="9525">
                <a:noFill/>
                <a:round/>
                <a:headEnd/>
                <a:tailEnd/>
              </a:ln>
            </p:spPr>
            <p:txBody>
              <a:bodyPr/>
              <a:lstStyle/>
              <a:p>
                <a:endParaRPr lang="it-IT"/>
              </a:p>
            </p:txBody>
          </p:sp>
          <p:sp>
            <p:nvSpPr>
              <p:cNvPr id="478661" name="Oval 453"/>
              <p:cNvSpPr>
                <a:spLocks noChangeArrowheads="1"/>
              </p:cNvSpPr>
              <p:nvPr/>
            </p:nvSpPr>
            <p:spPr bwMode="auto">
              <a:xfrm>
                <a:off x="2922" y="1770"/>
                <a:ext cx="120" cy="116"/>
              </a:xfrm>
              <a:prstGeom prst="ellipse">
                <a:avLst/>
              </a:prstGeom>
              <a:solidFill>
                <a:srgbClr val="878787"/>
              </a:solidFill>
              <a:ln w="9525">
                <a:noFill/>
                <a:round/>
                <a:headEnd/>
                <a:tailEnd/>
              </a:ln>
            </p:spPr>
            <p:txBody>
              <a:bodyPr/>
              <a:lstStyle/>
              <a:p>
                <a:endParaRPr lang="it-IT"/>
              </a:p>
            </p:txBody>
          </p:sp>
          <p:sp>
            <p:nvSpPr>
              <p:cNvPr id="478662" name="Oval 454"/>
              <p:cNvSpPr>
                <a:spLocks noChangeArrowheads="1"/>
              </p:cNvSpPr>
              <p:nvPr/>
            </p:nvSpPr>
            <p:spPr bwMode="auto">
              <a:xfrm>
                <a:off x="2922" y="1772"/>
                <a:ext cx="120" cy="112"/>
              </a:xfrm>
              <a:prstGeom prst="ellipse">
                <a:avLst/>
              </a:prstGeom>
              <a:solidFill>
                <a:srgbClr val="898989"/>
              </a:solidFill>
              <a:ln w="9525">
                <a:noFill/>
                <a:round/>
                <a:headEnd/>
                <a:tailEnd/>
              </a:ln>
            </p:spPr>
            <p:txBody>
              <a:bodyPr/>
              <a:lstStyle/>
              <a:p>
                <a:endParaRPr lang="it-IT"/>
              </a:p>
            </p:txBody>
          </p:sp>
          <p:sp>
            <p:nvSpPr>
              <p:cNvPr id="478663" name="Oval 455"/>
              <p:cNvSpPr>
                <a:spLocks noChangeArrowheads="1"/>
              </p:cNvSpPr>
              <p:nvPr/>
            </p:nvSpPr>
            <p:spPr bwMode="auto">
              <a:xfrm>
                <a:off x="2922" y="1772"/>
                <a:ext cx="118" cy="112"/>
              </a:xfrm>
              <a:prstGeom prst="ellipse">
                <a:avLst/>
              </a:prstGeom>
              <a:solidFill>
                <a:srgbClr val="8B8B8B"/>
              </a:solidFill>
              <a:ln w="9525">
                <a:noFill/>
                <a:round/>
                <a:headEnd/>
                <a:tailEnd/>
              </a:ln>
            </p:spPr>
            <p:txBody>
              <a:bodyPr/>
              <a:lstStyle/>
              <a:p>
                <a:endParaRPr lang="it-IT"/>
              </a:p>
            </p:txBody>
          </p:sp>
          <p:sp>
            <p:nvSpPr>
              <p:cNvPr id="478664" name="Oval 456"/>
              <p:cNvSpPr>
                <a:spLocks noChangeArrowheads="1"/>
              </p:cNvSpPr>
              <p:nvPr/>
            </p:nvSpPr>
            <p:spPr bwMode="auto">
              <a:xfrm>
                <a:off x="2924" y="1772"/>
                <a:ext cx="116" cy="109"/>
              </a:xfrm>
              <a:prstGeom prst="ellipse">
                <a:avLst/>
              </a:prstGeom>
              <a:solidFill>
                <a:srgbClr val="8D8D8D"/>
              </a:solidFill>
              <a:ln w="9525">
                <a:noFill/>
                <a:round/>
                <a:headEnd/>
                <a:tailEnd/>
              </a:ln>
            </p:spPr>
            <p:txBody>
              <a:bodyPr/>
              <a:lstStyle/>
              <a:p>
                <a:endParaRPr lang="it-IT"/>
              </a:p>
            </p:txBody>
          </p:sp>
          <p:sp>
            <p:nvSpPr>
              <p:cNvPr id="478665" name="Oval 457"/>
              <p:cNvSpPr>
                <a:spLocks noChangeArrowheads="1"/>
              </p:cNvSpPr>
              <p:nvPr/>
            </p:nvSpPr>
            <p:spPr bwMode="auto">
              <a:xfrm>
                <a:off x="2924" y="1774"/>
                <a:ext cx="116" cy="107"/>
              </a:xfrm>
              <a:prstGeom prst="ellipse">
                <a:avLst/>
              </a:prstGeom>
              <a:solidFill>
                <a:srgbClr val="909090"/>
              </a:solidFill>
              <a:ln w="9525">
                <a:noFill/>
                <a:round/>
                <a:headEnd/>
                <a:tailEnd/>
              </a:ln>
            </p:spPr>
            <p:txBody>
              <a:bodyPr/>
              <a:lstStyle/>
              <a:p>
                <a:endParaRPr lang="it-IT"/>
              </a:p>
            </p:txBody>
          </p:sp>
          <p:sp>
            <p:nvSpPr>
              <p:cNvPr id="478666" name="Oval 458"/>
              <p:cNvSpPr>
                <a:spLocks noChangeArrowheads="1"/>
              </p:cNvSpPr>
              <p:nvPr/>
            </p:nvSpPr>
            <p:spPr bwMode="auto">
              <a:xfrm>
                <a:off x="2926" y="1774"/>
                <a:ext cx="112" cy="107"/>
              </a:xfrm>
              <a:prstGeom prst="ellipse">
                <a:avLst/>
              </a:prstGeom>
              <a:solidFill>
                <a:srgbClr val="929292"/>
              </a:solidFill>
              <a:ln w="9525">
                <a:noFill/>
                <a:round/>
                <a:headEnd/>
                <a:tailEnd/>
              </a:ln>
            </p:spPr>
            <p:txBody>
              <a:bodyPr/>
              <a:lstStyle/>
              <a:p>
                <a:endParaRPr lang="it-IT"/>
              </a:p>
            </p:txBody>
          </p:sp>
          <p:sp>
            <p:nvSpPr>
              <p:cNvPr id="478667" name="Oval 459"/>
              <p:cNvSpPr>
                <a:spLocks noChangeArrowheads="1"/>
              </p:cNvSpPr>
              <p:nvPr/>
            </p:nvSpPr>
            <p:spPr bwMode="auto">
              <a:xfrm>
                <a:off x="2926" y="1776"/>
                <a:ext cx="112" cy="103"/>
              </a:xfrm>
              <a:prstGeom prst="ellipse">
                <a:avLst/>
              </a:prstGeom>
              <a:solidFill>
                <a:srgbClr val="949494"/>
              </a:solidFill>
              <a:ln w="9525">
                <a:noFill/>
                <a:round/>
                <a:headEnd/>
                <a:tailEnd/>
              </a:ln>
            </p:spPr>
            <p:txBody>
              <a:bodyPr/>
              <a:lstStyle/>
              <a:p>
                <a:endParaRPr lang="it-IT"/>
              </a:p>
            </p:txBody>
          </p:sp>
          <p:sp>
            <p:nvSpPr>
              <p:cNvPr id="478668" name="Oval 460"/>
              <p:cNvSpPr>
                <a:spLocks noChangeArrowheads="1"/>
              </p:cNvSpPr>
              <p:nvPr/>
            </p:nvSpPr>
            <p:spPr bwMode="auto">
              <a:xfrm>
                <a:off x="2926" y="1776"/>
                <a:ext cx="110" cy="103"/>
              </a:xfrm>
              <a:prstGeom prst="ellipse">
                <a:avLst/>
              </a:prstGeom>
              <a:solidFill>
                <a:srgbClr val="969696"/>
              </a:solidFill>
              <a:ln w="9525">
                <a:noFill/>
                <a:round/>
                <a:headEnd/>
                <a:tailEnd/>
              </a:ln>
            </p:spPr>
            <p:txBody>
              <a:bodyPr/>
              <a:lstStyle/>
              <a:p>
                <a:endParaRPr lang="it-IT"/>
              </a:p>
            </p:txBody>
          </p:sp>
          <p:sp>
            <p:nvSpPr>
              <p:cNvPr id="478669" name="Oval 461"/>
              <p:cNvSpPr>
                <a:spLocks noChangeArrowheads="1"/>
              </p:cNvSpPr>
              <p:nvPr/>
            </p:nvSpPr>
            <p:spPr bwMode="auto">
              <a:xfrm>
                <a:off x="2928" y="1776"/>
                <a:ext cx="108" cy="101"/>
              </a:xfrm>
              <a:prstGeom prst="ellipse">
                <a:avLst/>
              </a:prstGeom>
              <a:solidFill>
                <a:srgbClr val="989898"/>
              </a:solidFill>
              <a:ln w="9525">
                <a:noFill/>
                <a:round/>
                <a:headEnd/>
                <a:tailEnd/>
              </a:ln>
            </p:spPr>
            <p:txBody>
              <a:bodyPr/>
              <a:lstStyle/>
              <a:p>
                <a:endParaRPr lang="it-IT"/>
              </a:p>
            </p:txBody>
          </p:sp>
          <p:sp>
            <p:nvSpPr>
              <p:cNvPr id="478670" name="Oval 462"/>
              <p:cNvSpPr>
                <a:spLocks noChangeArrowheads="1"/>
              </p:cNvSpPr>
              <p:nvPr/>
            </p:nvSpPr>
            <p:spPr bwMode="auto">
              <a:xfrm>
                <a:off x="2928" y="1778"/>
                <a:ext cx="108" cy="99"/>
              </a:xfrm>
              <a:prstGeom prst="ellipse">
                <a:avLst/>
              </a:prstGeom>
              <a:solidFill>
                <a:srgbClr val="9A9A9A"/>
              </a:solidFill>
              <a:ln w="9525">
                <a:noFill/>
                <a:round/>
                <a:headEnd/>
                <a:tailEnd/>
              </a:ln>
            </p:spPr>
            <p:txBody>
              <a:bodyPr/>
              <a:lstStyle/>
              <a:p>
                <a:endParaRPr lang="it-IT"/>
              </a:p>
            </p:txBody>
          </p:sp>
          <p:sp>
            <p:nvSpPr>
              <p:cNvPr id="478671" name="Oval 463"/>
              <p:cNvSpPr>
                <a:spLocks noChangeArrowheads="1"/>
              </p:cNvSpPr>
              <p:nvPr/>
            </p:nvSpPr>
            <p:spPr bwMode="auto">
              <a:xfrm>
                <a:off x="2930" y="1778"/>
                <a:ext cx="104" cy="99"/>
              </a:xfrm>
              <a:prstGeom prst="ellipse">
                <a:avLst/>
              </a:prstGeom>
              <a:solidFill>
                <a:srgbClr val="9C9C9C"/>
              </a:solidFill>
              <a:ln w="9525">
                <a:noFill/>
                <a:round/>
                <a:headEnd/>
                <a:tailEnd/>
              </a:ln>
            </p:spPr>
            <p:txBody>
              <a:bodyPr/>
              <a:lstStyle/>
              <a:p>
                <a:endParaRPr lang="it-IT"/>
              </a:p>
            </p:txBody>
          </p:sp>
          <p:sp>
            <p:nvSpPr>
              <p:cNvPr id="478672" name="Oval 464"/>
              <p:cNvSpPr>
                <a:spLocks noChangeArrowheads="1"/>
              </p:cNvSpPr>
              <p:nvPr/>
            </p:nvSpPr>
            <p:spPr bwMode="auto">
              <a:xfrm>
                <a:off x="2930" y="1780"/>
                <a:ext cx="104" cy="95"/>
              </a:xfrm>
              <a:prstGeom prst="ellipse">
                <a:avLst/>
              </a:prstGeom>
              <a:solidFill>
                <a:srgbClr val="9E9E9E"/>
              </a:solidFill>
              <a:ln w="9525">
                <a:noFill/>
                <a:round/>
                <a:headEnd/>
                <a:tailEnd/>
              </a:ln>
            </p:spPr>
            <p:txBody>
              <a:bodyPr/>
              <a:lstStyle/>
              <a:p>
                <a:endParaRPr lang="it-IT"/>
              </a:p>
            </p:txBody>
          </p:sp>
          <p:sp>
            <p:nvSpPr>
              <p:cNvPr id="478673" name="Oval 465"/>
              <p:cNvSpPr>
                <a:spLocks noChangeArrowheads="1"/>
              </p:cNvSpPr>
              <p:nvPr/>
            </p:nvSpPr>
            <p:spPr bwMode="auto">
              <a:xfrm>
                <a:off x="2930" y="1780"/>
                <a:ext cx="104" cy="95"/>
              </a:xfrm>
              <a:prstGeom prst="ellipse">
                <a:avLst/>
              </a:prstGeom>
              <a:solidFill>
                <a:srgbClr val="A0A0A0"/>
              </a:solidFill>
              <a:ln w="9525">
                <a:noFill/>
                <a:round/>
                <a:headEnd/>
                <a:tailEnd/>
              </a:ln>
            </p:spPr>
            <p:txBody>
              <a:bodyPr/>
              <a:lstStyle/>
              <a:p>
                <a:endParaRPr lang="it-IT"/>
              </a:p>
            </p:txBody>
          </p:sp>
          <p:sp>
            <p:nvSpPr>
              <p:cNvPr id="478674" name="Oval 466"/>
              <p:cNvSpPr>
                <a:spLocks noChangeArrowheads="1"/>
              </p:cNvSpPr>
              <p:nvPr/>
            </p:nvSpPr>
            <p:spPr bwMode="auto">
              <a:xfrm>
                <a:off x="2932" y="1780"/>
                <a:ext cx="100" cy="95"/>
              </a:xfrm>
              <a:prstGeom prst="ellipse">
                <a:avLst/>
              </a:prstGeom>
              <a:solidFill>
                <a:srgbClr val="A2A2A2"/>
              </a:solidFill>
              <a:ln w="9525">
                <a:noFill/>
                <a:round/>
                <a:headEnd/>
                <a:tailEnd/>
              </a:ln>
            </p:spPr>
            <p:txBody>
              <a:bodyPr/>
              <a:lstStyle/>
              <a:p>
                <a:endParaRPr lang="it-IT"/>
              </a:p>
            </p:txBody>
          </p:sp>
          <p:sp>
            <p:nvSpPr>
              <p:cNvPr id="478675" name="Oval 467"/>
              <p:cNvSpPr>
                <a:spLocks noChangeArrowheads="1"/>
              </p:cNvSpPr>
              <p:nvPr/>
            </p:nvSpPr>
            <p:spPr bwMode="auto">
              <a:xfrm>
                <a:off x="2932" y="1782"/>
                <a:ext cx="100" cy="91"/>
              </a:xfrm>
              <a:prstGeom prst="ellipse">
                <a:avLst/>
              </a:prstGeom>
              <a:solidFill>
                <a:srgbClr val="A4A4A4"/>
              </a:solidFill>
              <a:ln w="9525">
                <a:noFill/>
                <a:round/>
                <a:headEnd/>
                <a:tailEnd/>
              </a:ln>
            </p:spPr>
            <p:txBody>
              <a:bodyPr/>
              <a:lstStyle/>
              <a:p>
                <a:endParaRPr lang="it-IT"/>
              </a:p>
            </p:txBody>
          </p:sp>
          <p:sp>
            <p:nvSpPr>
              <p:cNvPr id="478676" name="Oval 468"/>
              <p:cNvSpPr>
                <a:spLocks noChangeArrowheads="1"/>
              </p:cNvSpPr>
              <p:nvPr/>
            </p:nvSpPr>
            <p:spPr bwMode="auto">
              <a:xfrm>
                <a:off x="2932" y="1782"/>
                <a:ext cx="98" cy="91"/>
              </a:xfrm>
              <a:prstGeom prst="ellipse">
                <a:avLst/>
              </a:prstGeom>
              <a:solidFill>
                <a:srgbClr val="A6A6A6"/>
              </a:solidFill>
              <a:ln w="9525">
                <a:noFill/>
                <a:round/>
                <a:headEnd/>
                <a:tailEnd/>
              </a:ln>
            </p:spPr>
            <p:txBody>
              <a:bodyPr/>
              <a:lstStyle/>
              <a:p>
                <a:endParaRPr lang="it-IT"/>
              </a:p>
            </p:txBody>
          </p:sp>
          <p:sp>
            <p:nvSpPr>
              <p:cNvPr id="478677" name="Oval 469"/>
              <p:cNvSpPr>
                <a:spLocks noChangeArrowheads="1"/>
              </p:cNvSpPr>
              <p:nvPr/>
            </p:nvSpPr>
            <p:spPr bwMode="auto">
              <a:xfrm>
                <a:off x="2934" y="1782"/>
                <a:ext cx="96" cy="91"/>
              </a:xfrm>
              <a:prstGeom prst="ellipse">
                <a:avLst/>
              </a:prstGeom>
              <a:solidFill>
                <a:srgbClr val="A8A8A8"/>
              </a:solidFill>
              <a:ln w="9525">
                <a:noFill/>
                <a:round/>
                <a:headEnd/>
                <a:tailEnd/>
              </a:ln>
            </p:spPr>
            <p:txBody>
              <a:bodyPr/>
              <a:lstStyle/>
              <a:p>
                <a:endParaRPr lang="it-IT"/>
              </a:p>
            </p:txBody>
          </p:sp>
          <p:sp>
            <p:nvSpPr>
              <p:cNvPr id="478678" name="Oval 470"/>
              <p:cNvSpPr>
                <a:spLocks noChangeArrowheads="1"/>
              </p:cNvSpPr>
              <p:nvPr/>
            </p:nvSpPr>
            <p:spPr bwMode="auto">
              <a:xfrm>
                <a:off x="2934" y="1784"/>
                <a:ext cx="96" cy="87"/>
              </a:xfrm>
              <a:prstGeom prst="ellipse">
                <a:avLst/>
              </a:prstGeom>
              <a:solidFill>
                <a:srgbClr val="AAAAAA"/>
              </a:solidFill>
              <a:ln w="9525">
                <a:noFill/>
                <a:round/>
                <a:headEnd/>
                <a:tailEnd/>
              </a:ln>
            </p:spPr>
            <p:txBody>
              <a:bodyPr/>
              <a:lstStyle/>
              <a:p>
                <a:endParaRPr lang="it-IT"/>
              </a:p>
            </p:txBody>
          </p:sp>
          <p:sp>
            <p:nvSpPr>
              <p:cNvPr id="478679" name="Oval 471"/>
              <p:cNvSpPr>
                <a:spLocks noChangeArrowheads="1"/>
              </p:cNvSpPr>
              <p:nvPr/>
            </p:nvSpPr>
            <p:spPr bwMode="auto">
              <a:xfrm>
                <a:off x="2936" y="1784"/>
                <a:ext cx="92" cy="87"/>
              </a:xfrm>
              <a:prstGeom prst="ellipse">
                <a:avLst/>
              </a:prstGeom>
              <a:solidFill>
                <a:srgbClr val="ACACAC"/>
              </a:solidFill>
              <a:ln w="9525">
                <a:noFill/>
                <a:round/>
                <a:headEnd/>
                <a:tailEnd/>
              </a:ln>
            </p:spPr>
            <p:txBody>
              <a:bodyPr/>
              <a:lstStyle/>
              <a:p>
                <a:endParaRPr lang="it-IT"/>
              </a:p>
            </p:txBody>
          </p:sp>
          <p:sp>
            <p:nvSpPr>
              <p:cNvPr id="478680" name="Oval 472"/>
              <p:cNvSpPr>
                <a:spLocks noChangeArrowheads="1"/>
              </p:cNvSpPr>
              <p:nvPr/>
            </p:nvSpPr>
            <p:spPr bwMode="auto">
              <a:xfrm>
                <a:off x="2936" y="1784"/>
                <a:ext cx="92" cy="87"/>
              </a:xfrm>
              <a:prstGeom prst="ellipse">
                <a:avLst/>
              </a:prstGeom>
              <a:solidFill>
                <a:srgbClr val="ADADAD"/>
              </a:solidFill>
              <a:ln w="9525">
                <a:noFill/>
                <a:round/>
                <a:headEnd/>
                <a:tailEnd/>
              </a:ln>
            </p:spPr>
            <p:txBody>
              <a:bodyPr/>
              <a:lstStyle/>
              <a:p>
                <a:endParaRPr lang="it-IT"/>
              </a:p>
            </p:txBody>
          </p:sp>
          <p:sp>
            <p:nvSpPr>
              <p:cNvPr id="478681" name="Oval 473"/>
              <p:cNvSpPr>
                <a:spLocks noChangeArrowheads="1"/>
              </p:cNvSpPr>
              <p:nvPr/>
            </p:nvSpPr>
            <p:spPr bwMode="auto">
              <a:xfrm>
                <a:off x="2938" y="1786"/>
                <a:ext cx="88" cy="83"/>
              </a:xfrm>
              <a:prstGeom prst="ellipse">
                <a:avLst/>
              </a:prstGeom>
              <a:solidFill>
                <a:srgbClr val="AFAFAF"/>
              </a:solidFill>
              <a:ln w="9525">
                <a:noFill/>
                <a:round/>
                <a:headEnd/>
                <a:tailEnd/>
              </a:ln>
            </p:spPr>
            <p:txBody>
              <a:bodyPr/>
              <a:lstStyle/>
              <a:p>
                <a:endParaRPr lang="it-IT"/>
              </a:p>
            </p:txBody>
          </p:sp>
          <p:sp>
            <p:nvSpPr>
              <p:cNvPr id="478682" name="Oval 474"/>
              <p:cNvSpPr>
                <a:spLocks noChangeArrowheads="1"/>
              </p:cNvSpPr>
              <p:nvPr/>
            </p:nvSpPr>
            <p:spPr bwMode="auto">
              <a:xfrm>
                <a:off x="2938" y="1786"/>
                <a:ext cx="88" cy="83"/>
              </a:xfrm>
              <a:prstGeom prst="ellipse">
                <a:avLst/>
              </a:prstGeom>
              <a:solidFill>
                <a:srgbClr val="B1B1B1"/>
              </a:solidFill>
              <a:ln w="9525">
                <a:noFill/>
                <a:round/>
                <a:headEnd/>
                <a:tailEnd/>
              </a:ln>
            </p:spPr>
            <p:txBody>
              <a:bodyPr/>
              <a:lstStyle/>
              <a:p>
                <a:endParaRPr lang="it-IT"/>
              </a:p>
            </p:txBody>
          </p:sp>
          <p:sp>
            <p:nvSpPr>
              <p:cNvPr id="478683" name="Oval 475"/>
              <p:cNvSpPr>
                <a:spLocks noChangeArrowheads="1"/>
              </p:cNvSpPr>
              <p:nvPr/>
            </p:nvSpPr>
            <p:spPr bwMode="auto">
              <a:xfrm>
                <a:off x="2938" y="1788"/>
                <a:ext cx="88" cy="79"/>
              </a:xfrm>
              <a:prstGeom prst="ellipse">
                <a:avLst/>
              </a:prstGeom>
              <a:solidFill>
                <a:srgbClr val="B3B3B3"/>
              </a:solidFill>
              <a:ln w="9525">
                <a:noFill/>
                <a:round/>
                <a:headEnd/>
                <a:tailEnd/>
              </a:ln>
            </p:spPr>
            <p:txBody>
              <a:bodyPr/>
              <a:lstStyle/>
              <a:p>
                <a:endParaRPr lang="it-IT"/>
              </a:p>
            </p:txBody>
          </p:sp>
          <p:sp>
            <p:nvSpPr>
              <p:cNvPr id="478684" name="Oval 476"/>
              <p:cNvSpPr>
                <a:spLocks noChangeArrowheads="1"/>
              </p:cNvSpPr>
              <p:nvPr/>
            </p:nvSpPr>
            <p:spPr bwMode="auto">
              <a:xfrm>
                <a:off x="2940" y="1788"/>
                <a:ext cx="84" cy="79"/>
              </a:xfrm>
              <a:prstGeom prst="ellipse">
                <a:avLst/>
              </a:prstGeom>
              <a:solidFill>
                <a:srgbClr val="B4B4B4"/>
              </a:solidFill>
              <a:ln w="9525">
                <a:noFill/>
                <a:round/>
                <a:headEnd/>
                <a:tailEnd/>
              </a:ln>
            </p:spPr>
            <p:txBody>
              <a:bodyPr/>
              <a:lstStyle/>
              <a:p>
                <a:endParaRPr lang="it-IT"/>
              </a:p>
            </p:txBody>
          </p:sp>
          <p:sp>
            <p:nvSpPr>
              <p:cNvPr id="478685" name="Oval 477"/>
              <p:cNvSpPr>
                <a:spLocks noChangeArrowheads="1"/>
              </p:cNvSpPr>
              <p:nvPr/>
            </p:nvSpPr>
            <p:spPr bwMode="auto">
              <a:xfrm>
                <a:off x="2940" y="1788"/>
                <a:ext cx="84" cy="79"/>
              </a:xfrm>
              <a:prstGeom prst="ellipse">
                <a:avLst/>
              </a:prstGeom>
              <a:solidFill>
                <a:srgbClr val="B6B6B6"/>
              </a:solidFill>
              <a:ln w="9525">
                <a:noFill/>
                <a:round/>
                <a:headEnd/>
                <a:tailEnd/>
              </a:ln>
            </p:spPr>
            <p:txBody>
              <a:bodyPr/>
              <a:lstStyle/>
              <a:p>
                <a:endParaRPr lang="it-IT"/>
              </a:p>
            </p:txBody>
          </p:sp>
          <p:sp>
            <p:nvSpPr>
              <p:cNvPr id="478686" name="Oval 478"/>
              <p:cNvSpPr>
                <a:spLocks noChangeArrowheads="1"/>
              </p:cNvSpPr>
              <p:nvPr/>
            </p:nvSpPr>
            <p:spPr bwMode="auto">
              <a:xfrm>
                <a:off x="2940" y="1790"/>
                <a:ext cx="82" cy="75"/>
              </a:xfrm>
              <a:prstGeom prst="ellipse">
                <a:avLst/>
              </a:prstGeom>
              <a:solidFill>
                <a:srgbClr val="B7B7B7"/>
              </a:solidFill>
              <a:ln w="9525">
                <a:noFill/>
                <a:round/>
                <a:headEnd/>
                <a:tailEnd/>
              </a:ln>
            </p:spPr>
            <p:txBody>
              <a:bodyPr/>
              <a:lstStyle/>
              <a:p>
                <a:endParaRPr lang="it-IT"/>
              </a:p>
            </p:txBody>
          </p:sp>
          <p:sp>
            <p:nvSpPr>
              <p:cNvPr id="478687" name="Oval 479"/>
              <p:cNvSpPr>
                <a:spLocks noChangeArrowheads="1"/>
              </p:cNvSpPr>
              <p:nvPr/>
            </p:nvSpPr>
            <p:spPr bwMode="auto">
              <a:xfrm>
                <a:off x="2942" y="1790"/>
                <a:ext cx="80" cy="75"/>
              </a:xfrm>
              <a:prstGeom prst="ellipse">
                <a:avLst/>
              </a:prstGeom>
              <a:solidFill>
                <a:srgbClr val="B9B9B9"/>
              </a:solidFill>
              <a:ln w="9525">
                <a:noFill/>
                <a:round/>
                <a:headEnd/>
                <a:tailEnd/>
              </a:ln>
            </p:spPr>
            <p:txBody>
              <a:bodyPr/>
              <a:lstStyle/>
              <a:p>
                <a:endParaRPr lang="it-IT"/>
              </a:p>
            </p:txBody>
          </p:sp>
          <p:sp>
            <p:nvSpPr>
              <p:cNvPr id="478688" name="Oval 480"/>
              <p:cNvSpPr>
                <a:spLocks noChangeArrowheads="1"/>
              </p:cNvSpPr>
              <p:nvPr/>
            </p:nvSpPr>
            <p:spPr bwMode="auto">
              <a:xfrm>
                <a:off x="2942" y="1790"/>
                <a:ext cx="80" cy="75"/>
              </a:xfrm>
              <a:prstGeom prst="ellipse">
                <a:avLst/>
              </a:prstGeom>
              <a:solidFill>
                <a:srgbClr val="BABABA"/>
              </a:solidFill>
              <a:ln w="9525">
                <a:noFill/>
                <a:round/>
                <a:headEnd/>
                <a:tailEnd/>
              </a:ln>
            </p:spPr>
            <p:txBody>
              <a:bodyPr/>
              <a:lstStyle/>
              <a:p>
                <a:endParaRPr lang="it-IT"/>
              </a:p>
            </p:txBody>
          </p:sp>
          <p:sp>
            <p:nvSpPr>
              <p:cNvPr id="478689" name="Oval 481"/>
              <p:cNvSpPr>
                <a:spLocks noChangeArrowheads="1"/>
              </p:cNvSpPr>
              <p:nvPr/>
            </p:nvSpPr>
            <p:spPr bwMode="auto">
              <a:xfrm>
                <a:off x="2944" y="1792"/>
                <a:ext cx="75" cy="71"/>
              </a:xfrm>
              <a:prstGeom prst="ellipse">
                <a:avLst/>
              </a:prstGeom>
              <a:solidFill>
                <a:srgbClr val="BCBCBC"/>
              </a:solidFill>
              <a:ln w="9525">
                <a:noFill/>
                <a:round/>
                <a:headEnd/>
                <a:tailEnd/>
              </a:ln>
            </p:spPr>
            <p:txBody>
              <a:bodyPr/>
              <a:lstStyle/>
              <a:p>
                <a:endParaRPr lang="it-IT"/>
              </a:p>
            </p:txBody>
          </p:sp>
          <p:sp>
            <p:nvSpPr>
              <p:cNvPr id="478690" name="Oval 482"/>
              <p:cNvSpPr>
                <a:spLocks noChangeArrowheads="1"/>
              </p:cNvSpPr>
              <p:nvPr/>
            </p:nvSpPr>
            <p:spPr bwMode="auto">
              <a:xfrm>
                <a:off x="2944" y="1792"/>
                <a:ext cx="75" cy="71"/>
              </a:xfrm>
              <a:prstGeom prst="ellipse">
                <a:avLst/>
              </a:prstGeom>
              <a:solidFill>
                <a:srgbClr val="BDBDBD"/>
              </a:solidFill>
              <a:ln w="9525">
                <a:noFill/>
                <a:round/>
                <a:headEnd/>
                <a:tailEnd/>
              </a:ln>
            </p:spPr>
            <p:txBody>
              <a:bodyPr/>
              <a:lstStyle/>
              <a:p>
                <a:endParaRPr lang="it-IT"/>
              </a:p>
            </p:txBody>
          </p:sp>
          <p:sp>
            <p:nvSpPr>
              <p:cNvPr id="478691" name="Oval 483"/>
              <p:cNvSpPr>
                <a:spLocks noChangeArrowheads="1"/>
              </p:cNvSpPr>
              <p:nvPr/>
            </p:nvSpPr>
            <p:spPr bwMode="auto">
              <a:xfrm>
                <a:off x="2946" y="1794"/>
                <a:ext cx="71" cy="69"/>
              </a:xfrm>
              <a:prstGeom prst="ellipse">
                <a:avLst/>
              </a:prstGeom>
              <a:solidFill>
                <a:srgbClr val="BFBFBF"/>
              </a:solidFill>
              <a:ln w="9525">
                <a:noFill/>
                <a:round/>
                <a:headEnd/>
                <a:tailEnd/>
              </a:ln>
            </p:spPr>
            <p:txBody>
              <a:bodyPr/>
              <a:lstStyle/>
              <a:p>
                <a:endParaRPr lang="it-IT"/>
              </a:p>
            </p:txBody>
          </p:sp>
          <p:sp>
            <p:nvSpPr>
              <p:cNvPr id="478692" name="Oval 484"/>
              <p:cNvSpPr>
                <a:spLocks noChangeArrowheads="1"/>
              </p:cNvSpPr>
              <p:nvPr/>
            </p:nvSpPr>
            <p:spPr bwMode="auto">
              <a:xfrm>
                <a:off x="2946" y="1794"/>
                <a:ext cx="71" cy="67"/>
              </a:xfrm>
              <a:prstGeom prst="ellipse">
                <a:avLst/>
              </a:prstGeom>
              <a:solidFill>
                <a:srgbClr val="C0C0C0"/>
              </a:solidFill>
              <a:ln w="9525">
                <a:noFill/>
                <a:round/>
                <a:headEnd/>
                <a:tailEnd/>
              </a:ln>
            </p:spPr>
            <p:txBody>
              <a:bodyPr/>
              <a:lstStyle/>
              <a:p>
                <a:endParaRPr lang="it-IT"/>
              </a:p>
            </p:txBody>
          </p:sp>
          <p:sp>
            <p:nvSpPr>
              <p:cNvPr id="478693" name="Oval 485"/>
              <p:cNvSpPr>
                <a:spLocks noChangeArrowheads="1"/>
              </p:cNvSpPr>
              <p:nvPr/>
            </p:nvSpPr>
            <p:spPr bwMode="auto">
              <a:xfrm>
                <a:off x="2946" y="1794"/>
                <a:ext cx="71" cy="67"/>
              </a:xfrm>
              <a:prstGeom prst="ellipse">
                <a:avLst/>
              </a:prstGeom>
              <a:solidFill>
                <a:srgbClr val="C1C1C1"/>
              </a:solidFill>
              <a:ln w="9525">
                <a:noFill/>
                <a:round/>
                <a:headEnd/>
                <a:tailEnd/>
              </a:ln>
            </p:spPr>
            <p:txBody>
              <a:bodyPr/>
              <a:lstStyle/>
              <a:p>
                <a:endParaRPr lang="it-IT"/>
              </a:p>
            </p:txBody>
          </p:sp>
          <p:sp>
            <p:nvSpPr>
              <p:cNvPr id="478694" name="Oval 486"/>
              <p:cNvSpPr>
                <a:spLocks noChangeArrowheads="1"/>
              </p:cNvSpPr>
              <p:nvPr/>
            </p:nvSpPr>
            <p:spPr bwMode="auto">
              <a:xfrm>
                <a:off x="2948" y="1796"/>
                <a:ext cx="67" cy="63"/>
              </a:xfrm>
              <a:prstGeom prst="ellipse">
                <a:avLst/>
              </a:prstGeom>
              <a:solidFill>
                <a:srgbClr val="C3C3C3"/>
              </a:solidFill>
              <a:ln w="9525">
                <a:noFill/>
                <a:round/>
                <a:headEnd/>
                <a:tailEnd/>
              </a:ln>
            </p:spPr>
            <p:txBody>
              <a:bodyPr/>
              <a:lstStyle/>
              <a:p>
                <a:endParaRPr lang="it-IT"/>
              </a:p>
            </p:txBody>
          </p:sp>
          <p:sp>
            <p:nvSpPr>
              <p:cNvPr id="478695" name="Oval 487"/>
              <p:cNvSpPr>
                <a:spLocks noChangeArrowheads="1"/>
              </p:cNvSpPr>
              <p:nvPr/>
            </p:nvSpPr>
            <p:spPr bwMode="auto">
              <a:xfrm>
                <a:off x="2948" y="1796"/>
                <a:ext cx="67" cy="63"/>
              </a:xfrm>
              <a:prstGeom prst="ellipse">
                <a:avLst/>
              </a:prstGeom>
              <a:solidFill>
                <a:srgbClr val="C4C4C4"/>
              </a:solidFill>
              <a:ln w="9525">
                <a:noFill/>
                <a:round/>
                <a:headEnd/>
                <a:tailEnd/>
              </a:ln>
            </p:spPr>
            <p:txBody>
              <a:bodyPr/>
              <a:lstStyle/>
              <a:p>
                <a:endParaRPr lang="it-IT"/>
              </a:p>
            </p:txBody>
          </p:sp>
          <p:sp>
            <p:nvSpPr>
              <p:cNvPr id="478696" name="Oval 488"/>
              <p:cNvSpPr>
                <a:spLocks noChangeArrowheads="1"/>
              </p:cNvSpPr>
              <p:nvPr/>
            </p:nvSpPr>
            <p:spPr bwMode="auto">
              <a:xfrm>
                <a:off x="2948" y="1796"/>
                <a:ext cx="65" cy="63"/>
              </a:xfrm>
              <a:prstGeom prst="ellipse">
                <a:avLst/>
              </a:prstGeom>
              <a:solidFill>
                <a:srgbClr val="C5C5C5"/>
              </a:solidFill>
              <a:ln w="9525">
                <a:noFill/>
                <a:round/>
                <a:headEnd/>
                <a:tailEnd/>
              </a:ln>
            </p:spPr>
            <p:txBody>
              <a:bodyPr/>
              <a:lstStyle/>
              <a:p>
                <a:endParaRPr lang="it-IT"/>
              </a:p>
            </p:txBody>
          </p:sp>
          <p:sp>
            <p:nvSpPr>
              <p:cNvPr id="478697" name="Oval 489"/>
              <p:cNvSpPr>
                <a:spLocks noChangeArrowheads="1"/>
              </p:cNvSpPr>
              <p:nvPr/>
            </p:nvSpPr>
            <p:spPr bwMode="auto">
              <a:xfrm>
                <a:off x="2951" y="1798"/>
                <a:ext cx="62" cy="59"/>
              </a:xfrm>
              <a:prstGeom prst="ellipse">
                <a:avLst/>
              </a:prstGeom>
              <a:solidFill>
                <a:srgbClr val="C6C6C6"/>
              </a:solidFill>
              <a:ln w="9525">
                <a:noFill/>
                <a:round/>
                <a:headEnd/>
                <a:tailEnd/>
              </a:ln>
            </p:spPr>
            <p:txBody>
              <a:bodyPr/>
              <a:lstStyle/>
              <a:p>
                <a:endParaRPr lang="it-IT"/>
              </a:p>
            </p:txBody>
          </p:sp>
          <p:sp>
            <p:nvSpPr>
              <p:cNvPr id="478698" name="Oval 490"/>
              <p:cNvSpPr>
                <a:spLocks noChangeArrowheads="1"/>
              </p:cNvSpPr>
              <p:nvPr/>
            </p:nvSpPr>
            <p:spPr bwMode="auto">
              <a:xfrm>
                <a:off x="2951" y="1798"/>
                <a:ext cx="62" cy="59"/>
              </a:xfrm>
              <a:prstGeom prst="ellipse">
                <a:avLst/>
              </a:prstGeom>
              <a:solidFill>
                <a:srgbClr val="C7C7C7"/>
              </a:solidFill>
              <a:ln w="9525">
                <a:noFill/>
                <a:round/>
                <a:headEnd/>
                <a:tailEnd/>
              </a:ln>
            </p:spPr>
            <p:txBody>
              <a:bodyPr/>
              <a:lstStyle/>
              <a:p>
                <a:endParaRPr lang="it-IT"/>
              </a:p>
            </p:txBody>
          </p:sp>
          <p:sp>
            <p:nvSpPr>
              <p:cNvPr id="478699" name="Oval 491"/>
              <p:cNvSpPr>
                <a:spLocks noChangeArrowheads="1"/>
              </p:cNvSpPr>
              <p:nvPr/>
            </p:nvSpPr>
            <p:spPr bwMode="auto">
              <a:xfrm>
                <a:off x="2953" y="1800"/>
                <a:ext cx="58" cy="55"/>
              </a:xfrm>
              <a:prstGeom prst="ellipse">
                <a:avLst/>
              </a:prstGeom>
              <a:solidFill>
                <a:srgbClr val="C8C8C8"/>
              </a:solidFill>
              <a:ln w="9525">
                <a:noFill/>
                <a:round/>
                <a:headEnd/>
                <a:tailEnd/>
              </a:ln>
            </p:spPr>
            <p:txBody>
              <a:bodyPr/>
              <a:lstStyle/>
              <a:p>
                <a:endParaRPr lang="it-IT"/>
              </a:p>
            </p:txBody>
          </p:sp>
          <p:sp>
            <p:nvSpPr>
              <p:cNvPr id="478700" name="Oval 492"/>
              <p:cNvSpPr>
                <a:spLocks noChangeArrowheads="1"/>
              </p:cNvSpPr>
              <p:nvPr/>
            </p:nvSpPr>
            <p:spPr bwMode="auto">
              <a:xfrm>
                <a:off x="2953" y="1800"/>
                <a:ext cx="58" cy="55"/>
              </a:xfrm>
              <a:prstGeom prst="ellipse">
                <a:avLst/>
              </a:prstGeom>
              <a:solidFill>
                <a:srgbClr val="CACACA"/>
              </a:solidFill>
              <a:ln w="9525">
                <a:noFill/>
                <a:round/>
                <a:headEnd/>
                <a:tailEnd/>
              </a:ln>
            </p:spPr>
            <p:txBody>
              <a:bodyPr/>
              <a:lstStyle/>
              <a:p>
                <a:endParaRPr lang="it-IT"/>
              </a:p>
            </p:txBody>
          </p:sp>
          <p:sp>
            <p:nvSpPr>
              <p:cNvPr id="478701" name="Oval 493"/>
              <p:cNvSpPr>
                <a:spLocks noChangeArrowheads="1"/>
              </p:cNvSpPr>
              <p:nvPr/>
            </p:nvSpPr>
            <p:spPr bwMode="auto">
              <a:xfrm>
                <a:off x="2953" y="1800"/>
                <a:ext cx="58" cy="55"/>
              </a:xfrm>
              <a:prstGeom prst="ellipse">
                <a:avLst/>
              </a:prstGeom>
              <a:solidFill>
                <a:srgbClr val="CBCBCB"/>
              </a:solidFill>
              <a:ln w="9525">
                <a:noFill/>
                <a:round/>
                <a:headEnd/>
                <a:tailEnd/>
              </a:ln>
            </p:spPr>
            <p:txBody>
              <a:bodyPr/>
              <a:lstStyle/>
              <a:p>
                <a:endParaRPr lang="it-IT"/>
              </a:p>
            </p:txBody>
          </p:sp>
          <p:sp>
            <p:nvSpPr>
              <p:cNvPr id="478702" name="Oval 494"/>
              <p:cNvSpPr>
                <a:spLocks noChangeArrowheads="1"/>
              </p:cNvSpPr>
              <p:nvPr/>
            </p:nvSpPr>
            <p:spPr bwMode="auto">
              <a:xfrm>
                <a:off x="2955" y="1802"/>
                <a:ext cx="54" cy="51"/>
              </a:xfrm>
              <a:prstGeom prst="ellipse">
                <a:avLst/>
              </a:prstGeom>
              <a:solidFill>
                <a:srgbClr val="CCCCCC"/>
              </a:solidFill>
              <a:ln w="9525">
                <a:noFill/>
                <a:round/>
                <a:headEnd/>
                <a:tailEnd/>
              </a:ln>
            </p:spPr>
            <p:txBody>
              <a:bodyPr/>
              <a:lstStyle/>
              <a:p>
                <a:endParaRPr lang="it-IT"/>
              </a:p>
            </p:txBody>
          </p:sp>
          <p:sp>
            <p:nvSpPr>
              <p:cNvPr id="478703" name="Oval 495"/>
              <p:cNvSpPr>
                <a:spLocks noChangeArrowheads="1"/>
              </p:cNvSpPr>
              <p:nvPr/>
            </p:nvSpPr>
            <p:spPr bwMode="auto">
              <a:xfrm>
                <a:off x="2955" y="1802"/>
                <a:ext cx="54" cy="51"/>
              </a:xfrm>
              <a:prstGeom prst="ellipse">
                <a:avLst/>
              </a:prstGeom>
              <a:solidFill>
                <a:srgbClr val="CDCDCD"/>
              </a:solidFill>
              <a:ln w="9525">
                <a:noFill/>
                <a:round/>
                <a:headEnd/>
                <a:tailEnd/>
              </a:ln>
            </p:spPr>
            <p:txBody>
              <a:bodyPr/>
              <a:lstStyle/>
              <a:p>
                <a:endParaRPr lang="it-IT"/>
              </a:p>
            </p:txBody>
          </p:sp>
          <p:sp>
            <p:nvSpPr>
              <p:cNvPr id="478704" name="Oval 496"/>
              <p:cNvSpPr>
                <a:spLocks noChangeArrowheads="1"/>
              </p:cNvSpPr>
              <p:nvPr/>
            </p:nvSpPr>
            <p:spPr bwMode="auto">
              <a:xfrm>
                <a:off x="2957" y="1802"/>
                <a:ext cx="50" cy="51"/>
              </a:xfrm>
              <a:prstGeom prst="ellipse">
                <a:avLst/>
              </a:prstGeom>
              <a:solidFill>
                <a:srgbClr val="CDCDCD"/>
              </a:solidFill>
              <a:ln w="9525">
                <a:noFill/>
                <a:round/>
                <a:headEnd/>
                <a:tailEnd/>
              </a:ln>
            </p:spPr>
            <p:txBody>
              <a:bodyPr/>
              <a:lstStyle/>
              <a:p>
                <a:endParaRPr lang="it-IT"/>
              </a:p>
            </p:txBody>
          </p:sp>
          <p:sp>
            <p:nvSpPr>
              <p:cNvPr id="478705" name="Oval 497"/>
              <p:cNvSpPr>
                <a:spLocks noChangeArrowheads="1"/>
              </p:cNvSpPr>
              <p:nvPr/>
            </p:nvSpPr>
            <p:spPr bwMode="auto">
              <a:xfrm>
                <a:off x="2957" y="1804"/>
                <a:ext cx="50" cy="47"/>
              </a:xfrm>
              <a:prstGeom prst="ellipse">
                <a:avLst/>
              </a:prstGeom>
              <a:solidFill>
                <a:srgbClr val="CECECE"/>
              </a:solidFill>
              <a:ln w="9525">
                <a:noFill/>
                <a:round/>
                <a:headEnd/>
                <a:tailEnd/>
              </a:ln>
            </p:spPr>
            <p:txBody>
              <a:bodyPr/>
              <a:lstStyle/>
              <a:p>
                <a:endParaRPr lang="it-IT"/>
              </a:p>
            </p:txBody>
          </p:sp>
          <p:sp>
            <p:nvSpPr>
              <p:cNvPr id="478706" name="Oval 498"/>
              <p:cNvSpPr>
                <a:spLocks noChangeArrowheads="1"/>
              </p:cNvSpPr>
              <p:nvPr/>
            </p:nvSpPr>
            <p:spPr bwMode="auto">
              <a:xfrm>
                <a:off x="2957" y="1804"/>
                <a:ext cx="48" cy="47"/>
              </a:xfrm>
              <a:prstGeom prst="ellipse">
                <a:avLst/>
              </a:prstGeom>
              <a:solidFill>
                <a:srgbClr val="CFCFCF"/>
              </a:solidFill>
              <a:ln w="9525">
                <a:noFill/>
                <a:round/>
                <a:headEnd/>
                <a:tailEnd/>
              </a:ln>
            </p:spPr>
            <p:txBody>
              <a:bodyPr/>
              <a:lstStyle/>
              <a:p>
                <a:endParaRPr lang="it-IT"/>
              </a:p>
            </p:txBody>
          </p:sp>
          <p:sp>
            <p:nvSpPr>
              <p:cNvPr id="478707" name="Oval 499"/>
              <p:cNvSpPr>
                <a:spLocks noChangeArrowheads="1"/>
              </p:cNvSpPr>
              <p:nvPr/>
            </p:nvSpPr>
            <p:spPr bwMode="auto">
              <a:xfrm>
                <a:off x="2959" y="1804"/>
                <a:ext cx="46" cy="47"/>
              </a:xfrm>
              <a:prstGeom prst="ellipse">
                <a:avLst/>
              </a:prstGeom>
              <a:solidFill>
                <a:srgbClr val="D0D0D0"/>
              </a:solidFill>
              <a:ln w="9525">
                <a:noFill/>
                <a:round/>
                <a:headEnd/>
                <a:tailEnd/>
              </a:ln>
            </p:spPr>
            <p:txBody>
              <a:bodyPr/>
              <a:lstStyle/>
              <a:p>
                <a:endParaRPr lang="it-IT"/>
              </a:p>
            </p:txBody>
          </p:sp>
          <p:sp>
            <p:nvSpPr>
              <p:cNvPr id="478708" name="Oval 500"/>
              <p:cNvSpPr>
                <a:spLocks noChangeArrowheads="1"/>
              </p:cNvSpPr>
              <p:nvPr/>
            </p:nvSpPr>
            <p:spPr bwMode="auto">
              <a:xfrm>
                <a:off x="2959" y="1806"/>
                <a:ext cx="46" cy="43"/>
              </a:xfrm>
              <a:prstGeom prst="ellipse">
                <a:avLst/>
              </a:prstGeom>
              <a:solidFill>
                <a:srgbClr val="D1D1D1"/>
              </a:solidFill>
              <a:ln w="9525">
                <a:noFill/>
                <a:round/>
                <a:headEnd/>
                <a:tailEnd/>
              </a:ln>
            </p:spPr>
            <p:txBody>
              <a:bodyPr/>
              <a:lstStyle/>
              <a:p>
                <a:endParaRPr lang="it-IT"/>
              </a:p>
            </p:txBody>
          </p:sp>
          <p:sp>
            <p:nvSpPr>
              <p:cNvPr id="478709" name="Oval 501"/>
              <p:cNvSpPr>
                <a:spLocks noChangeArrowheads="1"/>
              </p:cNvSpPr>
              <p:nvPr/>
            </p:nvSpPr>
            <p:spPr bwMode="auto">
              <a:xfrm>
                <a:off x="2961" y="1806"/>
                <a:ext cx="42" cy="43"/>
              </a:xfrm>
              <a:prstGeom prst="ellipse">
                <a:avLst/>
              </a:prstGeom>
              <a:solidFill>
                <a:srgbClr val="D2D2D2"/>
              </a:solidFill>
              <a:ln w="9525">
                <a:noFill/>
                <a:round/>
                <a:headEnd/>
                <a:tailEnd/>
              </a:ln>
            </p:spPr>
            <p:txBody>
              <a:bodyPr/>
              <a:lstStyle/>
              <a:p>
                <a:endParaRPr lang="it-IT"/>
              </a:p>
            </p:txBody>
          </p:sp>
          <p:sp>
            <p:nvSpPr>
              <p:cNvPr id="478710" name="Oval 502"/>
              <p:cNvSpPr>
                <a:spLocks noChangeArrowheads="1"/>
              </p:cNvSpPr>
              <p:nvPr/>
            </p:nvSpPr>
            <p:spPr bwMode="auto">
              <a:xfrm>
                <a:off x="2961" y="1808"/>
                <a:ext cx="42" cy="39"/>
              </a:xfrm>
              <a:prstGeom prst="ellipse">
                <a:avLst/>
              </a:prstGeom>
              <a:solidFill>
                <a:srgbClr val="D2D2D2"/>
              </a:solidFill>
              <a:ln w="9525">
                <a:noFill/>
                <a:round/>
                <a:headEnd/>
                <a:tailEnd/>
              </a:ln>
            </p:spPr>
            <p:txBody>
              <a:bodyPr/>
              <a:lstStyle/>
              <a:p>
                <a:endParaRPr lang="it-IT"/>
              </a:p>
            </p:txBody>
          </p:sp>
          <p:sp>
            <p:nvSpPr>
              <p:cNvPr id="478711" name="Oval 503"/>
              <p:cNvSpPr>
                <a:spLocks noChangeArrowheads="1"/>
              </p:cNvSpPr>
              <p:nvPr/>
            </p:nvSpPr>
            <p:spPr bwMode="auto">
              <a:xfrm>
                <a:off x="2961" y="1808"/>
                <a:ext cx="40" cy="39"/>
              </a:xfrm>
              <a:prstGeom prst="ellipse">
                <a:avLst/>
              </a:prstGeom>
              <a:solidFill>
                <a:srgbClr val="D3D3D3"/>
              </a:solidFill>
              <a:ln w="9525">
                <a:noFill/>
                <a:round/>
                <a:headEnd/>
                <a:tailEnd/>
              </a:ln>
            </p:spPr>
            <p:txBody>
              <a:bodyPr/>
              <a:lstStyle/>
              <a:p>
                <a:endParaRPr lang="it-IT"/>
              </a:p>
            </p:txBody>
          </p:sp>
          <p:sp>
            <p:nvSpPr>
              <p:cNvPr id="478712" name="Oval 504"/>
              <p:cNvSpPr>
                <a:spLocks noChangeArrowheads="1"/>
              </p:cNvSpPr>
              <p:nvPr/>
            </p:nvSpPr>
            <p:spPr bwMode="auto">
              <a:xfrm>
                <a:off x="2963" y="1808"/>
                <a:ext cx="38" cy="39"/>
              </a:xfrm>
              <a:prstGeom prst="ellipse">
                <a:avLst/>
              </a:prstGeom>
              <a:solidFill>
                <a:srgbClr val="D4D4D4"/>
              </a:solidFill>
              <a:ln w="9525">
                <a:noFill/>
                <a:round/>
                <a:headEnd/>
                <a:tailEnd/>
              </a:ln>
            </p:spPr>
            <p:txBody>
              <a:bodyPr/>
              <a:lstStyle/>
              <a:p>
                <a:endParaRPr lang="it-IT"/>
              </a:p>
            </p:txBody>
          </p:sp>
          <p:sp>
            <p:nvSpPr>
              <p:cNvPr id="478713" name="Oval 505"/>
              <p:cNvSpPr>
                <a:spLocks noChangeArrowheads="1"/>
              </p:cNvSpPr>
              <p:nvPr/>
            </p:nvSpPr>
            <p:spPr bwMode="auto">
              <a:xfrm>
                <a:off x="2963" y="1810"/>
                <a:ext cx="38" cy="35"/>
              </a:xfrm>
              <a:prstGeom prst="ellipse">
                <a:avLst/>
              </a:prstGeom>
              <a:solidFill>
                <a:srgbClr val="D4D4D4"/>
              </a:solidFill>
              <a:ln w="9525">
                <a:noFill/>
                <a:round/>
                <a:headEnd/>
                <a:tailEnd/>
              </a:ln>
            </p:spPr>
            <p:txBody>
              <a:bodyPr/>
              <a:lstStyle/>
              <a:p>
                <a:endParaRPr lang="it-IT"/>
              </a:p>
            </p:txBody>
          </p:sp>
          <p:sp>
            <p:nvSpPr>
              <p:cNvPr id="478714" name="Oval 506"/>
              <p:cNvSpPr>
                <a:spLocks noChangeArrowheads="1"/>
              </p:cNvSpPr>
              <p:nvPr/>
            </p:nvSpPr>
            <p:spPr bwMode="auto">
              <a:xfrm>
                <a:off x="2963" y="1810"/>
                <a:ext cx="36" cy="35"/>
              </a:xfrm>
              <a:prstGeom prst="ellipse">
                <a:avLst/>
              </a:prstGeom>
              <a:solidFill>
                <a:srgbClr val="D5D5D5"/>
              </a:solidFill>
              <a:ln w="9525">
                <a:noFill/>
                <a:round/>
                <a:headEnd/>
                <a:tailEnd/>
              </a:ln>
            </p:spPr>
            <p:txBody>
              <a:bodyPr/>
              <a:lstStyle/>
              <a:p>
                <a:endParaRPr lang="it-IT"/>
              </a:p>
            </p:txBody>
          </p:sp>
          <p:sp>
            <p:nvSpPr>
              <p:cNvPr id="478715" name="Oval 507"/>
              <p:cNvSpPr>
                <a:spLocks noChangeArrowheads="1"/>
              </p:cNvSpPr>
              <p:nvPr/>
            </p:nvSpPr>
            <p:spPr bwMode="auto">
              <a:xfrm>
                <a:off x="2965" y="1810"/>
                <a:ext cx="34" cy="35"/>
              </a:xfrm>
              <a:prstGeom prst="ellipse">
                <a:avLst/>
              </a:prstGeom>
              <a:solidFill>
                <a:srgbClr val="D5D5D5"/>
              </a:solidFill>
              <a:ln w="9525">
                <a:noFill/>
                <a:round/>
                <a:headEnd/>
                <a:tailEnd/>
              </a:ln>
            </p:spPr>
            <p:txBody>
              <a:bodyPr/>
              <a:lstStyle/>
              <a:p>
                <a:endParaRPr lang="it-IT"/>
              </a:p>
            </p:txBody>
          </p:sp>
          <p:sp>
            <p:nvSpPr>
              <p:cNvPr id="478716" name="Oval 508"/>
              <p:cNvSpPr>
                <a:spLocks noChangeArrowheads="1"/>
              </p:cNvSpPr>
              <p:nvPr/>
            </p:nvSpPr>
            <p:spPr bwMode="auto">
              <a:xfrm>
                <a:off x="2965" y="1812"/>
                <a:ext cx="34" cy="31"/>
              </a:xfrm>
              <a:prstGeom prst="ellipse">
                <a:avLst/>
              </a:prstGeom>
              <a:solidFill>
                <a:srgbClr val="D6D6D6"/>
              </a:solidFill>
              <a:ln w="9525">
                <a:noFill/>
                <a:round/>
                <a:headEnd/>
                <a:tailEnd/>
              </a:ln>
            </p:spPr>
            <p:txBody>
              <a:bodyPr/>
              <a:lstStyle/>
              <a:p>
                <a:endParaRPr lang="it-IT"/>
              </a:p>
            </p:txBody>
          </p:sp>
          <p:sp>
            <p:nvSpPr>
              <p:cNvPr id="478717" name="Oval 509"/>
              <p:cNvSpPr>
                <a:spLocks noChangeArrowheads="1"/>
              </p:cNvSpPr>
              <p:nvPr/>
            </p:nvSpPr>
            <p:spPr bwMode="auto">
              <a:xfrm>
                <a:off x="2967" y="1812"/>
                <a:ext cx="30" cy="31"/>
              </a:xfrm>
              <a:prstGeom prst="ellipse">
                <a:avLst/>
              </a:prstGeom>
              <a:solidFill>
                <a:srgbClr val="D7D7D7"/>
              </a:solidFill>
              <a:ln w="9525">
                <a:noFill/>
                <a:round/>
                <a:headEnd/>
                <a:tailEnd/>
              </a:ln>
            </p:spPr>
            <p:txBody>
              <a:bodyPr/>
              <a:lstStyle/>
              <a:p>
                <a:endParaRPr lang="it-IT"/>
              </a:p>
            </p:txBody>
          </p:sp>
          <p:sp>
            <p:nvSpPr>
              <p:cNvPr id="478718" name="Oval 510"/>
              <p:cNvSpPr>
                <a:spLocks noChangeArrowheads="1"/>
              </p:cNvSpPr>
              <p:nvPr/>
            </p:nvSpPr>
            <p:spPr bwMode="auto">
              <a:xfrm>
                <a:off x="2967" y="1814"/>
                <a:ext cx="30" cy="27"/>
              </a:xfrm>
              <a:prstGeom prst="ellipse">
                <a:avLst/>
              </a:prstGeom>
              <a:solidFill>
                <a:srgbClr val="D7D7D7"/>
              </a:solidFill>
              <a:ln w="9525">
                <a:noFill/>
                <a:round/>
                <a:headEnd/>
                <a:tailEnd/>
              </a:ln>
            </p:spPr>
            <p:txBody>
              <a:bodyPr/>
              <a:lstStyle/>
              <a:p>
                <a:endParaRPr lang="it-IT"/>
              </a:p>
            </p:txBody>
          </p:sp>
          <p:sp>
            <p:nvSpPr>
              <p:cNvPr id="478719" name="Oval 511"/>
              <p:cNvSpPr>
                <a:spLocks noChangeArrowheads="1"/>
              </p:cNvSpPr>
              <p:nvPr/>
            </p:nvSpPr>
            <p:spPr bwMode="auto">
              <a:xfrm>
                <a:off x="2969" y="1814"/>
                <a:ext cx="26" cy="27"/>
              </a:xfrm>
              <a:prstGeom prst="ellipse">
                <a:avLst/>
              </a:prstGeom>
              <a:solidFill>
                <a:srgbClr val="D8D8D8"/>
              </a:solidFill>
              <a:ln w="9525">
                <a:noFill/>
                <a:round/>
                <a:headEnd/>
                <a:tailEnd/>
              </a:ln>
            </p:spPr>
            <p:txBody>
              <a:bodyPr/>
              <a:lstStyle/>
              <a:p>
                <a:endParaRPr lang="it-IT"/>
              </a:p>
            </p:txBody>
          </p:sp>
          <p:sp>
            <p:nvSpPr>
              <p:cNvPr id="478720" name="Oval 512"/>
              <p:cNvSpPr>
                <a:spLocks noChangeArrowheads="1"/>
              </p:cNvSpPr>
              <p:nvPr/>
            </p:nvSpPr>
            <p:spPr bwMode="auto">
              <a:xfrm>
                <a:off x="2969" y="1814"/>
                <a:ext cx="26" cy="27"/>
              </a:xfrm>
              <a:prstGeom prst="ellipse">
                <a:avLst/>
              </a:prstGeom>
              <a:solidFill>
                <a:srgbClr val="D8D8D8"/>
              </a:solidFill>
              <a:ln w="9525">
                <a:noFill/>
                <a:round/>
                <a:headEnd/>
                <a:tailEnd/>
              </a:ln>
            </p:spPr>
            <p:txBody>
              <a:bodyPr/>
              <a:lstStyle/>
              <a:p>
                <a:endParaRPr lang="it-IT"/>
              </a:p>
            </p:txBody>
          </p:sp>
          <p:sp>
            <p:nvSpPr>
              <p:cNvPr id="478721" name="Oval 513"/>
              <p:cNvSpPr>
                <a:spLocks noChangeArrowheads="1"/>
              </p:cNvSpPr>
              <p:nvPr/>
            </p:nvSpPr>
            <p:spPr bwMode="auto">
              <a:xfrm>
                <a:off x="2969" y="1817"/>
                <a:ext cx="24" cy="22"/>
              </a:xfrm>
              <a:prstGeom prst="ellipse">
                <a:avLst/>
              </a:prstGeom>
              <a:solidFill>
                <a:srgbClr val="D8D8D8"/>
              </a:solidFill>
              <a:ln w="9525">
                <a:noFill/>
                <a:round/>
                <a:headEnd/>
                <a:tailEnd/>
              </a:ln>
            </p:spPr>
            <p:txBody>
              <a:bodyPr/>
              <a:lstStyle/>
              <a:p>
                <a:endParaRPr lang="it-IT"/>
              </a:p>
            </p:txBody>
          </p:sp>
          <p:sp>
            <p:nvSpPr>
              <p:cNvPr id="478722" name="Oval 514"/>
              <p:cNvSpPr>
                <a:spLocks noChangeArrowheads="1"/>
              </p:cNvSpPr>
              <p:nvPr/>
            </p:nvSpPr>
            <p:spPr bwMode="auto">
              <a:xfrm>
                <a:off x="2971" y="1817"/>
                <a:ext cx="22" cy="22"/>
              </a:xfrm>
              <a:prstGeom prst="ellipse">
                <a:avLst/>
              </a:prstGeom>
              <a:solidFill>
                <a:srgbClr val="D9D9D9"/>
              </a:solidFill>
              <a:ln w="9525">
                <a:noFill/>
                <a:round/>
                <a:headEnd/>
                <a:tailEnd/>
              </a:ln>
            </p:spPr>
            <p:txBody>
              <a:bodyPr/>
              <a:lstStyle/>
              <a:p>
                <a:endParaRPr lang="it-IT"/>
              </a:p>
            </p:txBody>
          </p:sp>
          <p:sp>
            <p:nvSpPr>
              <p:cNvPr id="478723" name="Oval 515"/>
              <p:cNvSpPr>
                <a:spLocks noChangeArrowheads="1"/>
              </p:cNvSpPr>
              <p:nvPr/>
            </p:nvSpPr>
            <p:spPr bwMode="auto">
              <a:xfrm>
                <a:off x="2971" y="1819"/>
                <a:ext cx="22" cy="18"/>
              </a:xfrm>
              <a:prstGeom prst="ellipse">
                <a:avLst/>
              </a:prstGeom>
              <a:solidFill>
                <a:srgbClr val="D9D9D9"/>
              </a:solidFill>
              <a:ln w="9525">
                <a:noFill/>
                <a:round/>
                <a:headEnd/>
                <a:tailEnd/>
              </a:ln>
            </p:spPr>
            <p:txBody>
              <a:bodyPr/>
              <a:lstStyle/>
              <a:p>
                <a:endParaRPr lang="it-IT"/>
              </a:p>
            </p:txBody>
          </p:sp>
          <p:sp>
            <p:nvSpPr>
              <p:cNvPr id="478724" name="Oval 516"/>
              <p:cNvSpPr>
                <a:spLocks noChangeArrowheads="1"/>
              </p:cNvSpPr>
              <p:nvPr/>
            </p:nvSpPr>
            <p:spPr bwMode="auto">
              <a:xfrm>
                <a:off x="2971" y="1819"/>
                <a:ext cx="20" cy="18"/>
              </a:xfrm>
              <a:prstGeom prst="ellipse">
                <a:avLst/>
              </a:prstGeom>
              <a:solidFill>
                <a:srgbClr val="DADADA"/>
              </a:solidFill>
              <a:ln w="9525">
                <a:noFill/>
                <a:round/>
                <a:headEnd/>
                <a:tailEnd/>
              </a:ln>
            </p:spPr>
            <p:txBody>
              <a:bodyPr/>
              <a:lstStyle/>
              <a:p>
                <a:endParaRPr lang="it-IT"/>
              </a:p>
            </p:txBody>
          </p:sp>
          <p:sp>
            <p:nvSpPr>
              <p:cNvPr id="478725" name="Oval 517"/>
              <p:cNvSpPr>
                <a:spLocks noChangeArrowheads="1"/>
              </p:cNvSpPr>
              <p:nvPr/>
            </p:nvSpPr>
            <p:spPr bwMode="auto">
              <a:xfrm>
                <a:off x="2973" y="1819"/>
                <a:ext cx="18" cy="18"/>
              </a:xfrm>
              <a:prstGeom prst="ellipse">
                <a:avLst/>
              </a:prstGeom>
              <a:solidFill>
                <a:srgbClr val="DADADA"/>
              </a:solidFill>
              <a:ln w="9525">
                <a:noFill/>
                <a:round/>
                <a:headEnd/>
                <a:tailEnd/>
              </a:ln>
            </p:spPr>
            <p:txBody>
              <a:bodyPr/>
              <a:lstStyle/>
              <a:p>
                <a:endParaRPr lang="it-IT"/>
              </a:p>
            </p:txBody>
          </p:sp>
          <p:sp>
            <p:nvSpPr>
              <p:cNvPr id="478726" name="Oval 518"/>
              <p:cNvSpPr>
                <a:spLocks noChangeArrowheads="1"/>
              </p:cNvSpPr>
              <p:nvPr/>
            </p:nvSpPr>
            <p:spPr bwMode="auto">
              <a:xfrm>
                <a:off x="2973" y="1821"/>
                <a:ext cx="18" cy="14"/>
              </a:xfrm>
              <a:prstGeom prst="ellipse">
                <a:avLst/>
              </a:prstGeom>
              <a:solidFill>
                <a:srgbClr val="DADADA"/>
              </a:solidFill>
              <a:ln w="9525">
                <a:noFill/>
                <a:round/>
                <a:headEnd/>
                <a:tailEnd/>
              </a:ln>
            </p:spPr>
            <p:txBody>
              <a:bodyPr/>
              <a:lstStyle/>
              <a:p>
                <a:endParaRPr lang="it-IT"/>
              </a:p>
            </p:txBody>
          </p:sp>
          <p:sp>
            <p:nvSpPr>
              <p:cNvPr id="478727" name="Oval 519"/>
              <p:cNvSpPr>
                <a:spLocks noChangeArrowheads="1"/>
              </p:cNvSpPr>
              <p:nvPr/>
            </p:nvSpPr>
            <p:spPr bwMode="auto">
              <a:xfrm>
                <a:off x="2975" y="1821"/>
                <a:ext cx="14" cy="14"/>
              </a:xfrm>
              <a:prstGeom prst="ellipse">
                <a:avLst/>
              </a:prstGeom>
              <a:solidFill>
                <a:srgbClr val="DBDBDB"/>
              </a:solidFill>
              <a:ln w="9525">
                <a:noFill/>
                <a:round/>
                <a:headEnd/>
                <a:tailEnd/>
              </a:ln>
            </p:spPr>
            <p:txBody>
              <a:bodyPr/>
              <a:lstStyle/>
              <a:p>
                <a:endParaRPr lang="it-IT"/>
              </a:p>
            </p:txBody>
          </p:sp>
          <p:sp>
            <p:nvSpPr>
              <p:cNvPr id="478728" name="Oval 520"/>
              <p:cNvSpPr>
                <a:spLocks noChangeArrowheads="1"/>
              </p:cNvSpPr>
              <p:nvPr/>
            </p:nvSpPr>
            <p:spPr bwMode="auto">
              <a:xfrm>
                <a:off x="2975" y="1821"/>
                <a:ext cx="14" cy="14"/>
              </a:xfrm>
              <a:prstGeom prst="ellipse">
                <a:avLst/>
              </a:prstGeom>
              <a:solidFill>
                <a:srgbClr val="DBDBDB"/>
              </a:solidFill>
              <a:ln w="9525">
                <a:noFill/>
                <a:round/>
                <a:headEnd/>
                <a:tailEnd/>
              </a:ln>
            </p:spPr>
            <p:txBody>
              <a:bodyPr/>
              <a:lstStyle/>
              <a:p>
                <a:endParaRPr lang="it-IT"/>
              </a:p>
            </p:txBody>
          </p:sp>
          <p:sp>
            <p:nvSpPr>
              <p:cNvPr id="478729" name="Oval 521"/>
              <p:cNvSpPr>
                <a:spLocks noChangeArrowheads="1"/>
              </p:cNvSpPr>
              <p:nvPr/>
            </p:nvSpPr>
            <p:spPr bwMode="auto">
              <a:xfrm>
                <a:off x="2977" y="1823"/>
                <a:ext cx="10" cy="10"/>
              </a:xfrm>
              <a:prstGeom prst="ellipse">
                <a:avLst/>
              </a:prstGeom>
              <a:solidFill>
                <a:srgbClr val="DBDBDB"/>
              </a:solidFill>
              <a:ln w="9525">
                <a:noFill/>
                <a:round/>
                <a:headEnd/>
                <a:tailEnd/>
              </a:ln>
            </p:spPr>
            <p:txBody>
              <a:bodyPr/>
              <a:lstStyle/>
              <a:p>
                <a:endParaRPr lang="it-IT"/>
              </a:p>
            </p:txBody>
          </p:sp>
          <p:sp>
            <p:nvSpPr>
              <p:cNvPr id="478730" name="Oval 522"/>
              <p:cNvSpPr>
                <a:spLocks noChangeArrowheads="1"/>
              </p:cNvSpPr>
              <p:nvPr/>
            </p:nvSpPr>
            <p:spPr bwMode="auto">
              <a:xfrm>
                <a:off x="2977" y="1823"/>
                <a:ext cx="10" cy="10"/>
              </a:xfrm>
              <a:prstGeom prst="ellipse">
                <a:avLst/>
              </a:prstGeom>
              <a:solidFill>
                <a:srgbClr val="DBDBDB"/>
              </a:solidFill>
              <a:ln w="9525">
                <a:noFill/>
                <a:round/>
                <a:headEnd/>
                <a:tailEnd/>
              </a:ln>
            </p:spPr>
            <p:txBody>
              <a:bodyPr/>
              <a:lstStyle/>
              <a:p>
                <a:endParaRPr lang="it-IT"/>
              </a:p>
            </p:txBody>
          </p:sp>
          <p:sp>
            <p:nvSpPr>
              <p:cNvPr id="478731" name="Oval 523"/>
              <p:cNvSpPr>
                <a:spLocks noChangeArrowheads="1"/>
              </p:cNvSpPr>
              <p:nvPr/>
            </p:nvSpPr>
            <p:spPr bwMode="auto">
              <a:xfrm>
                <a:off x="2977" y="1823"/>
                <a:ext cx="8" cy="10"/>
              </a:xfrm>
              <a:prstGeom prst="ellipse">
                <a:avLst/>
              </a:prstGeom>
              <a:solidFill>
                <a:srgbClr val="DCDCDC"/>
              </a:solidFill>
              <a:ln w="9525">
                <a:noFill/>
                <a:round/>
                <a:headEnd/>
                <a:tailEnd/>
              </a:ln>
            </p:spPr>
            <p:txBody>
              <a:bodyPr/>
              <a:lstStyle/>
              <a:p>
                <a:endParaRPr lang="it-IT"/>
              </a:p>
            </p:txBody>
          </p:sp>
          <p:sp>
            <p:nvSpPr>
              <p:cNvPr id="478732" name="Oval 524"/>
              <p:cNvSpPr>
                <a:spLocks noChangeArrowheads="1"/>
              </p:cNvSpPr>
              <p:nvPr/>
            </p:nvSpPr>
            <p:spPr bwMode="auto">
              <a:xfrm>
                <a:off x="2979" y="1825"/>
                <a:ext cx="6" cy="6"/>
              </a:xfrm>
              <a:prstGeom prst="ellipse">
                <a:avLst/>
              </a:prstGeom>
              <a:solidFill>
                <a:srgbClr val="DCDCDC"/>
              </a:solidFill>
              <a:ln w="9525">
                <a:noFill/>
                <a:round/>
                <a:headEnd/>
                <a:tailEnd/>
              </a:ln>
            </p:spPr>
            <p:txBody>
              <a:bodyPr/>
              <a:lstStyle/>
              <a:p>
                <a:endParaRPr lang="it-IT"/>
              </a:p>
            </p:txBody>
          </p:sp>
          <p:sp>
            <p:nvSpPr>
              <p:cNvPr id="478733" name="Oval 525"/>
              <p:cNvSpPr>
                <a:spLocks noChangeArrowheads="1"/>
              </p:cNvSpPr>
              <p:nvPr/>
            </p:nvSpPr>
            <p:spPr bwMode="auto">
              <a:xfrm>
                <a:off x="2979" y="1825"/>
                <a:ext cx="6" cy="6"/>
              </a:xfrm>
              <a:prstGeom prst="ellipse">
                <a:avLst/>
              </a:prstGeom>
              <a:solidFill>
                <a:srgbClr val="DCDCDC"/>
              </a:solidFill>
              <a:ln w="9525">
                <a:noFill/>
                <a:round/>
                <a:headEnd/>
                <a:tailEnd/>
              </a:ln>
            </p:spPr>
            <p:txBody>
              <a:bodyPr/>
              <a:lstStyle/>
              <a:p>
                <a:endParaRPr lang="it-IT"/>
              </a:p>
            </p:txBody>
          </p:sp>
          <p:sp>
            <p:nvSpPr>
              <p:cNvPr id="478734" name="Oval 526"/>
              <p:cNvSpPr>
                <a:spLocks noChangeArrowheads="1"/>
              </p:cNvSpPr>
              <p:nvPr/>
            </p:nvSpPr>
            <p:spPr bwMode="auto">
              <a:xfrm>
                <a:off x="2979" y="1825"/>
                <a:ext cx="4" cy="6"/>
              </a:xfrm>
              <a:prstGeom prst="ellipse">
                <a:avLst/>
              </a:prstGeom>
              <a:solidFill>
                <a:srgbClr val="DCDCDC"/>
              </a:solidFill>
              <a:ln w="9525">
                <a:noFill/>
                <a:round/>
                <a:headEnd/>
                <a:tailEnd/>
              </a:ln>
            </p:spPr>
            <p:txBody>
              <a:bodyPr/>
              <a:lstStyle/>
              <a:p>
                <a:endParaRPr lang="it-IT"/>
              </a:p>
            </p:txBody>
          </p:sp>
        </p:grpSp>
        <p:sp>
          <p:nvSpPr>
            <p:cNvPr id="478735" name="Oval 527"/>
            <p:cNvSpPr>
              <a:spLocks noChangeArrowheads="1"/>
            </p:cNvSpPr>
            <p:nvPr/>
          </p:nvSpPr>
          <p:spPr bwMode="auto">
            <a:xfrm>
              <a:off x="2877" y="1729"/>
              <a:ext cx="209" cy="197"/>
            </a:xfrm>
            <a:prstGeom prst="ellipse">
              <a:avLst/>
            </a:prstGeom>
            <a:noFill/>
            <a:ln w="3175">
              <a:solidFill>
                <a:srgbClr val="000000"/>
              </a:solidFill>
              <a:round/>
              <a:headEnd/>
              <a:tailEnd/>
            </a:ln>
          </p:spPr>
          <p:txBody>
            <a:bodyPr/>
            <a:lstStyle/>
            <a:p>
              <a:endParaRPr lang="it-IT"/>
            </a:p>
          </p:txBody>
        </p:sp>
      </p:grpSp>
      <p:grpSp>
        <p:nvGrpSpPr>
          <p:cNvPr id="478736" name="Group 528"/>
          <p:cNvGrpSpPr>
            <a:grpSpLocks/>
          </p:cNvGrpSpPr>
          <p:nvPr/>
        </p:nvGrpSpPr>
        <p:grpSpPr bwMode="auto">
          <a:xfrm>
            <a:off x="2951163" y="2513013"/>
            <a:ext cx="331787" cy="312737"/>
            <a:chOff x="2675" y="1729"/>
            <a:chExt cx="209" cy="197"/>
          </a:xfrm>
        </p:grpSpPr>
        <p:grpSp>
          <p:nvGrpSpPr>
            <p:cNvPr id="478737" name="Group 529"/>
            <p:cNvGrpSpPr>
              <a:grpSpLocks/>
            </p:cNvGrpSpPr>
            <p:nvPr/>
          </p:nvGrpSpPr>
          <p:grpSpPr bwMode="auto">
            <a:xfrm>
              <a:off x="2675" y="1729"/>
              <a:ext cx="209" cy="197"/>
              <a:chOff x="2675" y="1729"/>
              <a:chExt cx="209" cy="197"/>
            </a:xfrm>
          </p:grpSpPr>
          <p:sp>
            <p:nvSpPr>
              <p:cNvPr id="478738" name="Oval 530"/>
              <p:cNvSpPr>
                <a:spLocks noChangeArrowheads="1"/>
              </p:cNvSpPr>
              <p:nvPr/>
            </p:nvSpPr>
            <p:spPr bwMode="auto">
              <a:xfrm>
                <a:off x="2675" y="1729"/>
                <a:ext cx="209" cy="197"/>
              </a:xfrm>
              <a:prstGeom prst="ellipse">
                <a:avLst/>
              </a:prstGeom>
              <a:solidFill>
                <a:srgbClr val="000000"/>
              </a:solidFill>
              <a:ln w="9525">
                <a:noFill/>
                <a:round/>
                <a:headEnd/>
                <a:tailEnd/>
              </a:ln>
            </p:spPr>
            <p:txBody>
              <a:bodyPr/>
              <a:lstStyle/>
              <a:p>
                <a:endParaRPr lang="it-IT"/>
              </a:p>
            </p:txBody>
          </p:sp>
          <p:sp>
            <p:nvSpPr>
              <p:cNvPr id="478739" name="Oval 531"/>
              <p:cNvSpPr>
                <a:spLocks noChangeArrowheads="1"/>
              </p:cNvSpPr>
              <p:nvPr/>
            </p:nvSpPr>
            <p:spPr bwMode="auto">
              <a:xfrm>
                <a:off x="2677" y="1731"/>
                <a:ext cx="205" cy="193"/>
              </a:xfrm>
              <a:prstGeom prst="ellipse">
                <a:avLst/>
              </a:prstGeom>
              <a:solidFill>
                <a:srgbClr val="090909"/>
              </a:solidFill>
              <a:ln w="9525">
                <a:noFill/>
                <a:round/>
                <a:headEnd/>
                <a:tailEnd/>
              </a:ln>
            </p:spPr>
            <p:txBody>
              <a:bodyPr/>
              <a:lstStyle/>
              <a:p>
                <a:endParaRPr lang="it-IT"/>
              </a:p>
            </p:txBody>
          </p:sp>
          <p:sp>
            <p:nvSpPr>
              <p:cNvPr id="478740" name="Oval 532"/>
              <p:cNvSpPr>
                <a:spLocks noChangeArrowheads="1"/>
              </p:cNvSpPr>
              <p:nvPr/>
            </p:nvSpPr>
            <p:spPr bwMode="auto">
              <a:xfrm>
                <a:off x="2677" y="1731"/>
                <a:ext cx="205" cy="193"/>
              </a:xfrm>
              <a:prstGeom prst="ellipse">
                <a:avLst/>
              </a:prstGeom>
              <a:solidFill>
                <a:srgbClr val="0D0D0D"/>
              </a:solidFill>
              <a:ln w="9525">
                <a:noFill/>
                <a:round/>
                <a:headEnd/>
                <a:tailEnd/>
              </a:ln>
            </p:spPr>
            <p:txBody>
              <a:bodyPr/>
              <a:lstStyle/>
              <a:p>
                <a:endParaRPr lang="it-IT"/>
              </a:p>
            </p:txBody>
          </p:sp>
          <p:sp>
            <p:nvSpPr>
              <p:cNvPr id="478741" name="Oval 533"/>
              <p:cNvSpPr>
                <a:spLocks noChangeArrowheads="1"/>
              </p:cNvSpPr>
              <p:nvPr/>
            </p:nvSpPr>
            <p:spPr bwMode="auto">
              <a:xfrm>
                <a:off x="2677" y="1731"/>
                <a:ext cx="202" cy="193"/>
              </a:xfrm>
              <a:prstGeom prst="ellipse">
                <a:avLst/>
              </a:prstGeom>
              <a:solidFill>
                <a:srgbClr val="101010"/>
              </a:solidFill>
              <a:ln w="9525">
                <a:noFill/>
                <a:round/>
                <a:headEnd/>
                <a:tailEnd/>
              </a:ln>
            </p:spPr>
            <p:txBody>
              <a:bodyPr/>
              <a:lstStyle/>
              <a:p>
                <a:endParaRPr lang="it-IT"/>
              </a:p>
            </p:txBody>
          </p:sp>
          <p:sp>
            <p:nvSpPr>
              <p:cNvPr id="478742" name="Oval 534"/>
              <p:cNvSpPr>
                <a:spLocks noChangeArrowheads="1"/>
              </p:cNvSpPr>
              <p:nvPr/>
            </p:nvSpPr>
            <p:spPr bwMode="auto">
              <a:xfrm>
                <a:off x="2679" y="1733"/>
                <a:ext cx="200" cy="189"/>
              </a:xfrm>
              <a:prstGeom prst="ellipse">
                <a:avLst/>
              </a:prstGeom>
              <a:solidFill>
                <a:srgbClr val="131313"/>
              </a:solidFill>
              <a:ln w="9525">
                <a:noFill/>
                <a:round/>
                <a:headEnd/>
                <a:tailEnd/>
              </a:ln>
            </p:spPr>
            <p:txBody>
              <a:bodyPr/>
              <a:lstStyle/>
              <a:p>
                <a:endParaRPr lang="it-IT"/>
              </a:p>
            </p:txBody>
          </p:sp>
          <p:sp>
            <p:nvSpPr>
              <p:cNvPr id="478743" name="Oval 535"/>
              <p:cNvSpPr>
                <a:spLocks noChangeArrowheads="1"/>
              </p:cNvSpPr>
              <p:nvPr/>
            </p:nvSpPr>
            <p:spPr bwMode="auto">
              <a:xfrm>
                <a:off x="2679" y="1733"/>
                <a:ext cx="200" cy="189"/>
              </a:xfrm>
              <a:prstGeom prst="ellipse">
                <a:avLst/>
              </a:prstGeom>
              <a:solidFill>
                <a:srgbClr val="161616"/>
              </a:solidFill>
              <a:ln w="9525">
                <a:noFill/>
                <a:round/>
                <a:headEnd/>
                <a:tailEnd/>
              </a:ln>
            </p:spPr>
            <p:txBody>
              <a:bodyPr/>
              <a:lstStyle/>
              <a:p>
                <a:endParaRPr lang="it-IT"/>
              </a:p>
            </p:txBody>
          </p:sp>
          <p:sp>
            <p:nvSpPr>
              <p:cNvPr id="478744" name="Oval 536"/>
              <p:cNvSpPr>
                <a:spLocks noChangeArrowheads="1"/>
              </p:cNvSpPr>
              <p:nvPr/>
            </p:nvSpPr>
            <p:spPr bwMode="auto">
              <a:xfrm>
                <a:off x="2681" y="1735"/>
                <a:ext cx="196" cy="185"/>
              </a:xfrm>
              <a:prstGeom prst="ellipse">
                <a:avLst/>
              </a:prstGeom>
              <a:solidFill>
                <a:srgbClr val="191919"/>
              </a:solidFill>
              <a:ln w="9525">
                <a:noFill/>
                <a:round/>
                <a:headEnd/>
                <a:tailEnd/>
              </a:ln>
            </p:spPr>
            <p:txBody>
              <a:bodyPr/>
              <a:lstStyle/>
              <a:p>
                <a:endParaRPr lang="it-IT"/>
              </a:p>
            </p:txBody>
          </p:sp>
          <p:sp>
            <p:nvSpPr>
              <p:cNvPr id="478745" name="Oval 537"/>
              <p:cNvSpPr>
                <a:spLocks noChangeArrowheads="1"/>
              </p:cNvSpPr>
              <p:nvPr/>
            </p:nvSpPr>
            <p:spPr bwMode="auto">
              <a:xfrm>
                <a:off x="2681" y="1735"/>
                <a:ext cx="196" cy="185"/>
              </a:xfrm>
              <a:prstGeom prst="ellipse">
                <a:avLst/>
              </a:prstGeom>
              <a:solidFill>
                <a:srgbClr val="1B1B1B"/>
              </a:solidFill>
              <a:ln w="9525">
                <a:noFill/>
                <a:round/>
                <a:headEnd/>
                <a:tailEnd/>
              </a:ln>
            </p:spPr>
            <p:txBody>
              <a:bodyPr/>
              <a:lstStyle/>
              <a:p>
                <a:endParaRPr lang="it-IT"/>
              </a:p>
            </p:txBody>
          </p:sp>
          <p:sp>
            <p:nvSpPr>
              <p:cNvPr id="478746" name="Oval 538"/>
              <p:cNvSpPr>
                <a:spLocks noChangeArrowheads="1"/>
              </p:cNvSpPr>
              <p:nvPr/>
            </p:nvSpPr>
            <p:spPr bwMode="auto">
              <a:xfrm>
                <a:off x="2681" y="1735"/>
                <a:ext cx="196" cy="185"/>
              </a:xfrm>
              <a:prstGeom prst="ellipse">
                <a:avLst/>
              </a:prstGeom>
              <a:solidFill>
                <a:srgbClr val="1D1D1D"/>
              </a:solidFill>
              <a:ln w="9525">
                <a:noFill/>
                <a:round/>
                <a:headEnd/>
                <a:tailEnd/>
              </a:ln>
            </p:spPr>
            <p:txBody>
              <a:bodyPr/>
              <a:lstStyle/>
              <a:p>
                <a:endParaRPr lang="it-IT"/>
              </a:p>
            </p:txBody>
          </p:sp>
          <p:sp>
            <p:nvSpPr>
              <p:cNvPr id="478747" name="Oval 539"/>
              <p:cNvSpPr>
                <a:spLocks noChangeArrowheads="1"/>
              </p:cNvSpPr>
              <p:nvPr/>
            </p:nvSpPr>
            <p:spPr bwMode="auto">
              <a:xfrm>
                <a:off x="2683" y="1737"/>
                <a:ext cx="192" cy="181"/>
              </a:xfrm>
              <a:prstGeom prst="ellipse">
                <a:avLst/>
              </a:prstGeom>
              <a:solidFill>
                <a:srgbClr val="202020"/>
              </a:solidFill>
              <a:ln w="9525">
                <a:noFill/>
                <a:round/>
                <a:headEnd/>
                <a:tailEnd/>
              </a:ln>
            </p:spPr>
            <p:txBody>
              <a:bodyPr/>
              <a:lstStyle/>
              <a:p>
                <a:endParaRPr lang="it-IT"/>
              </a:p>
            </p:txBody>
          </p:sp>
          <p:sp>
            <p:nvSpPr>
              <p:cNvPr id="478748" name="Oval 540"/>
              <p:cNvSpPr>
                <a:spLocks noChangeArrowheads="1"/>
              </p:cNvSpPr>
              <p:nvPr/>
            </p:nvSpPr>
            <p:spPr bwMode="auto">
              <a:xfrm>
                <a:off x="2683" y="1737"/>
                <a:ext cx="192" cy="181"/>
              </a:xfrm>
              <a:prstGeom prst="ellipse">
                <a:avLst/>
              </a:prstGeom>
              <a:solidFill>
                <a:srgbClr val="222222"/>
              </a:solidFill>
              <a:ln w="9525">
                <a:noFill/>
                <a:round/>
                <a:headEnd/>
                <a:tailEnd/>
              </a:ln>
            </p:spPr>
            <p:txBody>
              <a:bodyPr/>
              <a:lstStyle/>
              <a:p>
                <a:endParaRPr lang="it-IT"/>
              </a:p>
            </p:txBody>
          </p:sp>
          <p:sp>
            <p:nvSpPr>
              <p:cNvPr id="478749" name="Oval 541"/>
              <p:cNvSpPr>
                <a:spLocks noChangeArrowheads="1"/>
              </p:cNvSpPr>
              <p:nvPr/>
            </p:nvSpPr>
            <p:spPr bwMode="auto">
              <a:xfrm>
                <a:off x="2685" y="1737"/>
                <a:ext cx="188" cy="181"/>
              </a:xfrm>
              <a:prstGeom prst="ellipse">
                <a:avLst/>
              </a:prstGeom>
              <a:solidFill>
                <a:srgbClr val="242424"/>
              </a:solidFill>
              <a:ln w="9525">
                <a:noFill/>
                <a:round/>
                <a:headEnd/>
                <a:tailEnd/>
              </a:ln>
            </p:spPr>
            <p:txBody>
              <a:bodyPr/>
              <a:lstStyle/>
              <a:p>
                <a:endParaRPr lang="it-IT"/>
              </a:p>
            </p:txBody>
          </p:sp>
          <p:sp>
            <p:nvSpPr>
              <p:cNvPr id="478750" name="Oval 542"/>
              <p:cNvSpPr>
                <a:spLocks noChangeArrowheads="1"/>
              </p:cNvSpPr>
              <p:nvPr/>
            </p:nvSpPr>
            <p:spPr bwMode="auto">
              <a:xfrm>
                <a:off x="2685" y="1739"/>
                <a:ext cx="188" cy="177"/>
              </a:xfrm>
              <a:prstGeom prst="ellipse">
                <a:avLst/>
              </a:prstGeom>
              <a:solidFill>
                <a:srgbClr val="262626"/>
              </a:solidFill>
              <a:ln w="9525">
                <a:noFill/>
                <a:round/>
                <a:headEnd/>
                <a:tailEnd/>
              </a:ln>
            </p:spPr>
            <p:txBody>
              <a:bodyPr/>
              <a:lstStyle/>
              <a:p>
                <a:endParaRPr lang="it-IT"/>
              </a:p>
            </p:txBody>
          </p:sp>
          <p:sp>
            <p:nvSpPr>
              <p:cNvPr id="478751" name="Oval 543"/>
              <p:cNvSpPr>
                <a:spLocks noChangeArrowheads="1"/>
              </p:cNvSpPr>
              <p:nvPr/>
            </p:nvSpPr>
            <p:spPr bwMode="auto">
              <a:xfrm>
                <a:off x="2685" y="1739"/>
                <a:ext cx="186" cy="177"/>
              </a:xfrm>
              <a:prstGeom prst="ellipse">
                <a:avLst/>
              </a:prstGeom>
              <a:solidFill>
                <a:srgbClr val="292929"/>
              </a:solidFill>
              <a:ln w="9525">
                <a:noFill/>
                <a:round/>
                <a:headEnd/>
                <a:tailEnd/>
              </a:ln>
            </p:spPr>
            <p:txBody>
              <a:bodyPr/>
              <a:lstStyle/>
              <a:p>
                <a:endParaRPr lang="it-IT"/>
              </a:p>
            </p:txBody>
          </p:sp>
          <p:sp>
            <p:nvSpPr>
              <p:cNvPr id="478752" name="Oval 544"/>
              <p:cNvSpPr>
                <a:spLocks noChangeArrowheads="1"/>
              </p:cNvSpPr>
              <p:nvPr/>
            </p:nvSpPr>
            <p:spPr bwMode="auto">
              <a:xfrm>
                <a:off x="2687" y="1741"/>
                <a:ext cx="184" cy="173"/>
              </a:xfrm>
              <a:prstGeom prst="ellipse">
                <a:avLst/>
              </a:prstGeom>
              <a:solidFill>
                <a:srgbClr val="2B2B2B"/>
              </a:solidFill>
              <a:ln w="9525">
                <a:noFill/>
                <a:round/>
                <a:headEnd/>
                <a:tailEnd/>
              </a:ln>
            </p:spPr>
            <p:txBody>
              <a:bodyPr/>
              <a:lstStyle/>
              <a:p>
                <a:endParaRPr lang="it-IT"/>
              </a:p>
            </p:txBody>
          </p:sp>
          <p:sp>
            <p:nvSpPr>
              <p:cNvPr id="478753" name="Oval 545"/>
              <p:cNvSpPr>
                <a:spLocks noChangeArrowheads="1"/>
              </p:cNvSpPr>
              <p:nvPr/>
            </p:nvSpPr>
            <p:spPr bwMode="auto">
              <a:xfrm>
                <a:off x="2687" y="1741"/>
                <a:ext cx="184" cy="173"/>
              </a:xfrm>
              <a:prstGeom prst="ellipse">
                <a:avLst/>
              </a:prstGeom>
              <a:solidFill>
                <a:srgbClr val="2D2D2D"/>
              </a:solidFill>
              <a:ln w="9525">
                <a:noFill/>
                <a:round/>
                <a:headEnd/>
                <a:tailEnd/>
              </a:ln>
            </p:spPr>
            <p:txBody>
              <a:bodyPr/>
              <a:lstStyle/>
              <a:p>
                <a:endParaRPr lang="it-IT"/>
              </a:p>
            </p:txBody>
          </p:sp>
          <p:sp>
            <p:nvSpPr>
              <p:cNvPr id="478754" name="Oval 546"/>
              <p:cNvSpPr>
                <a:spLocks noChangeArrowheads="1"/>
              </p:cNvSpPr>
              <p:nvPr/>
            </p:nvSpPr>
            <p:spPr bwMode="auto">
              <a:xfrm>
                <a:off x="2689" y="1741"/>
                <a:ext cx="180" cy="173"/>
              </a:xfrm>
              <a:prstGeom prst="ellipse">
                <a:avLst/>
              </a:prstGeom>
              <a:solidFill>
                <a:srgbClr val="2F2F2F"/>
              </a:solidFill>
              <a:ln w="9525">
                <a:noFill/>
                <a:round/>
                <a:headEnd/>
                <a:tailEnd/>
              </a:ln>
            </p:spPr>
            <p:txBody>
              <a:bodyPr/>
              <a:lstStyle/>
              <a:p>
                <a:endParaRPr lang="it-IT"/>
              </a:p>
            </p:txBody>
          </p:sp>
          <p:sp>
            <p:nvSpPr>
              <p:cNvPr id="478755" name="Oval 547"/>
              <p:cNvSpPr>
                <a:spLocks noChangeArrowheads="1"/>
              </p:cNvSpPr>
              <p:nvPr/>
            </p:nvSpPr>
            <p:spPr bwMode="auto">
              <a:xfrm>
                <a:off x="2689" y="1743"/>
                <a:ext cx="180" cy="169"/>
              </a:xfrm>
              <a:prstGeom prst="ellipse">
                <a:avLst/>
              </a:prstGeom>
              <a:solidFill>
                <a:srgbClr val="313131"/>
              </a:solidFill>
              <a:ln w="9525">
                <a:noFill/>
                <a:round/>
                <a:headEnd/>
                <a:tailEnd/>
              </a:ln>
            </p:spPr>
            <p:txBody>
              <a:bodyPr/>
              <a:lstStyle/>
              <a:p>
                <a:endParaRPr lang="it-IT"/>
              </a:p>
            </p:txBody>
          </p:sp>
          <p:sp>
            <p:nvSpPr>
              <p:cNvPr id="478756" name="Oval 548"/>
              <p:cNvSpPr>
                <a:spLocks noChangeArrowheads="1"/>
              </p:cNvSpPr>
              <p:nvPr/>
            </p:nvSpPr>
            <p:spPr bwMode="auto">
              <a:xfrm>
                <a:off x="2689" y="1743"/>
                <a:ext cx="178" cy="169"/>
              </a:xfrm>
              <a:prstGeom prst="ellipse">
                <a:avLst/>
              </a:prstGeom>
              <a:solidFill>
                <a:srgbClr val="333333"/>
              </a:solidFill>
              <a:ln w="9525">
                <a:noFill/>
                <a:round/>
                <a:headEnd/>
                <a:tailEnd/>
              </a:ln>
            </p:spPr>
            <p:txBody>
              <a:bodyPr/>
              <a:lstStyle/>
              <a:p>
                <a:endParaRPr lang="it-IT"/>
              </a:p>
            </p:txBody>
          </p:sp>
          <p:sp>
            <p:nvSpPr>
              <p:cNvPr id="478757" name="Oval 549"/>
              <p:cNvSpPr>
                <a:spLocks noChangeArrowheads="1"/>
              </p:cNvSpPr>
              <p:nvPr/>
            </p:nvSpPr>
            <p:spPr bwMode="auto">
              <a:xfrm>
                <a:off x="2691" y="1743"/>
                <a:ext cx="176" cy="169"/>
              </a:xfrm>
              <a:prstGeom prst="ellipse">
                <a:avLst/>
              </a:prstGeom>
              <a:solidFill>
                <a:srgbClr val="363636"/>
              </a:solidFill>
              <a:ln w="9525">
                <a:noFill/>
                <a:round/>
                <a:headEnd/>
                <a:tailEnd/>
              </a:ln>
            </p:spPr>
            <p:txBody>
              <a:bodyPr/>
              <a:lstStyle/>
              <a:p>
                <a:endParaRPr lang="it-IT"/>
              </a:p>
            </p:txBody>
          </p:sp>
          <p:sp>
            <p:nvSpPr>
              <p:cNvPr id="478758" name="Oval 550"/>
              <p:cNvSpPr>
                <a:spLocks noChangeArrowheads="1"/>
              </p:cNvSpPr>
              <p:nvPr/>
            </p:nvSpPr>
            <p:spPr bwMode="auto">
              <a:xfrm>
                <a:off x="2691" y="1745"/>
                <a:ext cx="176" cy="165"/>
              </a:xfrm>
              <a:prstGeom prst="ellipse">
                <a:avLst/>
              </a:prstGeom>
              <a:solidFill>
                <a:srgbClr val="383838"/>
              </a:solidFill>
              <a:ln w="9525">
                <a:noFill/>
                <a:round/>
                <a:headEnd/>
                <a:tailEnd/>
              </a:ln>
            </p:spPr>
            <p:txBody>
              <a:bodyPr/>
              <a:lstStyle/>
              <a:p>
                <a:endParaRPr lang="it-IT"/>
              </a:p>
            </p:txBody>
          </p:sp>
          <p:sp>
            <p:nvSpPr>
              <p:cNvPr id="478759" name="Oval 551"/>
              <p:cNvSpPr>
                <a:spLocks noChangeArrowheads="1"/>
              </p:cNvSpPr>
              <p:nvPr/>
            </p:nvSpPr>
            <p:spPr bwMode="auto">
              <a:xfrm>
                <a:off x="2693" y="1745"/>
                <a:ext cx="172" cy="165"/>
              </a:xfrm>
              <a:prstGeom prst="ellipse">
                <a:avLst/>
              </a:prstGeom>
              <a:solidFill>
                <a:srgbClr val="3A3A3A"/>
              </a:solidFill>
              <a:ln w="9525">
                <a:noFill/>
                <a:round/>
                <a:headEnd/>
                <a:tailEnd/>
              </a:ln>
            </p:spPr>
            <p:txBody>
              <a:bodyPr/>
              <a:lstStyle/>
              <a:p>
                <a:endParaRPr lang="it-IT"/>
              </a:p>
            </p:txBody>
          </p:sp>
          <p:sp>
            <p:nvSpPr>
              <p:cNvPr id="478760" name="Oval 552"/>
              <p:cNvSpPr>
                <a:spLocks noChangeArrowheads="1"/>
              </p:cNvSpPr>
              <p:nvPr/>
            </p:nvSpPr>
            <p:spPr bwMode="auto">
              <a:xfrm>
                <a:off x="2693" y="1747"/>
                <a:ext cx="172" cy="161"/>
              </a:xfrm>
              <a:prstGeom prst="ellipse">
                <a:avLst/>
              </a:prstGeom>
              <a:solidFill>
                <a:srgbClr val="3C3C3C"/>
              </a:solidFill>
              <a:ln w="9525">
                <a:noFill/>
                <a:round/>
                <a:headEnd/>
                <a:tailEnd/>
              </a:ln>
            </p:spPr>
            <p:txBody>
              <a:bodyPr/>
              <a:lstStyle/>
              <a:p>
                <a:endParaRPr lang="it-IT"/>
              </a:p>
            </p:txBody>
          </p:sp>
          <p:sp>
            <p:nvSpPr>
              <p:cNvPr id="478761" name="Oval 553"/>
              <p:cNvSpPr>
                <a:spLocks noChangeArrowheads="1"/>
              </p:cNvSpPr>
              <p:nvPr/>
            </p:nvSpPr>
            <p:spPr bwMode="auto">
              <a:xfrm>
                <a:off x="2693" y="1747"/>
                <a:ext cx="170" cy="161"/>
              </a:xfrm>
              <a:prstGeom prst="ellipse">
                <a:avLst/>
              </a:prstGeom>
              <a:solidFill>
                <a:srgbClr val="3F3F3F"/>
              </a:solidFill>
              <a:ln w="9525">
                <a:noFill/>
                <a:round/>
                <a:headEnd/>
                <a:tailEnd/>
              </a:ln>
            </p:spPr>
            <p:txBody>
              <a:bodyPr/>
              <a:lstStyle/>
              <a:p>
                <a:endParaRPr lang="it-IT"/>
              </a:p>
            </p:txBody>
          </p:sp>
          <p:sp>
            <p:nvSpPr>
              <p:cNvPr id="478762" name="Oval 554"/>
              <p:cNvSpPr>
                <a:spLocks noChangeArrowheads="1"/>
              </p:cNvSpPr>
              <p:nvPr/>
            </p:nvSpPr>
            <p:spPr bwMode="auto">
              <a:xfrm>
                <a:off x="2695" y="1747"/>
                <a:ext cx="168" cy="161"/>
              </a:xfrm>
              <a:prstGeom prst="ellipse">
                <a:avLst/>
              </a:prstGeom>
              <a:solidFill>
                <a:srgbClr val="414141"/>
              </a:solidFill>
              <a:ln w="9525">
                <a:noFill/>
                <a:round/>
                <a:headEnd/>
                <a:tailEnd/>
              </a:ln>
            </p:spPr>
            <p:txBody>
              <a:bodyPr/>
              <a:lstStyle/>
              <a:p>
                <a:endParaRPr lang="it-IT"/>
              </a:p>
            </p:txBody>
          </p:sp>
          <p:sp>
            <p:nvSpPr>
              <p:cNvPr id="478763" name="Oval 555"/>
              <p:cNvSpPr>
                <a:spLocks noChangeArrowheads="1"/>
              </p:cNvSpPr>
              <p:nvPr/>
            </p:nvSpPr>
            <p:spPr bwMode="auto">
              <a:xfrm>
                <a:off x="2695" y="1749"/>
                <a:ext cx="168" cy="157"/>
              </a:xfrm>
              <a:prstGeom prst="ellipse">
                <a:avLst/>
              </a:prstGeom>
              <a:solidFill>
                <a:srgbClr val="434343"/>
              </a:solidFill>
              <a:ln w="9525">
                <a:noFill/>
                <a:round/>
                <a:headEnd/>
                <a:tailEnd/>
              </a:ln>
            </p:spPr>
            <p:txBody>
              <a:bodyPr/>
              <a:lstStyle/>
              <a:p>
                <a:endParaRPr lang="it-IT"/>
              </a:p>
            </p:txBody>
          </p:sp>
          <p:sp>
            <p:nvSpPr>
              <p:cNvPr id="478764" name="Oval 556"/>
              <p:cNvSpPr>
                <a:spLocks noChangeArrowheads="1"/>
              </p:cNvSpPr>
              <p:nvPr/>
            </p:nvSpPr>
            <p:spPr bwMode="auto">
              <a:xfrm>
                <a:off x="2697" y="1749"/>
                <a:ext cx="164" cy="157"/>
              </a:xfrm>
              <a:prstGeom prst="ellipse">
                <a:avLst/>
              </a:prstGeom>
              <a:solidFill>
                <a:srgbClr val="454545"/>
              </a:solidFill>
              <a:ln w="9525">
                <a:noFill/>
                <a:round/>
                <a:headEnd/>
                <a:tailEnd/>
              </a:ln>
            </p:spPr>
            <p:txBody>
              <a:bodyPr/>
              <a:lstStyle/>
              <a:p>
                <a:endParaRPr lang="it-IT"/>
              </a:p>
            </p:txBody>
          </p:sp>
          <p:sp>
            <p:nvSpPr>
              <p:cNvPr id="478765" name="Oval 557"/>
              <p:cNvSpPr>
                <a:spLocks noChangeArrowheads="1"/>
              </p:cNvSpPr>
              <p:nvPr/>
            </p:nvSpPr>
            <p:spPr bwMode="auto">
              <a:xfrm>
                <a:off x="2697" y="1749"/>
                <a:ext cx="164" cy="157"/>
              </a:xfrm>
              <a:prstGeom prst="ellipse">
                <a:avLst/>
              </a:prstGeom>
              <a:solidFill>
                <a:srgbClr val="484848"/>
              </a:solidFill>
              <a:ln w="9525">
                <a:noFill/>
                <a:round/>
                <a:headEnd/>
                <a:tailEnd/>
              </a:ln>
            </p:spPr>
            <p:txBody>
              <a:bodyPr/>
              <a:lstStyle/>
              <a:p>
                <a:endParaRPr lang="it-IT"/>
              </a:p>
            </p:txBody>
          </p:sp>
          <p:sp>
            <p:nvSpPr>
              <p:cNvPr id="478766" name="Oval 558"/>
              <p:cNvSpPr>
                <a:spLocks noChangeArrowheads="1"/>
              </p:cNvSpPr>
              <p:nvPr/>
            </p:nvSpPr>
            <p:spPr bwMode="auto">
              <a:xfrm>
                <a:off x="2697" y="1752"/>
                <a:ext cx="164" cy="152"/>
              </a:xfrm>
              <a:prstGeom prst="ellipse">
                <a:avLst/>
              </a:prstGeom>
              <a:solidFill>
                <a:srgbClr val="4A4A4A"/>
              </a:solidFill>
              <a:ln w="9525">
                <a:noFill/>
                <a:round/>
                <a:headEnd/>
                <a:tailEnd/>
              </a:ln>
            </p:spPr>
            <p:txBody>
              <a:bodyPr/>
              <a:lstStyle/>
              <a:p>
                <a:endParaRPr lang="it-IT"/>
              </a:p>
            </p:txBody>
          </p:sp>
          <p:sp>
            <p:nvSpPr>
              <p:cNvPr id="478767" name="Oval 559"/>
              <p:cNvSpPr>
                <a:spLocks noChangeArrowheads="1"/>
              </p:cNvSpPr>
              <p:nvPr/>
            </p:nvSpPr>
            <p:spPr bwMode="auto">
              <a:xfrm>
                <a:off x="2699" y="1752"/>
                <a:ext cx="160" cy="152"/>
              </a:xfrm>
              <a:prstGeom prst="ellipse">
                <a:avLst/>
              </a:prstGeom>
              <a:solidFill>
                <a:srgbClr val="4C4C4C"/>
              </a:solidFill>
              <a:ln w="9525">
                <a:noFill/>
                <a:round/>
                <a:headEnd/>
                <a:tailEnd/>
              </a:ln>
            </p:spPr>
            <p:txBody>
              <a:bodyPr/>
              <a:lstStyle/>
              <a:p>
                <a:endParaRPr lang="it-IT"/>
              </a:p>
            </p:txBody>
          </p:sp>
          <p:sp>
            <p:nvSpPr>
              <p:cNvPr id="478768" name="Oval 560"/>
              <p:cNvSpPr>
                <a:spLocks noChangeArrowheads="1"/>
              </p:cNvSpPr>
              <p:nvPr/>
            </p:nvSpPr>
            <p:spPr bwMode="auto">
              <a:xfrm>
                <a:off x="2699" y="1752"/>
                <a:ext cx="160" cy="152"/>
              </a:xfrm>
              <a:prstGeom prst="ellipse">
                <a:avLst/>
              </a:prstGeom>
              <a:solidFill>
                <a:srgbClr val="4F4F4F"/>
              </a:solidFill>
              <a:ln w="9525">
                <a:noFill/>
                <a:round/>
                <a:headEnd/>
                <a:tailEnd/>
              </a:ln>
            </p:spPr>
            <p:txBody>
              <a:bodyPr/>
              <a:lstStyle/>
              <a:p>
                <a:endParaRPr lang="it-IT"/>
              </a:p>
            </p:txBody>
          </p:sp>
          <p:sp>
            <p:nvSpPr>
              <p:cNvPr id="478769" name="Oval 561"/>
              <p:cNvSpPr>
                <a:spLocks noChangeArrowheads="1"/>
              </p:cNvSpPr>
              <p:nvPr/>
            </p:nvSpPr>
            <p:spPr bwMode="auto">
              <a:xfrm>
                <a:off x="2699" y="1754"/>
                <a:ext cx="158" cy="148"/>
              </a:xfrm>
              <a:prstGeom prst="ellipse">
                <a:avLst/>
              </a:prstGeom>
              <a:solidFill>
                <a:srgbClr val="515151"/>
              </a:solidFill>
              <a:ln w="9525">
                <a:noFill/>
                <a:round/>
                <a:headEnd/>
                <a:tailEnd/>
              </a:ln>
            </p:spPr>
            <p:txBody>
              <a:bodyPr/>
              <a:lstStyle/>
              <a:p>
                <a:endParaRPr lang="it-IT"/>
              </a:p>
            </p:txBody>
          </p:sp>
          <p:sp>
            <p:nvSpPr>
              <p:cNvPr id="478770" name="Oval 562"/>
              <p:cNvSpPr>
                <a:spLocks noChangeArrowheads="1"/>
              </p:cNvSpPr>
              <p:nvPr/>
            </p:nvSpPr>
            <p:spPr bwMode="auto">
              <a:xfrm>
                <a:off x="2701" y="1754"/>
                <a:ext cx="156" cy="148"/>
              </a:xfrm>
              <a:prstGeom prst="ellipse">
                <a:avLst/>
              </a:prstGeom>
              <a:solidFill>
                <a:srgbClr val="535353"/>
              </a:solidFill>
              <a:ln w="9525">
                <a:noFill/>
                <a:round/>
                <a:headEnd/>
                <a:tailEnd/>
              </a:ln>
            </p:spPr>
            <p:txBody>
              <a:bodyPr/>
              <a:lstStyle/>
              <a:p>
                <a:endParaRPr lang="it-IT"/>
              </a:p>
            </p:txBody>
          </p:sp>
          <p:sp>
            <p:nvSpPr>
              <p:cNvPr id="478771" name="Oval 563"/>
              <p:cNvSpPr>
                <a:spLocks noChangeArrowheads="1"/>
              </p:cNvSpPr>
              <p:nvPr/>
            </p:nvSpPr>
            <p:spPr bwMode="auto">
              <a:xfrm>
                <a:off x="2701" y="1756"/>
                <a:ext cx="156" cy="144"/>
              </a:xfrm>
              <a:prstGeom prst="ellipse">
                <a:avLst/>
              </a:prstGeom>
              <a:solidFill>
                <a:srgbClr val="565656"/>
              </a:solidFill>
              <a:ln w="9525">
                <a:noFill/>
                <a:round/>
                <a:headEnd/>
                <a:tailEnd/>
              </a:ln>
            </p:spPr>
            <p:txBody>
              <a:bodyPr/>
              <a:lstStyle/>
              <a:p>
                <a:endParaRPr lang="it-IT"/>
              </a:p>
            </p:txBody>
          </p:sp>
          <p:sp>
            <p:nvSpPr>
              <p:cNvPr id="478772" name="Oval 564"/>
              <p:cNvSpPr>
                <a:spLocks noChangeArrowheads="1"/>
              </p:cNvSpPr>
              <p:nvPr/>
            </p:nvSpPr>
            <p:spPr bwMode="auto">
              <a:xfrm>
                <a:off x="2703" y="1756"/>
                <a:ext cx="152" cy="144"/>
              </a:xfrm>
              <a:prstGeom prst="ellipse">
                <a:avLst/>
              </a:prstGeom>
              <a:solidFill>
                <a:srgbClr val="585858"/>
              </a:solidFill>
              <a:ln w="9525">
                <a:noFill/>
                <a:round/>
                <a:headEnd/>
                <a:tailEnd/>
              </a:ln>
            </p:spPr>
            <p:txBody>
              <a:bodyPr/>
              <a:lstStyle/>
              <a:p>
                <a:endParaRPr lang="it-IT"/>
              </a:p>
            </p:txBody>
          </p:sp>
          <p:sp>
            <p:nvSpPr>
              <p:cNvPr id="478773" name="Oval 565"/>
              <p:cNvSpPr>
                <a:spLocks noChangeArrowheads="1"/>
              </p:cNvSpPr>
              <p:nvPr/>
            </p:nvSpPr>
            <p:spPr bwMode="auto">
              <a:xfrm>
                <a:off x="2703" y="1756"/>
                <a:ext cx="152" cy="144"/>
              </a:xfrm>
              <a:prstGeom prst="ellipse">
                <a:avLst/>
              </a:prstGeom>
              <a:solidFill>
                <a:srgbClr val="5A5A5A"/>
              </a:solidFill>
              <a:ln w="9525">
                <a:noFill/>
                <a:round/>
                <a:headEnd/>
                <a:tailEnd/>
              </a:ln>
            </p:spPr>
            <p:txBody>
              <a:bodyPr/>
              <a:lstStyle/>
              <a:p>
                <a:endParaRPr lang="it-IT"/>
              </a:p>
            </p:txBody>
          </p:sp>
          <p:sp>
            <p:nvSpPr>
              <p:cNvPr id="478774" name="Oval 566"/>
              <p:cNvSpPr>
                <a:spLocks noChangeArrowheads="1"/>
              </p:cNvSpPr>
              <p:nvPr/>
            </p:nvSpPr>
            <p:spPr bwMode="auto">
              <a:xfrm>
                <a:off x="2705" y="1758"/>
                <a:ext cx="148" cy="140"/>
              </a:xfrm>
              <a:prstGeom prst="ellipse">
                <a:avLst/>
              </a:prstGeom>
              <a:solidFill>
                <a:srgbClr val="5D5D5D"/>
              </a:solidFill>
              <a:ln w="9525">
                <a:noFill/>
                <a:round/>
                <a:headEnd/>
                <a:tailEnd/>
              </a:ln>
            </p:spPr>
            <p:txBody>
              <a:bodyPr/>
              <a:lstStyle/>
              <a:p>
                <a:endParaRPr lang="it-IT"/>
              </a:p>
            </p:txBody>
          </p:sp>
          <p:sp>
            <p:nvSpPr>
              <p:cNvPr id="478775" name="Oval 567"/>
              <p:cNvSpPr>
                <a:spLocks noChangeArrowheads="1"/>
              </p:cNvSpPr>
              <p:nvPr/>
            </p:nvSpPr>
            <p:spPr bwMode="auto">
              <a:xfrm>
                <a:off x="2705" y="1758"/>
                <a:ext cx="148" cy="140"/>
              </a:xfrm>
              <a:prstGeom prst="ellipse">
                <a:avLst/>
              </a:prstGeom>
              <a:solidFill>
                <a:srgbClr val="5F5F5F"/>
              </a:solidFill>
              <a:ln w="9525">
                <a:noFill/>
                <a:round/>
                <a:headEnd/>
                <a:tailEnd/>
              </a:ln>
            </p:spPr>
            <p:txBody>
              <a:bodyPr/>
              <a:lstStyle/>
              <a:p>
                <a:endParaRPr lang="it-IT"/>
              </a:p>
            </p:txBody>
          </p:sp>
          <p:sp>
            <p:nvSpPr>
              <p:cNvPr id="478776" name="Oval 568"/>
              <p:cNvSpPr>
                <a:spLocks noChangeArrowheads="1"/>
              </p:cNvSpPr>
              <p:nvPr/>
            </p:nvSpPr>
            <p:spPr bwMode="auto">
              <a:xfrm>
                <a:off x="2705" y="1758"/>
                <a:ext cx="146" cy="140"/>
              </a:xfrm>
              <a:prstGeom prst="ellipse">
                <a:avLst/>
              </a:prstGeom>
              <a:solidFill>
                <a:srgbClr val="616161"/>
              </a:solidFill>
              <a:ln w="9525">
                <a:noFill/>
                <a:round/>
                <a:headEnd/>
                <a:tailEnd/>
              </a:ln>
            </p:spPr>
            <p:txBody>
              <a:bodyPr/>
              <a:lstStyle/>
              <a:p>
                <a:endParaRPr lang="it-IT"/>
              </a:p>
            </p:txBody>
          </p:sp>
          <p:sp>
            <p:nvSpPr>
              <p:cNvPr id="478777" name="Oval 569"/>
              <p:cNvSpPr>
                <a:spLocks noChangeArrowheads="1"/>
              </p:cNvSpPr>
              <p:nvPr/>
            </p:nvSpPr>
            <p:spPr bwMode="auto">
              <a:xfrm>
                <a:off x="2707" y="1760"/>
                <a:ext cx="144" cy="136"/>
              </a:xfrm>
              <a:prstGeom prst="ellipse">
                <a:avLst/>
              </a:prstGeom>
              <a:solidFill>
                <a:srgbClr val="646464"/>
              </a:solidFill>
              <a:ln w="9525">
                <a:noFill/>
                <a:round/>
                <a:headEnd/>
                <a:tailEnd/>
              </a:ln>
            </p:spPr>
            <p:txBody>
              <a:bodyPr/>
              <a:lstStyle/>
              <a:p>
                <a:endParaRPr lang="it-IT"/>
              </a:p>
            </p:txBody>
          </p:sp>
          <p:sp>
            <p:nvSpPr>
              <p:cNvPr id="478778" name="Oval 570"/>
              <p:cNvSpPr>
                <a:spLocks noChangeArrowheads="1"/>
              </p:cNvSpPr>
              <p:nvPr/>
            </p:nvSpPr>
            <p:spPr bwMode="auto">
              <a:xfrm>
                <a:off x="2707" y="1760"/>
                <a:ext cx="144" cy="136"/>
              </a:xfrm>
              <a:prstGeom prst="ellipse">
                <a:avLst/>
              </a:prstGeom>
              <a:solidFill>
                <a:srgbClr val="666666"/>
              </a:solidFill>
              <a:ln w="9525">
                <a:noFill/>
                <a:round/>
                <a:headEnd/>
                <a:tailEnd/>
              </a:ln>
            </p:spPr>
            <p:txBody>
              <a:bodyPr/>
              <a:lstStyle/>
              <a:p>
                <a:endParaRPr lang="it-IT"/>
              </a:p>
            </p:txBody>
          </p:sp>
          <p:sp>
            <p:nvSpPr>
              <p:cNvPr id="478779" name="Oval 571"/>
              <p:cNvSpPr>
                <a:spLocks noChangeArrowheads="1"/>
              </p:cNvSpPr>
              <p:nvPr/>
            </p:nvSpPr>
            <p:spPr bwMode="auto">
              <a:xfrm>
                <a:off x="2707" y="1762"/>
                <a:ext cx="142" cy="132"/>
              </a:xfrm>
              <a:prstGeom prst="ellipse">
                <a:avLst/>
              </a:prstGeom>
              <a:solidFill>
                <a:srgbClr val="686868"/>
              </a:solidFill>
              <a:ln w="9525">
                <a:noFill/>
                <a:round/>
                <a:headEnd/>
                <a:tailEnd/>
              </a:ln>
            </p:spPr>
            <p:txBody>
              <a:bodyPr/>
              <a:lstStyle/>
              <a:p>
                <a:endParaRPr lang="it-IT"/>
              </a:p>
            </p:txBody>
          </p:sp>
          <p:sp>
            <p:nvSpPr>
              <p:cNvPr id="478780" name="Oval 572"/>
              <p:cNvSpPr>
                <a:spLocks noChangeArrowheads="1"/>
              </p:cNvSpPr>
              <p:nvPr/>
            </p:nvSpPr>
            <p:spPr bwMode="auto">
              <a:xfrm>
                <a:off x="2709" y="1762"/>
                <a:ext cx="140" cy="132"/>
              </a:xfrm>
              <a:prstGeom prst="ellipse">
                <a:avLst/>
              </a:prstGeom>
              <a:solidFill>
                <a:srgbClr val="6B6B6B"/>
              </a:solidFill>
              <a:ln w="9525">
                <a:noFill/>
                <a:round/>
                <a:headEnd/>
                <a:tailEnd/>
              </a:ln>
            </p:spPr>
            <p:txBody>
              <a:bodyPr/>
              <a:lstStyle/>
              <a:p>
                <a:endParaRPr lang="it-IT"/>
              </a:p>
            </p:txBody>
          </p:sp>
          <p:sp>
            <p:nvSpPr>
              <p:cNvPr id="478781" name="Oval 573"/>
              <p:cNvSpPr>
                <a:spLocks noChangeArrowheads="1"/>
              </p:cNvSpPr>
              <p:nvPr/>
            </p:nvSpPr>
            <p:spPr bwMode="auto">
              <a:xfrm>
                <a:off x="2709" y="1762"/>
                <a:ext cx="140" cy="132"/>
              </a:xfrm>
              <a:prstGeom prst="ellipse">
                <a:avLst/>
              </a:prstGeom>
              <a:solidFill>
                <a:srgbClr val="6D6D6D"/>
              </a:solidFill>
              <a:ln w="9525">
                <a:noFill/>
                <a:round/>
                <a:headEnd/>
                <a:tailEnd/>
              </a:ln>
            </p:spPr>
            <p:txBody>
              <a:bodyPr/>
              <a:lstStyle/>
              <a:p>
                <a:endParaRPr lang="it-IT"/>
              </a:p>
            </p:txBody>
          </p:sp>
          <p:sp>
            <p:nvSpPr>
              <p:cNvPr id="478782" name="Oval 574"/>
              <p:cNvSpPr>
                <a:spLocks noChangeArrowheads="1"/>
              </p:cNvSpPr>
              <p:nvPr/>
            </p:nvSpPr>
            <p:spPr bwMode="auto">
              <a:xfrm>
                <a:off x="2711" y="1764"/>
                <a:ext cx="136" cy="128"/>
              </a:xfrm>
              <a:prstGeom prst="ellipse">
                <a:avLst/>
              </a:prstGeom>
              <a:solidFill>
                <a:srgbClr val="6F6F6F"/>
              </a:solidFill>
              <a:ln w="9525">
                <a:noFill/>
                <a:round/>
                <a:headEnd/>
                <a:tailEnd/>
              </a:ln>
            </p:spPr>
            <p:txBody>
              <a:bodyPr/>
              <a:lstStyle/>
              <a:p>
                <a:endParaRPr lang="it-IT"/>
              </a:p>
            </p:txBody>
          </p:sp>
          <p:sp>
            <p:nvSpPr>
              <p:cNvPr id="478783" name="Oval 575"/>
              <p:cNvSpPr>
                <a:spLocks noChangeArrowheads="1"/>
              </p:cNvSpPr>
              <p:nvPr/>
            </p:nvSpPr>
            <p:spPr bwMode="auto">
              <a:xfrm>
                <a:off x="2711" y="1764"/>
                <a:ext cx="136" cy="128"/>
              </a:xfrm>
              <a:prstGeom prst="ellipse">
                <a:avLst/>
              </a:prstGeom>
              <a:solidFill>
                <a:srgbClr val="727272"/>
              </a:solidFill>
              <a:ln w="9525">
                <a:noFill/>
                <a:round/>
                <a:headEnd/>
                <a:tailEnd/>
              </a:ln>
            </p:spPr>
            <p:txBody>
              <a:bodyPr/>
              <a:lstStyle/>
              <a:p>
                <a:endParaRPr lang="it-IT"/>
              </a:p>
            </p:txBody>
          </p:sp>
          <p:sp>
            <p:nvSpPr>
              <p:cNvPr id="478784" name="Oval 576"/>
              <p:cNvSpPr>
                <a:spLocks noChangeArrowheads="1"/>
              </p:cNvSpPr>
              <p:nvPr/>
            </p:nvSpPr>
            <p:spPr bwMode="auto">
              <a:xfrm>
                <a:off x="2711" y="1764"/>
                <a:ext cx="134" cy="128"/>
              </a:xfrm>
              <a:prstGeom prst="ellipse">
                <a:avLst/>
              </a:prstGeom>
              <a:solidFill>
                <a:srgbClr val="747474"/>
              </a:solidFill>
              <a:ln w="9525">
                <a:noFill/>
                <a:round/>
                <a:headEnd/>
                <a:tailEnd/>
              </a:ln>
            </p:spPr>
            <p:txBody>
              <a:bodyPr/>
              <a:lstStyle/>
              <a:p>
                <a:endParaRPr lang="it-IT"/>
              </a:p>
            </p:txBody>
          </p:sp>
          <p:sp>
            <p:nvSpPr>
              <p:cNvPr id="478785" name="Oval 577"/>
              <p:cNvSpPr>
                <a:spLocks noChangeArrowheads="1"/>
              </p:cNvSpPr>
              <p:nvPr/>
            </p:nvSpPr>
            <p:spPr bwMode="auto">
              <a:xfrm>
                <a:off x="2713" y="1766"/>
                <a:ext cx="132" cy="124"/>
              </a:xfrm>
              <a:prstGeom prst="ellipse">
                <a:avLst/>
              </a:prstGeom>
              <a:solidFill>
                <a:srgbClr val="777777"/>
              </a:solidFill>
              <a:ln w="9525">
                <a:noFill/>
                <a:round/>
                <a:headEnd/>
                <a:tailEnd/>
              </a:ln>
            </p:spPr>
            <p:txBody>
              <a:bodyPr/>
              <a:lstStyle/>
              <a:p>
                <a:endParaRPr lang="it-IT"/>
              </a:p>
            </p:txBody>
          </p:sp>
          <p:sp>
            <p:nvSpPr>
              <p:cNvPr id="478786" name="Oval 578"/>
              <p:cNvSpPr>
                <a:spLocks noChangeArrowheads="1"/>
              </p:cNvSpPr>
              <p:nvPr/>
            </p:nvSpPr>
            <p:spPr bwMode="auto">
              <a:xfrm>
                <a:off x="2713" y="1766"/>
                <a:ext cx="130" cy="124"/>
              </a:xfrm>
              <a:prstGeom prst="ellipse">
                <a:avLst/>
              </a:prstGeom>
              <a:solidFill>
                <a:srgbClr val="797979"/>
              </a:solidFill>
              <a:ln w="9525">
                <a:noFill/>
                <a:round/>
                <a:headEnd/>
                <a:tailEnd/>
              </a:ln>
            </p:spPr>
            <p:txBody>
              <a:bodyPr/>
              <a:lstStyle/>
              <a:p>
                <a:endParaRPr lang="it-IT"/>
              </a:p>
            </p:txBody>
          </p:sp>
          <p:sp>
            <p:nvSpPr>
              <p:cNvPr id="478787" name="Oval 579"/>
              <p:cNvSpPr>
                <a:spLocks noChangeArrowheads="1"/>
              </p:cNvSpPr>
              <p:nvPr/>
            </p:nvSpPr>
            <p:spPr bwMode="auto">
              <a:xfrm>
                <a:off x="2715" y="1768"/>
                <a:ext cx="128" cy="120"/>
              </a:xfrm>
              <a:prstGeom prst="ellipse">
                <a:avLst/>
              </a:prstGeom>
              <a:solidFill>
                <a:srgbClr val="7B7B7B"/>
              </a:solidFill>
              <a:ln w="9525">
                <a:noFill/>
                <a:round/>
                <a:headEnd/>
                <a:tailEnd/>
              </a:ln>
            </p:spPr>
            <p:txBody>
              <a:bodyPr/>
              <a:lstStyle/>
              <a:p>
                <a:endParaRPr lang="it-IT"/>
              </a:p>
            </p:txBody>
          </p:sp>
          <p:sp>
            <p:nvSpPr>
              <p:cNvPr id="478788" name="Oval 580"/>
              <p:cNvSpPr>
                <a:spLocks noChangeArrowheads="1"/>
              </p:cNvSpPr>
              <p:nvPr/>
            </p:nvSpPr>
            <p:spPr bwMode="auto">
              <a:xfrm>
                <a:off x="2715" y="1768"/>
                <a:ext cx="128" cy="120"/>
              </a:xfrm>
              <a:prstGeom prst="ellipse">
                <a:avLst/>
              </a:prstGeom>
              <a:solidFill>
                <a:srgbClr val="7E7E7E"/>
              </a:solidFill>
              <a:ln w="9525">
                <a:noFill/>
                <a:round/>
                <a:headEnd/>
                <a:tailEnd/>
              </a:ln>
            </p:spPr>
            <p:txBody>
              <a:bodyPr/>
              <a:lstStyle/>
              <a:p>
                <a:endParaRPr lang="it-IT"/>
              </a:p>
            </p:txBody>
          </p:sp>
          <p:sp>
            <p:nvSpPr>
              <p:cNvPr id="478789" name="Oval 581"/>
              <p:cNvSpPr>
                <a:spLocks noChangeArrowheads="1"/>
              </p:cNvSpPr>
              <p:nvPr/>
            </p:nvSpPr>
            <p:spPr bwMode="auto">
              <a:xfrm>
                <a:off x="2715" y="1768"/>
                <a:ext cx="126" cy="120"/>
              </a:xfrm>
              <a:prstGeom prst="ellipse">
                <a:avLst/>
              </a:prstGeom>
              <a:solidFill>
                <a:srgbClr val="808080"/>
              </a:solidFill>
              <a:ln w="9525">
                <a:noFill/>
                <a:round/>
                <a:headEnd/>
                <a:tailEnd/>
              </a:ln>
            </p:spPr>
            <p:txBody>
              <a:bodyPr/>
              <a:lstStyle/>
              <a:p>
                <a:endParaRPr lang="it-IT"/>
              </a:p>
            </p:txBody>
          </p:sp>
          <p:sp>
            <p:nvSpPr>
              <p:cNvPr id="478790" name="Oval 582"/>
              <p:cNvSpPr>
                <a:spLocks noChangeArrowheads="1"/>
              </p:cNvSpPr>
              <p:nvPr/>
            </p:nvSpPr>
            <p:spPr bwMode="auto">
              <a:xfrm>
                <a:off x="2717" y="1770"/>
                <a:ext cx="124" cy="116"/>
              </a:xfrm>
              <a:prstGeom prst="ellipse">
                <a:avLst/>
              </a:prstGeom>
              <a:solidFill>
                <a:srgbClr val="828282"/>
              </a:solidFill>
              <a:ln w="9525">
                <a:noFill/>
                <a:round/>
                <a:headEnd/>
                <a:tailEnd/>
              </a:ln>
            </p:spPr>
            <p:txBody>
              <a:bodyPr/>
              <a:lstStyle/>
              <a:p>
                <a:endParaRPr lang="it-IT"/>
              </a:p>
            </p:txBody>
          </p:sp>
          <p:sp>
            <p:nvSpPr>
              <p:cNvPr id="478791" name="Oval 583"/>
              <p:cNvSpPr>
                <a:spLocks noChangeArrowheads="1"/>
              </p:cNvSpPr>
              <p:nvPr/>
            </p:nvSpPr>
            <p:spPr bwMode="auto">
              <a:xfrm>
                <a:off x="2717" y="1770"/>
                <a:ext cx="124" cy="116"/>
              </a:xfrm>
              <a:prstGeom prst="ellipse">
                <a:avLst/>
              </a:prstGeom>
              <a:solidFill>
                <a:srgbClr val="848484"/>
              </a:solidFill>
              <a:ln w="9525">
                <a:noFill/>
                <a:round/>
                <a:headEnd/>
                <a:tailEnd/>
              </a:ln>
            </p:spPr>
            <p:txBody>
              <a:bodyPr/>
              <a:lstStyle/>
              <a:p>
                <a:endParaRPr lang="it-IT"/>
              </a:p>
            </p:txBody>
          </p:sp>
          <p:sp>
            <p:nvSpPr>
              <p:cNvPr id="478792" name="Oval 584"/>
              <p:cNvSpPr>
                <a:spLocks noChangeArrowheads="1"/>
              </p:cNvSpPr>
              <p:nvPr/>
            </p:nvSpPr>
            <p:spPr bwMode="auto">
              <a:xfrm>
                <a:off x="2719" y="1770"/>
                <a:ext cx="120" cy="116"/>
              </a:xfrm>
              <a:prstGeom prst="ellipse">
                <a:avLst/>
              </a:prstGeom>
              <a:solidFill>
                <a:srgbClr val="878787"/>
              </a:solidFill>
              <a:ln w="9525">
                <a:noFill/>
                <a:round/>
                <a:headEnd/>
                <a:tailEnd/>
              </a:ln>
            </p:spPr>
            <p:txBody>
              <a:bodyPr/>
              <a:lstStyle/>
              <a:p>
                <a:endParaRPr lang="it-IT"/>
              </a:p>
            </p:txBody>
          </p:sp>
          <p:sp>
            <p:nvSpPr>
              <p:cNvPr id="478793" name="Oval 585"/>
              <p:cNvSpPr>
                <a:spLocks noChangeArrowheads="1"/>
              </p:cNvSpPr>
              <p:nvPr/>
            </p:nvSpPr>
            <p:spPr bwMode="auto">
              <a:xfrm>
                <a:off x="2719" y="1772"/>
                <a:ext cx="120" cy="112"/>
              </a:xfrm>
              <a:prstGeom prst="ellipse">
                <a:avLst/>
              </a:prstGeom>
              <a:solidFill>
                <a:srgbClr val="898989"/>
              </a:solidFill>
              <a:ln w="9525">
                <a:noFill/>
                <a:round/>
                <a:headEnd/>
                <a:tailEnd/>
              </a:ln>
            </p:spPr>
            <p:txBody>
              <a:bodyPr/>
              <a:lstStyle/>
              <a:p>
                <a:endParaRPr lang="it-IT"/>
              </a:p>
            </p:txBody>
          </p:sp>
          <p:sp>
            <p:nvSpPr>
              <p:cNvPr id="478794" name="Oval 586"/>
              <p:cNvSpPr>
                <a:spLocks noChangeArrowheads="1"/>
              </p:cNvSpPr>
              <p:nvPr/>
            </p:nvSpPr>
            <p:spPr bwMode="auto">
              <a:xfrm>
                <a:off x="2719" y="1772"/>
                <a:ext cx="118" cy="112"/>
              </a:xfrm>
              <a:prstGeom prst="ellipse">
                <a:avLst/>
              </a:prstGeom>
              <a:solidFill>
                <a:srgbClr val="8B8B8B"/>
              </a:solidFill>
              <a:ln w="9525">
                <a:noFill/>
                <a:round/>
                <a:headEnd/>
                <a:tailEnd/>
              </a:ln>
            </p:spPr>
            <p:txBody>
              <a:bodyPr/>
              <a:lstStyle/>
              <a:p>
                <a:endParaRPr lang="it-IT"/>
              </a:p>
            </p:txBody>
          </p:sp>
          <p:sp>
            <p:nvSpPr>
              <p:cNvPr id="478795" name="Oval 587"/>
              <p:cNvSpPr>
                <a:spLocks noChangeArrowheads="1"/>
              </p:cNvSpPr>
              <p:nvPr/>
            </p:nvSpPr>
            <p:spPr bwMode="auto">
              <a:xfrm>
                <a:off x="2721" y="1772"/>
                <a:ext cx="116" cy="109"/>
              </a:xfrm>
              <a:prstGeom prst="ellipse">
                <a:avLst/>
              </a:prstGeom>
              <a:solidFill>
                <a:srgbClr val="8D8D8D"/>
              </a:solidFill>
              <a:ln w="9525">
                <a:noFill/>
                <a:round/>
                <a:headEnd/>
                <a:tailEnd/>
              </a:ln>
            </p:spPr>
            <p:txBody>
              <a:bodyPr/>
              <a:lstStyle/>
              <a:p>
                <a:endParaRPr lang="it-IT"/>
              </a:p>
            </p:txBody>
          </p:sp>
          <p:sp>
            <p:nvSpPr>
              <p:cNvPr id="478796" name="Oval 588"/>
              <p:cNvSpPr>
                <a:spLocks noChangeArrowheads="1"/>
              </p:cNvSpPr>
              <p:nvPr/>
            </p:nvSpPr>
            <p:spPr bwMode="auto">
              <a:xfrm>
                <a:off x="2721" y="1774"/>
                <a:ext cx="116" cy="107"/>
              </a:xfrm>
              <a:prstGeom prst="ellipse">
                <a:avLst/>
              </a:prstGeom>
              <a:solidFill>
                <a:srgbClr val="909090"/>
              </a:solidFill>
              <a:ln w="9525">
                <a:noFill/>
                <a:round/>
                <a:headEnd/>
                <a:tailEnd/>
              </a:ln>
            </p:spPr>
            <p:txBody>
              <a:bodyPr/>
              <a:lstStyle/>
              <a:p>
                <a:endParaRPr lang="it-IT"/>
              </a:p>
            </p:txBody>
          </p:sp>
          <p:sp>
            <p:nvSpPr>
              <p:cNvPr id="478797" name="Oval 589"/>
              <p:cNvSpPr>
                <a:spLocks noChangeArrowheads="1"/>
              </p:cNvSpPr>
              <p:nvPr/>
            </p:nvSpPr>
            <p:spPr bwMode="auto">
              <a:xfrm>
                <a:off x="2723" y="1774"/>
                <a:ext cx="112" cy="107"/>
              </a:xfrm>
              <a:prstGeom prst="ellipse">
                <a:avLst/>
              </a:prstGeom>
              <a:solidFill>
                <a:srgbClr val="929292"/>
              </a:solidFill>
              <a:ln w="9525">
                <a:noFill/>
                <a:round/>
                <a:headEnd/>
                <a:tailEnd/>
              </a:ln>
            </p:spPr>
            <p:txBody>
              <a:bodyPr/>
              <a:lstStyle/>
              <a:p>
                <a:endParaRPr lang="it-IT"/>
              </a:p>
            </p:txBody>
          </p:sp>
          <p:sp>
            <p:nvSpPr>
              <p:cNvPr id="478798" name="Oval 590"/>
              <p:cNvSpPr>
                <a:spLocks noChangeArrowheads="1"/>
              </p:cNvSpPr>
              <p:nvPr/>
            </p:nvSpPr>
            <p:spPr bwMode="auto">
              <a:xfrm>
                <a:off x="2723" y="1776"/>
                <a:ext cx="112" cy="103"/>
              </a:xfrm>
              <a:prstGeom prst="ellipse">
                <a:avLst/>
              </a:prstGeom>
              <a:solidFill>
                <a:srgbClr val="949494"/>
              </a:solidFill>
              <a:ln w="9525">
                <a:noFill/>
                <a:round/>
                <a:headEnd/>
                <a:tailEnd/>
              </a:ln>
            </p:spPr>
            <p:txBody>
              <a:bodyPr/>
              <a:lstStyle/>
              <a:p>
                <a:endParaRPr lang="it-IT"/>
              </a:p>
            </p:txBody>
          </p:sp>
          <p:sp>
            <p:nvSpPr>
              <p:cNvPr id="478799" name="Oval 591"/>
              <p:cNvSpPr>
                <a:spLocks noChangeArrowheads="1"/>
              </p:cNvSpPr>
              <p:nvPr/>
            </p:nvSpPr>
            <p:spPr bwMode="auto">
              <a:xfrm>
                <a:off x="2723" y="1776"/>
                <a:ext cx="110" cy="103"/>
              </a:xfrm>
              <a:prstGeom prst="ellipse">
                <a:avLst/>
              </a:prstGeom>
              <a:solidFill>
                <a:srgbClr val="969696"/>
              </a:solidFill>
              <a:ln w="9525">
                <a:noFill/>
                <a:round/>
                <a:headEnd/>
                <a:tailEnd/>
              </a:ln>
            </p:spPr>
            <p:txBody>
              <a:bodyPr/>
              <a:lstStyle/>
              <a:p>
                <a:endParaRPr lang="it-IT"/>
              </a:p>
            </p:txBody>
          </p:sp>
          <p:sp>
            <p:nvSpPr>
              <p:cNvPr id="478800" name="Oval 592"/>
              <p:cNvSpPr>
                <a:spLocks noChangeArrowheads="1"/>
              </p:cNvSpPr>
              <p:nvPr/>
            </p:nvSpPr>
            <p:spPr bwMode="auto">
              <a:xfrm>
                <a:off x="2725" y="1776"/>
                <a:ext cx="108" cy="101"/>
              </a:xfrm>
              <a:prstGeom prst="ellipse">
                <a:avLst/>
              </a:prstGeom>
              <a:solidFill>
                <a:srgbClr val="989898"/>
              </a:solidFill>
              <a:ln w="9525">
                <a:noFill/>
                <a:round/>
                <a:headEnd/>
                <a:tailEnd/>
              </a:ln>
            </p:spPr>
            <p:txBody>
              <a:bodyPr/>
              <a:lstStyle/>
              <a:p>
                <a:endParaRPr lang="it-IT"/>
              </a:p>
            </p:txBody>
          </p:sp>
          <p:sp>
            <p:nvSpPr>
              <p:cNvPr id="478801" name="Oval 593"/>
              <p:cNvSpPr>
                <a:spLocks noChangeArrowheads="1"/>
              </p:cNvSpPr>
              <p:nvPr/>
            </p:nvSpPr>
            <p:spPr bwMode="auto">
              <a:xfrm>
                <a:off x="2725" y="1778"/>
                <a:ext cx="108" cy="99"/>
              </a:xfrm>
              <a:prstGeom prst="ellipse">
                <a:avLst/>
              </a:prstGeom>
              <a:solidFill>
                <a:srgbClr val="9A9A9A"/>
              </a:solidFill>
              <a:ln w="9525">
                <a:noFill/>
                <a:round/>
                <a:headEnd/>
                <a:tailEnd/>
              </a:ln>
            </p:spPr>
            <p:txBody>
              <a:bodyPr/>
              <a:lstStyle/>
              <a:p>
                <a:endParaRPr lang="it-IT"/>
              </a:p>
            </p:txBody>
          </p:sp>
          <p:sp>
            <p:nvSpPr>
              <p:cNvPr id="478802" name="Oval 594"/>
              <p:cNvSpPr>
                <a:spLocks noChangeArrowheads="1"/>
              </p:cNvSpPr>
              <p:nvPr/>
            </p:nvSpPr>
            <p:spPr bwMode="auto">
              <a:xfrm>
                <a:off x="2727" y="1778"/>
                <a:ext cx="104" cy="99"/>
              </a:xfrm>
              <a:prstGeom prst="ellipse">
                <a:avLst/>
              </a:prstGeom>
              <a:solidFill>
                <a:srgbClr val="9C9C9C"/>
              </a:solidFill>
              <a:ln w="9525">
                <a:noFill/>
                <a:round/>
                <a:headEnd/>
                <a:tailEnd/>
              </a:ln>
            </p:spPr>
            <p:txBody>
              <a:bodyPr/>
              <a:lstStyle/>
              <a:p>
                <a:endParaRPr lang="it-IT"/>
              </a:p>
            </p:txBody>
          </p:sp>
          <p:sp>
            <p:nvSpPr>
              <p:cNvPr id="478803" name="Oval 595"/>
              <p:cNvSpPr>
                <a:spLocks noChangeArrowheads="1"/>
              </p:cNvSpPr>
              <p:nvPr/>
            </p:nvSpPr>
            <p:spPr bwMode="auto">
              <a:xfrm>
                <a:off x="2727" y="1780"/>
                <a:ext cx="104" cy="95"/>
              </a:xfrm>
              <a:prstGeom prst="ellipse">
                <a:avLst/>
              </a:prstGeom>
              <a:solidFill>
                <a:srgbClr val="9E9E9E"/>
              </a:solidFill>
              <a:ln w="9525">
                <a:noFill/>
                <a:round/>
                <a:headEnd/>
                <a:tailEnd/>
              </a:ln>
            </p:spPr>
            <p:txBody>
              <a:bodyPr/>
              <a:lstStyle/>
              <a:p>
                <a:endParaRPr lang="it-IT"/>
              </a:p>
            </p:txBody>
          </p:sp>
          <p:sp>
            <p:nvSpPr>
              <p:cNvPr id="478804" name="Oval 596"/>
              <p:cNvSpPr>
                <a:spLocks noChangeArrowheads="1"/>
              </p:cNvSpPr>
              <p:nvPr/>
            </p:nvSpPr>
            <p:spPr bwMode="auto">
              <a:xfrm>
                <a:off x="2727" y="1780"/>
                <a:ext cx="104" cy="95"/>
              </a:xfrm>
              <a:prstGeom prst="ellipse">
                <a:avLst/>
              </a:prstGeom>
              <a:solidFill>
                <a:srgbClr val="A0A0A0"/>
              </a:solidFill>
              <a:ln w="9525">
                <a:noFill/>
                <a:round/>
                <a:headEnd/>
                <a:tailEnd/>
              </a:ln>
            </p:spPr>
            <p:txBody>
              <a:bodyPr/>
              <a:lstStyle/>
              <a:p>
                <a:endParaRPr lang="it-IT"/>
              </a:p>
            </p:txBody>
          </p:sp>
          <p:sp>
            <p:nvSpPr>
              <p:cNvPr id="478805" name="Oval 597"/>
              <p:cNvSpPr>
                <a:spLocks noChangeArrowheads="1"/>
              </p:cNvSpPr>
              <p:nvPr/>
            </p:nvSpPr>
            <p:spPr bwMode="auto">
              <a:xfrm>
                <a:off x="2729" y="1780"/>
                <a:ext cx="100" cy="95"/>
              </a:xfrm>
              <a:prstGeom prst="ellipse">
                <a:avLst/>
              </a:prstGeom>
              <a:solidFill>
                <a:srgbClr val="A2A2A2"/>
              </a:solidFill>
              <a:ln w="9525">
                <a:noFill/>
                <a:round/>
                <a:headEnd/>
                <a:tailEnd/>
              </a:ln>
            </p:spPr>
            <p:txBody>
              <a:bodyPr/>
              <a:lstStyle/>
              <a:p>
                <a:endParaRPr lang="it-IT"/>
              </a:p>
            </p:txBody>
          </p:sp>
          <p:sp>
            <p:nvSpPr>
              <p:cNvPr id="478806" name="Oval 598"/>
              <p:cNvSpPr>
                <a:spLocks noChangeArrowheads="1"/>
              </p:cNvSpPr>
              <p:nvPr/>
            </p:nvSpPr>
            <p:spPr bwMode="auto">
              <a:xfrm>
                <a:off x="2729" y="1782"/>
                <a:ext cx="100" cy="91"/>
              </a:xfrm>
              <a:prstGeom prst="ellipse">
                <a:avLst/>
              </a:prstGeom>
              <a:solidFill>
                <a:srgbClr val="A4A4A4"/>
              </a:solidFill>
              <a:ln w="9525">
                <a:noFill/>
                <a:round/>
                <a:headEnd/>
                <a:tailEnd/>
              </a:ln>
            </p:spPr>
            <p:txBody>
              <a:bodyPr/>
              <a:lstStyle/>
              <a:p>
                <a:endParaRPr lang="it-IT"/>
              </a:p>
            </p:txBody>
          </p:sp>
          <p:sp>
            <p:nvSpPr>
              <p:cNvPr id="478807" name="Oval 599"/>
              <p:cNvSpPr>
                <a:spLocks noChangeArrowheads="1"/>
              </p:cNvSpPr>
              <p:nvPr/>
            </p:nvSpPr>
            <p:spPr bwMode="auto">
              <a:xfrm>
                <a:off x="2729" y="1782"/>
                <a:ext cx="98" cy="91"/>
              </a:xfrm>
              <a:prstGeom prst="ellipse">
                <a:avLst/>
              </a:prstGeom>
              <a:solidFill>
                <a:srgbClr val="A6A6A6"/>
              </a:solidFill>
              <a:ln w="9525">
                <a:noFill/>
                <a:round/>
                <a:headEnd/>
                <a:tailEnd/>
              </a:ln>
            </p:spPr>
            <p:txBody>
              <a:bodyPr/>
              <a:lstStyle/>
              <a:p>
                <a:endParaRPr lang="it-IT"/>
              </a:p>
            </p:txBody>
          </p:sp>
          <p:sp>
            <p:nvSpPr>
              <p:cNvPr id="478808" name="Oval 600"/>
              <p:cNvSpPr>
                <a:spLocks noChangeArrowheads="1"/>
              </p:cNvSpPr>
              <p:nvPr/>
            </p:nvSpPr>
            <p:spPr bwMode="auto">
              <a:xfrm>
                <a:off x="2731" y="1782"/>
                <a:ext cx="96" cy="91"/>
              </a:xfrm>
              <a:prstGeom prst="ellipse">
                <a:avLst/>
              </a:prstGeom>
              <a:solidFill>
                <a:srgbClr val="A8A8A8"/>
              </a:solidFill>
              <a:ln w="9525">
                <a:noFill/>
                <a:round/>
                <a:headEnd/>
                <a:tailEnd/>
              </a:ln>
            </p:spPr>
            <p:txBody>
              <a:bodyPr/>
              <a:lstStyle/>
              <a:p>
                <a:endParaRPr lang="it-IT"/>
              </a:p>
            </p:txBody>
          </p:sp>
          <p:sp>
            <p:nvSpPr>
              <p:cNvPr id="478809" name="Oval 601"/>
              <p:cNvSpPr>
                <a:spLocks noChangeArrowheads="1"/>
              </p:cNvSpPr>
              <p:nvPr/>
            </p:nvSpPr>
            <p:spPr bwMode="auto">
              <a:xfrm>
                <a:off x="2731" y="1784"/>
                <a:ext cx="96" cy="87"/>
              </a:xfrm>
              <a:prstGeom prst="ellipse">
                <a:avLst/>
              </a:prstGeom>
              <a:solidFill>
                <a:srgbClr val="AAAAAA"/>
              </a:solidFill>
              <a:ln w="9525">
                <a:noFill/>
                <a:round/>
                <a:headEnd/>
                <a:tailEnd/>
              </a:ln>
            </p:spPr>
            <p:txBody>
              <a:bodyPr/>
              <a:lstStyle/>
              <a:p>
                <a:endParaRPr lang="it-IT"/>
              </a:p>
            </p:txBody>
          </p:sp>
          <p:sp>
            <p:nvSpPr>
              <p:cNvPr id="478810" name="Oval 602"/>
              <p:cNvSpPr>
                <a:spLocks noChangeArrowheads="1"/>
              </p:cNvSpPr>
              <p:nvPr/>
            </p:nvSpPr>
            <p:spPr bwMode="auto">
              <a:xfrm>
                <a:off x="2733" y="1784"/>
                <a:ext cx="92" cy="87"/>
              </a:xfrm>
              <a:prstGeom prst="ellipse">
                <a:avLst/>
              </a:prstGeom>
              <a:solidFill>
                <a:srgbClr val="ACACAC"/>
              </a:solidFill>
              <a:ln w="9525">
                <a:noFill/>
                <a:round/>
                <a:headEnd/>
                <a:tailEnd/>
              </a:ln>
            </p:spPr>
            <p:txBody>
              <a:bodyPr/>
              <a:lstStyle/>
              <a:p>
                <a:endParaRPr lang="it-IT"/>
              </a:p>
            </p:txBody>
          </p:sp>
          <p:sp>
            <p:nvSpPr>
              <p:cNvPr id="478811" name="Oval 603"/>
              <p:cNvSpPr>
                <a:spLocks noChangeArrowheads="1"/>
              </p:cNvSpPr>
              <p:nvPr/>
            </p:nvSpPr>
            <p:spPr bwMode="auto">
              <a:xfrm>
                <a:off x="2733" y="1784"/>
                <a:ext cx="92" cy="87"/>
              </a:xfrm>
              <a:prstGeom prst="ellipse">
                <a:avLst/>
              </a:prstGeom>
              <a:solidFill>
                <a:srgbClr val="ADADAD"/>
              </a:solidFill>
              <a:ln w="9525">
                <a:noFill/>
                <a:round/>
                <a:headEnd/>
                <a:tailEnd/>
              </a:ln>
            </p:spPr>
            <p:txBody>
              <a:bodyPr/>
              <a:lstStyle/>
              <a:p>
                <a:endParaRPr lang="it-IT"/>
              </a:p>
            </p:txBody>
          </p:sp>
          <p:sp>
            <p:nvSpPr>
              <p:cNvPr id="478812" name="Oval 604"/>
              <p:cNvSpPr>
                <a:spLocks noChangeArrowheads="1"/>
              </p:cNvSpPr>
              <p:nvPr/>
            </p:nvSpPr>
            <p:spPr bwMode="auto">
              <a:xfrm>
                <a:off x="2735" y="1786"/>
                <a:ext cx="88" cy="83"/>
              </a:xfrm>
              <a:prstGeom prst="ellipse">
                <a:avLst/>
              </a:prstGeom>
              <a:solidFill>
                <a:srgbClr val="AFAFAF"/>
              </a:solidFill>
              <a:ln w="9525">
                <a:noFill/>
                <a:round/>
                <a:headEnd/>
                <a:tailEnd/>
              </a:ln>
            </p:spPr>
            <p:txBody>
              <a:bodyPr/>
              <a:lstStyle/>
              <a:p>
                <a:endParaRPr lang="it-IT"/>
              </a:p>
            </p:txBody>
          </p:sp>
          <p:sp>
            <p:nvSpPr>
              <p:cNvPr id="478813" name="Oval 605"/>
              <p:cNvSpPr>
                <a:spLocks noChangeArrowheads="1"/>
              </p:cNvSpPr>
              <p:nvPr/>
            </p:nvSpPr>
            <p:spPr bwMode="auto">
              <a:xfrm>
                <a:off x="2735" y="1786"/>
                <a:ext cx="88" cy="83"/>
              </a:xfrm>
              <a:prstGeom prst="ellipse">
                <a:avLst/>
              </a:prstGeom>
              <a:solidFill>
                <a:srgbClr val="B1B1B1"/>
              </a:solidFill>
              <a:ln w="9525">
                <a:noFill/>
                <a:round/>
                <a:headEnd/>
                <a:tailEnd/>
              </a:ln>
            </p:spPr>
            <p:txBody>
              <a:bodyPr/>
              <a:lstStyle/>
              <a:p>
                <a:endParaRPr lang="it-IT"/>
              </a:p>
            </p:txBody>
          </p:sp>
          <p:sp>
            <p:nvSpPr>
              <p:cNvPr id="478814" name="Oval 606"/>
              <p:cNvSpPr>
                <a:spLocks noChangeArrowheads="1"/>
              </p:cNvSpPr>
              <p:nvPr/>
            </p:nvSpPr>
            <p:spPr bwMode="auto">
              <a:xfrm>
                <a:off x="2735" y="1788"/>
                <a:ext cx="88" cy="79"/>
              </a:xfrm>
              <a:prstGeom prst="ellipse">
                <a:avLst/>
              </a:prstGeom>
              <a:solidFill>
                <a:srgbClr val="B3B3B3"/>
              </a:solidFill>
              <a:ln w="9525">
                <a:noFill/>
                <a:round/>
                <a:headEnd/>
                <a:tailEnd/>
              </a:ln>
            </p:spPr>
            <p:txBody>
              <a:bodyPr/>
              <a:lstStyle/>
              <a:p>
                <a:endParaRPr lang="it-IT"/>
              </a:p>
            </p:txBody>
          </p:sp>
          <p:sp>
            <p:nvSpPr>
              <p:cNvPr id="478815" name="Oval 607"/>
              <p:cNvSpPr>
                <a:spLocks noChangeArrowheads="1"/>
              </p:cNvSpPr>
              <p:nvPr/>
            </p:nvSpPr>
            <p:spPr bwMode="auto">
              <a:xfrm>
                <a:off x="2737" y="1788"/>
                <a:ext cx="84" cy="79"/>
              </a:xfrm>
              <a:prstGeom prst="ellipse">
                <a:avLst/>
              </a:prstGeom>
              <a:solidFill>
                <a:srgbClr val="B4B4B4"/>
              </a:solidFill>
              <a:ln w="9525">
                <a:noFill/>
                <a:round/>
                <a:headEnd/>
                <a:tailEnd/>
              </a:ln>
            </p:spPr>
            <p:txBody>
              <a:bodyPr/>
              <a:lstStyle/>
              <a:p>
                <a:endParaRPr lang="it-IT"/>
              </a:p>
            </p:txBody>
          </p:sp>
          <p:sp>
            <p:nvSpPr>
              <p:cNvPr id="478816" name="Oval 608"/>
              <p:cNvSpPr>
                <a:spLocks noChangeArrowheads="1"/>
              </p:cNvSpPr>
              <p:nvPr/>
            </p:nvSpPr>
            <p:spPr bwMode="auto">
              <a:xfrm>
                <a:off x="2737" y="1788"/>
                <a:ext cx="84" cy="79"/>
              </a:xfrm>
              <a:prstGeom prst="ellipse">
                <a:avLst/>
              </a:prstGeom>
              <a:solidFill>
                <a:srgbClr val="B6B6B6"/>
              </a:solidFill>
              <a:ln w="9525">
                <a:noFill/>
                <a:round/>
                <a:headEnd/>
                <a:tailEnd/>
              </a:ln>
            </p:spPr>
            <p:txBody>
              <a:bodyPr/>
              <a:lstStyle/>
              <a:p>
                <a:endParaRPr lang="it-IT"/>
              </a:p>
            </p:txBody>
          </p:sp>
          <p:sp>
            <p:nvSpPr>
              <p:cNvPr id="478817" name="Oval 609"/>
              <p:cNvSpPr>
                <a:spLocks noChangeArrowheads="1"/>
              </p:cNvSpPr>
              <p:nvPr/>
            </p:nvSpPr>
            <p:spPr bwMode="auto">
              <a:xfrm>
                <a:off x="2737" y="1790"/>
                <a:ext cx="82" cy="75"/>
              </a:xfrm>
              <a:prstGeom prst="ellipse">
                <a:avLst/>
              </a:prstGeom>
              <a:solidFill>
                <a:srgbClr val="B7B7B7"/>
              </a:solidFill>
              <a:ln w="9525">
                <a:noFill/>
                <a:round/>
                <a:headEnd/>
                <a:tailEnd/>
              </a:ln>
            </p:spPr>
            <p:txBody>
              <a:bodyPr/>
              <a:lstStyle/>
              <a:p>
                <a:endParaRPr lang="it-IT"/>
              </a:p>
            </p:txBody>
          </p:sp>
          <p:sp>
            <p:nvSpPr>
              <p:cNvPr id="478818" name="Oval 610"/>
              <p:cNvSpPr>
                <a:spLocks noChangeArrowheads="1"/>
              </p:cNvSpPr>
              <p:nvPr/>
            </p:nvSpPr>
            <p:spPr bwMode="auto">
              <a:xfrm>
                <a:off x="2739" y="1790"/>
                <a:ext cx="80" cy="75"/>
              </a:xfrm>
              <a:prstGeom prst="ellipse">
                <a:avLst/>
              </a:prstGeom>
              <a:solidFill>
                <a:srgbClr val="B9B9B9"/>
              </a:solidFill>
              <a:ln w="9525">
                <a:noFill/>
                <a:round/>
                <a:headEnd/>
                <a:tailEnd/>
              </a:ln>
            </p:spPr>
            <p:txBody>
              <a:bodyPr/>
              <a:lstStyle/>
              <a:p>
                <a:endParaRPr lang="it-IT"/>
              </a:p>
            </p:txBody>
          </p:sp>
          <p:sp>
            <p:nvSpPr>
              <p:cNvPr id="478819" name="Oval 611"/>
              <p:cNvSpPr>
                <a:spLocks noChangeArrowheads="1"/>
              </p:cNvSpPr>
              <p:nvPr/>
            </p:nvSpPr>
            <p:spPr bwMode="auto">
              <a:xfrm>
                <a:off x="2739" y="1790"/>
                <a:ext cx="80" cy="75"/>
              </a:xfrm>
              <a:prstGeom prst="ellipse">
                <a:avLst/>
              </a:prstGeom>
              <a:solidFill>
                <a:srgbClr val="BABABA"/>
              </a:solidFill>
              <a:ln w="9525">
                <a:noFill/>
                <a:round/>
                <a:headEnd/>
                <a:tailEnd/>
              </a:ln>
            </p:spPr>
            <p:txBody>
              <a:bodyPr/>
              <a:lstStyle/>
              <a:p>
                <a:endParaRPr lang="it-IT"/>
              </a:p>
            </p:txBody>
          </p:sp>
          <p:sp>
            <p:nvSpPr>
              <p:cNvPr id="478820" name="Oval 612"/>
              <p:cNvSpPr>
                <a:spLocks noChangeArrowheads="1"/>
              </p:cNvSpPr>
              <p:nvPr/>
            </p:nvSpPr>
            <p:spPr bwMode="auto">
              <a:xfrm>
                <a:off x="2742" y="1792"/>
                <a:ext cx="75" cy="71"/>
              </a:xfrm>
              <a:prstGeom prst="ellipse">
                <a:avLst/>
              </a:prstGeom>
              <a:solidFill>
                <a:srgbClr val="BCBCBC"/>
              </a:solidFill>
              <a:ln w="9525">
                <a:noFill/>
                <a:round/>
                <a:headEnd/>
                <a:tailEnd/>
              </a:ln>
            </p:spPr>
            <p:txBody>
              <a:bodyPr/>
              <a:lstStyle/>
              <a:p>
                <a:endParaRPr lang="it-IT"/>
              </a:p>
            </p:txBody>
          </p:sp>
          <p:sp>
            <p:nvSpPr>
              <p:cNvPr id="478821" name="Oval 613"/>
              <p:cNvSpPr>
                <a:spLocks noChangeArrowheads="1"/>
              </p:cNvSpPr>
              <p:nvPr/>
            </p:nvSpPr>
            <p:spPr bwMode="auto">
              <a:xfrm>
                <a:off x="2742" y="1792"/>
                <a:ext cx="75" cy="71"/>
              </a:xfrm>
              <a:prstGeom prst="ellipse">
                <a:avLst/>
              </a:prstGeom>
              <a:solidFill>
                <a:srgbClr val="BDBDBD"/>
              </a:solidFill>
              <a:ln w="9525">
                <a:noFill/>
                <a:round/>
                <a:headEnd/>
                <a:tailEnd/>
              </a:ln>
            </p:spPr>
            <p:txBody>
              <a:bodyPr/>
              <a:lstStyle/>
              <a:p>
                <a:endParaRPr lang="it-IT"/>
              </a:p>
            </p:txBody>
          </p:sp>
          <p:sp>
            <p:nvSpPr>
              <p:cNvPr id="478822" name="Oval 614"/>
              <p:cNvSpPr>
                <a:spLocks noChangeArrowheads="1"/>
              </p:cNvSpPr>
              <p:nvPr/>
            </p:nvSpPr>
            <p:spPr bwMode="auto">
              <a:xfrm>
                <a:off x="2744" y="1794"/>
                <a:ext cx="71" cy="69"/>
              </a:xfrm>
              <a:prstGeom prst="ellipse">
                <a:avLst/>
              </a:prstGeom>
              <a:solidFill>
                <a:srgbClr val="BFBFBF"/>
              </a:solidFill>
              <a:ln w="9525">
                <a:noFill/>
                <a:round/>
                <a:headEnd/>
                <a:tailEnd/>
              </a:ln>
            </p:spPr>
            <p:txBody>
              <a:bodyPr/>
              <a:lstStyle/>
              <a:p>
                <a:endParaRPr lang="it-IT"/>
              </a:p>
            </p:txBody>
          </p:sp>
          <p:sp>
            <p:nvSpPr>
              <p:cNvPr id="478823" name="Oval 615"/>
              <p:cNvSpPr>
                <a:spLocks noChangeArrowheads="1"/>
              </p:cNvSpPr>
              <p:nvPr/>
            </p:nvSpPr>
            <p:spPr bwMode="auto">
              <a:xfrm>
                <a:off x="2744" y="1794"/>
                <a:ext cx="71" cy="67"/>
              </a:xfrm>
              <a:prstGeom prst="ellipse">
                <a:avLst/>
              </a:prstGeom>
              <a:solidFill>
                <a:srgbClr val="C0C0C0"/>
              </a:solidFill>
              <a:ln w="9525">
                <a:noFill/>
                <a:round/>
                <a:headEnd/>
                <a:tailEnd/>
              </a:ln>
            </p:spPr>
            <p:txBody>
              <a:bodyPr/>
              <a:lstStyle/>
              <a:p>
                <a:endParaRPr lang="it-IT"/>
              </a:p>
            </p:txBody>
          </p:sp>
          <p:sp>
            <p:nvSpPr>
              <p:cNvPr id="478824" name="Oval 616"/>
              <p:cNvSpPr>
                <a:spLocks noChangeArrowheads="1"/>
              </p:cNvSpPr>
              <p:nvPr/>
            </p:nvSpPr>
            <p:spPr bwMode="auto">
              <a:xfrm>
                <a:off x="2744" y="1794"/>
                <a:ext cx="71" cy="67"/>
              </a:xfrm>
              <a:prstGeom prst="ellipse">
                <a:avLst/>
              </a:prstGeom>
              <a:solidFill>
                <a:srgbClr val="C1C1C1"/>
              </a:solidFill>
              <a:ln w="9525">
                <a:noFill/>
                <a:round/>
                <a:headEnd/>
                <a:tailEnd/>
              </a:ln>
            </p:spPr>
            <p:txBody>
              <a:bodyPr/>
              <a:lstStyle/>
              <a:p>
                <a:endParaRPr lang="it-IT"/>
              </a:p>
            </p:txBody>
          </p:sp>
          <p:sp>
            <p:nvSpPr>
              <p:cNvPr id="478825" name="Oval 617"/>
              <p:cNvSpPr>
                <a:spLocks noChangeArrowheads="1"/>
              </p:cNvSpPr>
              <p:nvPr/>
            </p:nvSpPr>
            <p:spPr bwMode="auto">
              <a:xfrm>
                <a:off x="2746" y="1796"/>
                <a:ext cx="67" cy="63"/>
              </a:xfrm>
              <a:prstGeom prst="ellipse">
                <a:avLst/>
              </a:prstGeom>
              <a:solidFill>
                <a:srgbClr val="C3C3C3"/>
              </a:solidFill>
              <a:ln w="9525">
                <a:noFill/>
                <a:round/>
                <a:headEnd/>
                <a:tailEnd/>
              </a:ln>
            </p:spPr>
            <p:txBody>
              <a:bodyPr/>
              <a:lstStyle/>
              <a:p>
                <a:endParaRPr lang="it-IT"/>
              </a:p>
            </p:txBody>
          </p:sp>
          <p:sp>
            <p:nvSpPr>
              <p:cNvPr id="478826" name="Oval 618"/>
              <p:cNvSpPr>
                <a:spLocks noChangeArrowheads="1"/>
              </p:cNvSpPr>
              <p:nvPr/>
            </p:nvSpPr>
            <p:spPr bwMode="auto">
              <a:xfrm>
                <a:off x="2746" y="1796"/>
                <a:ext cx="67" cy="63"/>
              </a:xfrm>
              <a:prstGeom prst="ellipse">
                <a:avLst/>
              </a:prstGeom>
              <a:solidFill>
                <a:srgbClr val="C4C4C4"/>
              </a:solidFill>
              <a:ln w="9525">
                <a:noFill/>
                <a:round/>
                <a:headEnd/>
                <a:tailEnd/>
              </a:ln>
            </p:spPr>
            <p:txBody>
              <a:bodyPr/>
              <a:lstStyle/>
              <a:p>
                <a:endParaRPr lang="it-IT"/>
              </a:p>
            </p:txBody>
          </p:sp>
          <p:sp>
            <p:nvSpPr>
              <p:cNvPr id="478827" name="Oval 619"/>
              <p:cNvSpPr>
                <a:spLocks noChangeArrowheads="1"/>
              </p:cNvSpPr>
              <p:nvPr/>
            </p:nvSpPr>
            <p:spPr bwMode="auto">
              <a:xfrm>
                <a:off x="2746" y="1796"/>
                <a:ext cx="64" cy="63"/>
              </a:xfrm>
              <a:prstGeom prst="ellipse">
                <a:avLst/>
              </a:prstGeom>
              <a:solidFill>
                <a:srgbClr val="C5C5C5"/>
              </a:solidFill>
              <a:ln w="9525">
                <a:noFill/>
                <a:round/>
                <a:headEnd/>
                <a:tailEnd/>
              </a:ln>
            </p:spPr>
            <p:txBody>
              <a:bodyPr/>
              <a:lstStyle/>
              <a:p>
                <a:endParaRPr lang="it-IT"/>
              </a:p>
            </p:txBody>
          </p:sp>
          <p:sp>
            <p:nvSpPr>
              <p:cNvPr id="478828" name="Oval 620"/>
              <p:cNvSpPr>
                <a:spLocks noChangeArrowheads="1"/>
              </p:cNvSpPr>
              <p:nvPr/>
            </p:nvSpPr>
            <p:spPr bwMode="auto">
              <a:xfrm>
                <a:off x="2748" y="1798"/>
                <a:ext cx="62" cy="59"/>
              </a:xfrm>
              <a:prstGeom prst="ellipse">
                <a:avLst/>
              </a:prstGeom>
              <a:solidFill>
                <a:srgbClr val="C6C6C6"/>
              </a:solidFill>
              <a:ln w="9525">
                <a:noFill/>
                <a:round/>
                <a:headEnd/>
                <a:tailEnd/>
              </a:ln>
            </p:spPr>
            <p:txBody>
              <a:bodyPr/>
              <a:lstStyle/>
              <a:p>
                <a:endParaRPr lang="it-IT"/>
              </a:p>
            </p:txBody>
          </p:sp>
          <p:sp>
            <p:nvSpPr>
              <p:cNvPr id="478829" name="Oval 621"/>
              <p:cNvSpPr>
                <a:spLocks noChangeArrowheads="1"/>
              </p:cNvSpPr>
              <p:nvPr/>
            </p:nvSpPr>
            <p:spPr bwMode="auto">
              <a:xfrm>
                <a:off x="2748" y="1798"/>
                <a:ext cx="62" cy="59"/>
              </a:xfrm>
              <a:prstGeom prst="ellipse">
                <a:avLst/>
              </a:prstGeom>
              <a:solidFill>
                <a:srgbClr val="C7C7C7"/>
              </a:solidFill>
              <a:ln w="9525">
                <a:noFill/>
                <a:round/>
                <a:headEnd/>
                <a:tailEnd/>
              </a:ln>
            </p:spPr>
            <p:txBody>
              <a:bodyPr/>
              <a:lstStyle/>
              <a:p>
                <a:endParaRPr lang="it-IT"/>
              </a:p>
            </p:txBody>
          </p:sp>
          <p:sp>
            <p:nvSpPr>
              <p:cNvPr id="478830" name="Oval 622"/>
              <p:cNvSpPr>
                <a:spLocks noChangeArrowheads="1"/>
              </p:cNvSpPr>
              <p:nvPr/>
            </p:nvSpPr>
            <p:spPr bwMode="auto">
              <a:xfrm>
                <a:off x="2750" y="1800"/>
                <a:ext cx="58" cy="55"/>
              </a:xfrm>
              <a:prstGeom prst="ellipse">
                <a:avLst/>
              </a:prstGeom>
              <a:solidFill>
                <a:srgbClr val="C8C8C8"/>
              </a:solidFill>
              <a:ln w="9525">
                <a:noFill/>
                <a:round/>
                <a:headEnd/>
                <a:tailEnd/>
              </a:ln>
            </p:spPr>
            <p:txBody>
              <a:bodyPr/>
              <a:lstStyle/>
              <a:p>
                <a:endParaRPr lang="it-IT"/>
              </a:p>
            </p:txBody>
          </p:sp>
          <p:sp>
            <p:nvSpPr>
              <p:cNvPr id="478831" name="Oval 623"/>
              <p:cNvSpPr>
                <a:spLocks noChangeArrowheads="1"/>
              </p:cNvSpPr>
              <p:nvPr/>
            </p:nvSpPr>
            <p:spPr bwMode="auto">
              <a:xfrm>
                <a:off x="2750" y="1800"/>
                <a:ext cx="58" cy="55"/>
              </a:xfrm>
              <a:prstGeom prst="ellipse">
                <a:avLst/>
              </a:prstGeom>
              <a:solidFill>
                <a:srgbClr val="CACACA"/>
              </a:solidFill>
              <a:ln w="9525">
                <a:noFill/>
                <a:round/>
                <a:headEnd/>
                <a:tailEnd/>
              </a:ln>
            </p:spPr>
            <p:txBody>
              <a:bodyPr/>
              <a:lstStyle/>
              <a:p>
                <a:endParaRPr lang="it-IT"/>
              </a:p>
            </p:txBody>
          </p:sp>
          <p:sp>
            <p:nvSpPr>
              <p:cNvPr id="478832" name="Oval 624"/>
              <p:cNvSpPr>
                <a:spLocks noChangeArrowheads="1"/>
              </p:cNvSpPr>
              <p:nvPr/>
            </p:nvSpPr>
            <p:spPr bwMode="auto">
              <a:xfrm>
                <a:off x="2750" y="1800"/>
                <a:ext cx="58" cy="55"/>
              </a:xfrm>
              <a:prstGeom prst="ellipse">
                <a:avLst/>
              </a:prstGeom>
              <a:solidFill>
                <a:srgbClr val="CBCBCB"/>
              </a:solidFill>
              <a:ln w="9525">
                <a:noFill/>
                <a:round/>
                <a:headEnd/>
                <a:tailEnd/>
              </a:ln>
            </p:spPr>
            <p:txBody>
              <a:bodyPr/>
              <a:lstStyle/>
              <a:p>
                <a:endParaRPr lang="it-IT"/>
              </a:p>
            </p:txBody>
          </p:sp>
          <p:sp>
            <p:nvSpPr>
              <p:cNvPr id="478833" name="Oval 625"/>
              <p:cNvSpPr>
                <a:spLocks noChangeArrowheads="1"/>
              </p:cNvSpPr>
              <p:nvPr/>
            </p:nvSpPr>
            <p:spPr bwMode="auto">
              <a:xfrm>
                <a:off x="2752" y="1802"/>
                <a:ext cx="54" cy="51"/>
              </a:xfrm>
              <a:prstGeom prst="ellipse">
                <a:avLst/>
              </a:prstGeom>
              <a:solidFill>
                <a:srgbClr val="CCCCCC"/>
              </a:solidFill>
              <a:ln w="9525">
                <a:noFill/>
                <a:round/>
                <a:headEnd/>
                <a:tailEnd/>
              </a:ln>
            </p:spPr>
            <p:txBody>
              <a:bodyPr/>
              <a:lstStyle/>
              <a:p>
                <a:endParaRPr lang="it-IT"/>
              </a:p>
            </p:txBody>
          </p:sp>
          <p:sp>
            <p:nvSpPr>
              <p:cNvPr id="478834" name="Oval 626"/>
              <p:cNvSpPr>
                <a:spLocks noChangeArrowheads="1"/>
              </p:cNvSpPr>
              <p:nvPr/>
            </p:nvSpPr>
            <p:spPr bwMode="auto">
              <a:xfrm>
                <a:off x="2752" y="1802"/>
                <a:ext cx="54" cy="51"/>
              </a:xfrm>
              <a:prstGeom prst="ellipse">
                <a:avLst/>
              </a:prstGeom>
              <a:solidFill>
                <a:srgbClr val="CDCDCD"/>
              </a:solidFill>
              <a:ln w="9525">
                <a:noFill/>
                <a:round/>
                <a:headEnd/>
                <a:tailEnd/>
              </a:ln>
            </p:spPr>
            <p:txBody>
              <a:bodyPr/>
              <a:lstStyle/>
              <a:p>
                <a:endParaRPr lang="it-IT"/>
              </a:p>
            </p:txBody>
          </p:sp>
          <p:sp>
            <p:nvSpPr>
              <p:cNvPr id="478835" name="Oval 627"/>
              <p:cNvSpPr>
                <a:spLocks noChangeArrowheads="1"/>
              </p:cNvSpPr>
              <p:nvPr/>
            </p:nvSpPr>
            <p:spPr bwMode="auto">
              <a:xfrm>
                <a:off x="2754" y="1802"/>
                <a:ext cx="50" cy="51"/>
              </a:xfrm>
              <a:prstGeom prst="ellipse">
                <a:avLst/>
              </a:prstGeom>
              <a:solidFill>
                <a:srgbClr val="CDCDCD"/>
              </a:solidFill>
              <a:ln w="9525">
                <a:noFill/>
                <a:round/>
                <a:headEnd/>
                <a:tailEnd/>
              </a:ln>
            </p:spPr>
            <p:txBody>
              <a:bodyPr/>
              <a:lstStyle/>
              <a:p>
                <a:endParaRPr lang="it-IT"/>
              </a:p>
            </p:txBody>
          </p:sp>
          <p:sp>
            <p:nvSpPr>
              <p:cNvPr id="478836" name="Oval 628"/>
              <p:cNvSpPr>
                <a:spLocks noChangeArrowheads="1"/>
              </p:cNvSpPr>
              <p:nvPr/>
            </p:nvSpPr>
            <p:spPr bwMode="auto">
              <a:xfrm>
                <a:off x="2754" y="1804"/>
                <a:ext cx="50" cy="47"/>
              </a:xfrm>
              <a:prstGeom prst="ellipse">
                <a:avLst/>
              </a:prstGeom>
              <a:solidFill>
                <a:srgbClr val="CECECE"/>
              </a:solidFill>
              <a:ln w="9525">
                <a:noFill/>
                <a:round/>
                <a:headEnd/>
                <a:tailEnd/>
              </a:ln>
            </p:spPr>
            <p:txBody>
              <a:bodyPr/>
              <a:lstStyle/>
              <a:p>
                <a:endParaRPr lang="it-IT"/>
              </a:p>
            </p:txBody>
          </p:sp>
          <p:sp>
            <p:nvSpPr>
              <p:cNvPr id="478837" name="Oval 629"/>
              <p:cNvSpPr>
                <a:spLocks noChangeArrowheads="1"/>
              </p:cNvSpPr>
              <p:nvPr/>
            </p:nvSpPr>
            <p:spPr bwMode="auto">
              <a:xfrm>
                <a:off x="2754" y="1804"/>
                <a:ext cx="48" cy="47"/>
              </a:xfrm>
              <a:prstGeom prst="ellipse">
                <a:avLst/>
              </a:prstGeom>
              <a:solidFill>
                <a:srgbClr val="CFCFCF"/>
              </a:solidFill>
              <a:ln w="9525">
                <a:noFill/>
                <a:round/>
                <a:headEnd/>
                <a:tailEnd/>
              </a:ln>
            </p:spPr>
            <p:txBody>
              <a:bodyPr/>
              <a:lstStyle/>
              <a:p>
                <a:endParaRPr lang="it-IT"/>
              </a:p>
            </p:txBody>
          </p:sp>
          <p:sp>
            <p:nvSpPr>
              <p:cNvPr id="478838" name="Oval 630"/>
              <p:cNvSpPr>
                <a:spLocks noChangeArrowheads="1"/>
              </p:cNvSpPr>
              <p:nvPr/>
            </p:nvSpPr>
            <p:spPr bwMode="auto">
              <a:xfrm>
                <a:off x="2756" y="1804"/>
                <a:ext cx="46" cy="47"/>
              </a:xfrm>
              <a:prstGeom prst="ellipse">
                <a:avLst/>
              </a:prstGeom>
              <a:solidFill>
                <a:srgbClr val="D0D0D0"/>
              </a:solidFill>
              <a:ln w="9525">
                <a:noFill/>
                <a:round/>
                <a:headEnd/>
                <a:tailEnd/>
              </a:ln>
            </p:spPr>
            <p:txBody>
              <a:bodyPr/>
              <a:lstStyle/>
              <a:p>
                <a:endParaRPr lang="it-IT"/>
              </a:p>
            </p:txBody>
          </p:sp>
          <p:sp>
            <p:nvSpPr>
              <p:cNvPr id="478839" name="Oval 631"/>
              <p:cNvSpPr>
                <a:spLocks noChangeArrowheads="1"/>
              </p:cNvSpPr>
              <p:nvPr/>
            </p:nvSpPr>
            <p:spPr bwMode="auto">
              <a:xfrm>
                <a:off x="2756" y="1806"/>
                <a:ext cx="46" cy="43"/>
              </a:xfrm>
              <a:prstGeom prst="ellipse">
                <a:avLst/>
              </a:prstGeom>
              <a:solidFill>
                <a:srgbClr val="D1D1D1"/>
              </a:solidFill>
              <a:ln w="9525">
                <a:noFill/>
                <a:round/>
                <a:headEnd/>
                <a:tailEnd/>
              </a:ln>
            </p:spPr>
            <p:txBody>
              <a:bodyPr/>
              <a:lstStyle/>
              <a:p>
                <a:endParaRPr lang="it-IT"/>
              </a:p>
            </p:txBody>
          </p:sp>
          <p:sp>
            <p:nvSpPr>
              <p:cNvPr id="478840" name="Oval 632"/>
              <p:cNvSpPr>
                <a:spLocks noChangeArrowheads="1"/>
              </p:cNvSpPr>
              <p:nvPr/>
            </p:nvSpPr>
            <p:spPr bwMode="auto">
              <a:xfrm>
                <a:off x="2758" y="1806"/>
                <a:ext cx="42" cy="43"/>
              </a:xfrm>
              <a:prstGeom prst="ellipse">
                <a:avLst/>
              </a:prstGeom>
              <a:solidFill>
                <a:srgbClr val="D2D2D2"/>
              </a:solidFill>
              <a:ln w="9525">
                <a:noFill/>
                <a:round/>
                <a:headEnd/>
                <a:tailEnd/>
              </a:ln>
            </p:spPr>
            <p:txBody>
              <a:bodyPr/>
              <a:lstStyle/>
              <a:p>
                <a:endParaRPr lang="it-IT"/>
              </a:p>
            </p:txBody>
          </p:sp>
          <p:sp>
            <p:nvSpPr>
              <p:cNvPr id="478841" name="Oval 633"/>
              <p:cNvSpPr>
                <a:spLocks noChangeArrowheads="1"/>
              </p:cNvSpPr>
              <p:nvPr/>
            </p:nvSpPr>
            <p:spPr bwMode="auto">
              <a:xfrm>
                <a:off x="2758" y="1808"/>
                <a:ext cx="42" cy="39"/>
              </a:xfrm>
              <a:prstGeom prst="ellipse">
                <a:avLst/>
              </a:prstGeom>
              <a:solidFill>
                <a:srgbClr val="D2D2D2"/>
              </a:solidFill>
              <a:ln w="9525">
                <a:noFill/>
                <a:round/>
                <a:headEnd/>
                <a:tailEnd/>
              </a:ln>
            </p:spPr>
            <p:txBody>
              <a:bodyPr/>
              <a:lstStyle/>
              <a:p>
                <a:endParaRPr lang="it-IT"/>
              </a:p>
            </p:txBody>
          </p:sp>
          <p:sp>
            <p:nvSpPr>
              <p:cNvPr id="478842" name="Oval 634"/>
              <p:cNvSpPr>
                <a:spLocks noChangeArrowheads="1"/>
              </p:cNvSpPr>
              <p:nvPr/>
            </p:nvSpPr>
            <p:spPr bwMode="auto">
              <a:xfrm>
                <a:off x="2758" y="1808"/>
                <a:ext cx="40" cy="39"/>
              </a:xfrm>
              <a:prstGeom prst="ellipse">
                <a:avLst/>
              </a:prstGeom>
              <a:solidFill>
                <a:srgbClr val="D3D3D3"/>
              </a:solidFill>
              <a:ln w="9525">
                <a:noFill/>
                <a:round/>
                <a:headEnd/>
                <a:tailEnd/>
              </a:ln>
            </p:spPr>
            <p:txBody>
              <a:bodyPr/>
              <a:lstStyle/>
              <a:p>
                <a:endParaRPr lang="it-IT"/>
              </a:p>
            </p:txBody>
          </p:sp>
          <p:sp>
            <p:nvSpPr>
              <p:cNvPr id="478843" name="Oval 635"/>
              <p:cNvSpPr>
                <a:spLocks noChangeArrowheads="1"/>
              </p:cNvSpPr>
              <p:nvPr/>
            </p:nvSpPr>
            <p:spPr bwMode="auto">
              <a:xfrm>
                <a:off x="2760" y="1808"/>
                <a:ext cx="38" cy="39"/>
              </a:xfrm>
              <a:prstGeom prst="ellipse">
                <a:avLst/>
              </a:prstGeom>
              <a:solidFill>
                <a:srgbClr val="D4D4D4"/>
              </a:solidFill>
              <a:ln w="9525">
                <a:noFill/>
                <a:round/>
                <a:headEnd/>
                <a:tailEnd/>
              </a:ln>
            </p:spPr>
            <p:txBody>
              <a:bodyPr/>
              <a:lstStyle/>
              <a:p>
                <a:endParaRPr lang="it-IT"/>
              </a:p>
            </p:txBody>
          </p:sp>
          <p:sp>
            <p:nvSpPr>
              <p:cNvPr id="478844" name="Oval 636"/>
              <p:cNvSpPr>
                <a:spLocks noChangeArrowheads="1"/>
              </p:cNvSpPr>
              <p:nvPr/>
            </p:nvSpPr>
            <p:spPr bwMode="auto">
              <a:xfrm>
                <a:off x="2760" y="1810"/>
                <a:ext cx="38" cy="35"/>
              </a:xfrm>
              <a:prstGeom prst="ellipse">
                <a:avLst/>
              </a:prstGeom>
              <a:solidFill>
                <a:srgbClr val="D4D4D4"/>
              </a:solidFill>
              <a:ln w="9525">
                <a:noFill/>
                <a:round/>
                <a:headEnd/>
                <a:tailEnd/>
              </a:ln>
            </p:spPr>
            <p:txBody>
              <a:bodyPr/>
              <a:lstStyle/>
              <a:p>
                <a:endParaRPr lang="it-IT"/>
              </a:p>
            </p:txBody>
          </p:sp>
          <p:sp>
            <p:nvSpPr>
              <p:cNvPr id="478845" name="Oval 637"/>
              <p:cNvSpPr>
                <a:spLocks noChangeArrowheads="1"/>
              </p:cNvSpPr>
              <p:nvPr/>
            </p:nvSpPr>
            <p:spPr bwMode="auto">
              <a:xfrm>
                <a:off x="2760" y="1810"/>
                <a:ext cx="36" cy="35"/>
              </a:xfrm>
              <a:prstGeom prst="ellipse">
                <a:avLst/>
              </a:prstGeom>
              <a:solidFill>
                <a:srgbClr val="D5D5D5"/>
              </a:solidFill>
              <a:ln w="9525">
                <a:noFill/>
                <a:round/>
                <a:headEnd/>
                <a:tailEnd/>
              </a:ln>
            </p:spPr>
            <p:txBody>
              <a:bodyPr/>
              <a:lstStyle/>
              <a:p>
                <a:endParaRPr lang="it-IT"/>
              </a:p>
            </p:txBody>
          </p:sp>
          <p:sp>
            <p:nvSpPr>
              <p:cNvPr id="478846" name="Oval 638"/>
              <p:cNvSpPr>
                <a:spLocks noChangeArrowheads="1"/>
              </p:cNvSpPr>
              <p:nvPr/>
            </p:nvSpPr>
            <p:spPr bwMode="auto">
              <a:xfrm>
                <a:off x="2762" y="1810"/>
                <a:ext cx="34" cy="35"/>
              </a:xfrm>
              <a:prstGeom prst="ellipse">
                <a:avLst/>
              </a:prstGeom>
              <a:solidFill>
                <a:srgbClr val="D5D5D5"/>
              </a:solidFill>
              <a:ln w="9525">
                <a:noFill/>
                <a:round/>
                <a:headEnd/>
                <a:tailEnd/>
              </a:ln>
            </p:spPr>
            <p:txBody>
              <a:bodyPr/>
              <a:lstStyle/>
              <a:p>
                <a:endParaRPr lang="it-IT"/>
              </a:p>
            </p:txBody>
          </p:sp>
          <p:sp>
            <p:nvSpPr>
              <p:cNvPr id="478847" name="Oval 639"/>
              <p:cNvSpPr>
                <a:spLocks noChangeArrowheads="1"/>
              </p:cNvSpPr>
              <p:nvPr/>
            </p:nvSpPr>
            <p:spPr bwMode="auto">
              <a:xfrm>
                <a:off x="2762" y="1812"/>
                <a:ext cx="34" cy="31"/>
              </a:xfrm>
              <a:prstGeom prst="ellipse">
                <a:avLst/>
              </a:prstGeom>
              <a:solidFill>
                <a:srgbClr val="D6D6D6"/>
              </a:solidFill>
              <a:ln w="9525">
                <a:noFill/>
                <a:round/>
                <a:headEnd/>
                <a:tailEnd/>
              </a:ln>
            </p:spPr>
            <p:txBody>
              <a:bodyPr/>
              <a:lstStyle/>
              <a:p>
                <a:endParaRPr lang="it-IT"/>
              </a:p>
            </p:txBody>
          </p:sp>
          <p:sp>
            <p:nvSpPr>
              <p:cNvPr id="478848" name="Oval 640"/>
              <p:cNvSpPr>
                <a:spLocks noChangeArrowheads="1"/>
              </p:cNvSpPr>
              <p:nvPr/>
            </p:nvSpPr>
            <p:spPr bwMode="auto">
              <a:xfrm>
                <a:off x="2764" y="1812"/>
                <a:ext cx="30" cy="31"/>
              </a:xfrm>
              <a:prstGeom prst="ellipse">
                <a:avLst/>
              </a:prstGeom>
              <a:solidFill>
                <a:srgbClr val="D7D7D7"/>
              </a:solidFill>
              <a:ln w="9525">
                <a:noFill/>
                <a:round/>
                <a:headEnd/>
                <a:tailEnd/>
              </a:ln>
            </p:spPr>
            <p:txBody>
              <a:bodyPr/>
              <a:lstStyle/>
              <a:p>
                <a:endParaRPr lang="it-IT"/>
              </a:p>
            </p:txBody>
          </p:sp>
          <p:sp>
            <p:nvSpPr>
              <p:cNvPr id="478849" name="Oval 641"/>
              <p:cNvSpPr>
                <a:spLocks noChangeArrowheads="1"/>
              </p:cNvSpPr>
              <p:nvPr/>
            </p:nvSpPr>
            <p:spPr bwMode="auto">
              <a:xfrm>
                <a:off x="2764" y="1814"/>
                <a:ext cx="30" cy="27"/>
              </a:xfrm>
              <a:prstGeom prst="ellipse">
                <a:avLst/>
              </a:prstGeom>
              <a:solidFill>
                <a:srgbClr val="D7D7D7"/>
              </a:solidFill>
              <a:ln w="9525">
                <a:noFill/>
                <a:round/>
                <a:headEnd/>
                <a:tailEnd/>
              </a:ln>
            </p:spPr>
            <p:txBody>
              <a:bodyPr/>
              <a:lstStyle/>
              <a:p>
                <a:endParaRPr lang="it-IT"/>
              </a:p>
            </p:txBody>
          </p:sp>
          <p:sp>
            <p:nvSpPr>
              <p:cNvPr id="478850" name="Oval 642"/>
              <p:cNvSpPr>
                <a:spLocks noChangeArrowheads="1"/>
              </p:cNvSpPr>
              <p:nvPr/>
            </p:nvSpPr>
            <p:spPr bwMode="auto">
              <a:xfrm>
                <a:off x="2766" y="1814"/>
                <a:ext cx="26" cy="27"/>
              </a:xfrm>
              <a:prstGeom prst="ellipse">
                <a:avLst/>
              </a:prstGeom>
              <a:solidFill>
                <a:srgbClr val="D8D8D8"/>
              </a:solidFill>
              <a:ln w="9525">
                <a:noFill/>
                <a:round/>
                <a:headEnd/>
                <a:tailEnd/>
              </a:ln>
            </p:spPr>
            <p:txBody>
              <a:bodyPr/>
              <a:lstStyle/>
              <a:p>
                <a:endParaRPr lang="it-IT"/>
              </a:p>
            </p:txBody>
          </p:sp>
          <p:sp>
            <p:nvSpPr>
              <p:cNvPr id="478851" name="Oval 643"/>
              <p:cNvSpPr>
                <a:spLocks noChangeArrowheads="1"/>
              </p:cNvSpPr>
              <p:nvPr/>
            </p:nvSpPr>
            <p:spPr bwMode="auto">
              <a:xfrm>
                <a:off x="2766" y="1814"/>
                <a:ext cx="26" cy="27"/>
              </a:xfrm>
              <a:prstGeom prst="ellipse">
                <a:avLst/>
              </a:prstGeom>
              <a:solidFill>
                <a:srgbClr val="D8D8D8"/>
              </a:solidFill>
              <a:ln w="9525">
                <a:noFill/>
                <a:round/>
                <a:headEnd/>
                <a:tailEnd/>
              </a:ln>
            </p:spPr>
            <p:txBody>
              <a:bodyPr/>
              <a:lstStyle/>
              <a:p>
                <a:endParaRPr lang="it-IT"/>
              </a:p>
            </p:txBody>
          </p:sp>
          <p:sp>
            <p:nvSpPr>
              <p:cNvPr id="478852" name="Oval 644"/>
              <p:cNvSpPr>
                <a:spLocks noChangeArrowheads="1"/>
              </p:cNvSpPr>
              <p:nvPr/>
            </p:nvSpPr>
            <p:spPr bwMode="auto">
              <a:xfrm>
                <a:off x="2766" y="1817"/>
                <a:ext cx="24" cy="22"/>
              </a:xfrm>
              <a:prstGeom prst="ellipse">
                <a:avLst/>
              </a:prstGeom>
              <a:solidFill>
                <a:srgbClr val="D8D8D8"/>
              </a:solidFill>
              <a:ln w="9525">
                <a:noFill/>
                <a:round/>
                <a:headEnd/>
                <a:tailEnd/>
              </a:ln>
            </p:spPr>
            <p:txBody>
              <a:bodyPr/>
              <a:lstStyle/>
              <a:p>
                <a:endParaRPr lang="it-IT"/>
              </a:p>
            </p:txBody>
          </p:sp>
          <p:sp>
            <p:nvSpPr>
              <p:cNvPr id="478853" name="Oval 645"/>
              <p:cNvSpPr>
                <a:spLocks noChangeArrowheads="1"/>
              </p:cNvSpPr>
              <p:nvPr/>
            </p:nvSpPr>
            <p:spPr bwMode="auto">
              <a:xfrm>
                <a:off x="2768" y="1817"/>
                <a:ext cx="22" cy="22"/>
              </a:xfrm>
              <a:prstGeom prst="ellipse">
                <a:avLst/>
              </a:prstGeom>
              <a:solidFill>
                <a:srgbClr val="D9D9D9"/>
              </a:solidFill>
              <a:ln w="9525">
                <a:noFill/>
                <a:round/>
                <a:headEnd/>
                <a:tailEnd/>
              </a:ln>
            </p:spPr>
            <p:txBody>
              <a:bodyPr/>
              <a:lstStyle/>
              <a:p>
                <a:endParaRPr lang="it-IT"/>
              </a:p>
            </p:txBody>
          </p:sp>
          <p:sp>
            <p:nvSpPr>
              <p:cNvPr id="478854" name="Oval 646"/>
              <p:cNvSpPr>
                <a:spLocks noChangeArrowheads="1"/>
              </p:cNvSpPr>
              <p:nvPr/>
            </p:nvSpPr>
            <p:spPr bwMode="auto">
              <a:xfrm>
                <a:off x="2768" y="1819"/>
                <a:ext cx="22" cy="18"/>
              </a:xfrm>
              <a:prstGeom prst="ellipse">
                <a:avLst/>
              </a:prstGeom>
              <a:solidFill>
                <a:srgbClr val="D9D9D9"/>
              </a:solidFill>
              <a:ln w="9525">
                <a:noFill/>
                <a:round/>
                <a:headEnd/>
                <a:tailEnd/>
              </a:ln>
            </p:spPr>
            <p:txBody>
              <a:bodyPr/>
              <a:lstStyle/>
              <a:p>
                <a:endParaRPr lang="it-IT"/>
              </a:p>
            </p:txBody>
          </p:sp>
          <p:sp>
            <p:nvSpPr>
              <p:cNvPr id="478855" name="Oval 647"/>
              <p:cNvSpPr>
                <a:spLocks noChangeArrowheads="1"/>
              </p:cNvSpPr>
              <p:nvPr/>
            </p:nvSpPr>
            <p:spPr bwMode="auto">
              <a:xfrm>
                <a:off x="2768" y="1819"/>
                <a:ext cx="20" cy="18"/>
              </a:xfrm>
              <a:prstGeom prst="ellipse">
                <a:avLst/>
              </a:prstGeom>
              <a:solidFill>
                <a:srgbClr val="DADADA"/>
              </a:solidFill>
              <a:ln w="9525">
                <a:noFill/>
                <a:round/>
                <a:headEnd/>
                <a:tailEnd/>
              </a:ln>
            </p:spPr>
            <p:txBody>
              <a:bodyPr/>
              <a:lstStyle/>
              <a:p>
                <a:endParaRPr lang="it-IT"/>
              </a:p>
            </p:txBody>
          </p:sp>
          <p:sp>
            <p:nvSpPr>
              <p:cNvPr id="478856" name="Oval 648"/>
              <p:cNvSpPr>
                <a:spLocks noChangeArrowheads="1"/>
              </p:cNvSpPr>
              <p:nvPr/>
            </p:nvSpPr>
            <p:spPr bwMode="auto">
              <a:xfrm>
                <a:off x="2770" y="1819"/>
                <a:ext cx="18" cy="18"/>
              </a:xfrm>
              <a:prstGeom prst="ellipse">
                <a:avLst/>
              </a:prstGeom>
              <a:solidFill>
                <a:srgbClr val="DADADA"/>
              </a:solidFill>
              <a:ln w="9525">
                <a:noFill/>
                <a:round/>
                <a:headEnd/>
                <a:tailEnd/>
              </a:ln>
            </p:spPr>
            <p:txBody>
              <a:bodyPr/>
              <a:lstStyle/>
              <a:p>
                <a:endParaRPr lang="it-IT"/>
              </a:p>
            </p:txBody>
          </p:sp>
          <p:sp>
            <p:nvSpPr>
              <p:cNvPr id="478857" name="Oval 649"/>
              <p:cNvSpPr>
                <a:spLocks noChangeArrowheads="1"/>
              </p:cNvSpPr>
              <p:nvPr/>
            </p:nvSpPr>
            <p:spPr bwMode="auto">
              <a:xfrm>
                <a:off x="2770" y="1821"/>
                <a:ext cx="18" cy="14"/>
              </a:xfrm>
              <a:prstGeom prst="ellipse">
                <a:avLst/>
              </a:prstGeom>
              <a:solidFill>
                <a:srgbClr val="DADADA"/>
              </a:solidFill>
              <a:ln w="9525">
                <a:noFill/>
                <a:round/>
                <a:headEnd/>
                <a:tailEnd/>
              </a:ln>
            </p:spPr>
            <p:txBody>
              <a:bodyPr/>
              <a:lstStyle/>
              <a:p>
                <a:endParaRPr lang="it-IT"/>
              </a:p>
            </p:txBody>
          </p:sp>
          <p:sp>
            <p:nvSpPr>
              <p:cNvPr id="478858" name="Oval 650"/>
              <p:cNvSpPr>
                <a:spLocks noChangeArrowheads="1"/>
              </p:cNvSpPr>
              <p:nvPr/>
            </p:nvSpPr>
            <p:spPr bwMode="auto">
              <a:xfrm>
                <a:off x="2772" y="1821"/>
                <a:ext cx="14" cy="14"/>
              </a:xfrm>
              <a:prstGeom prst="ellipse">
                <a:avLst/>
              </a:prstGeom>
              <a:solidFill>
                <a:srgbClr val="DBDBDB"/>
              </a:solidFill>
              <a:ln w="9525">
                <a:noFill/>
                <a:round/>
                <a:headEnd/>
                <a:tailEnd/>
              </a:ln>
            </p:spPr>
            <p:txBody>
              <a:bodyPr/>
              <a:lstStyle/>
              <a:p>
                <a:endParaRPr lang="it-IT"/>
              </a:p>
            </p:txBody>
          </p:sp>
          <p:sp>
            <p:nvSpPr>
              <p:cNvPr id="478859" name="Oval 651"/>
              <p:cNvSpPr>
                <a:spLocks noChangeArrowheads="1"/>
              </p:cNvSpPr>
              <p:nvPr/>
            </p:nvSpPr>
            <p:spPr bwMode="auto">
              <a:xfrm>
                <a:off x="2772" y="1821"/>
                <a:ext cx="14" cy="14"/>
              </a:xfrm>
              <a:prstGeom prst="ellipse">
                <a:avLst/>
              </a:prstGeom>
              <a:solidFill>
                <a:srgbClr val="DBDBDB"/>
              </a:solidFill>
              <a:ln w="9525">
                <a:noFill/>
                <a:round/>
                <a:headEnd/>
                <a:tailEnd/>
              </a:ln>
            </p:spPr>
            <p:txBody>
              <a:bodyPr/>
              <a:lstStyle/>
              <a:p>
                <a:endParaRPr lang="it-IT"/>
              </a:p>
            </p:txBody>
          </p:sp>
          <p:sp>
            <p:nvSpPr>
              <p:cNvPr id="478860" name="Oval 652"/>
              <p:cNvSpPr>
                <a:spLocks noChangeArrowheads="1"/>
              </p:cNvSpPr>
              <p:nvPr/>
            </p:nvSpPr>
            <p:spPr bwMode="auto">
              <a:xfrm>
                <a:off x="2774" y="1823"/>
                <a:ext cx="10" cy="10"/>
              </a:xfrm>
              <a:prstGeom prst="ellipse">
                <a:avLst/>
              </a:prstGeom>
              <a:solidFill>
                <a:srgbClr val="DBDBDB"/>
              </a:solidFill>
              <a:ln w="9525">
                <a:noFill/>
                <a:round/>
                <a:headEnd/>
                <a:tailEnd/>
              </a:ln>
            </p:spPr>
            <p:txBody>
              <a:bodyPr/>
              <a:lstStyle/>
              <a:p>
                <a:endParaRPr lang="it-IT"/>
              </a:p>
            </p:txBody>
          </p:sp>
          <p:sp>
            <p:nvSpPr>
              <p:cNvPr id="478861" name="Oval 653"/>
              <p:cNvSpPr>
                <a:spLocks noChangeArrowheads="1"/>
              </p:cNvSpPr>
              <p:nvPr/>
            </p:nvSpPr>
            <p:spPr bwMode="auto">
              <a:xfrm>
                <a:off x="2774" y="1823"/>
                <a:ext cx="10" cy="10"/>
              </a:xfrm>
              <a:prstGeom prst="ellipse">
                <a:avLst/>
              </a:prstGeom>
              <a:solidFill>
                <a:srgbClr val="DBDBDB"/>
              </a:solidFill>
              <a:ln w="9525">
                <a:noFill/>
                <a:round/>
                <a:headEnd/>
                <a:tailEnd/>
              </a:ln>
            </p:spPr>
            <p:txBody>
              <a:bodyPr/>
              <a:lstStyle/>
              <a:p>
                <a:endParaRPr lang="it-IT"/>
              </a:p>
            </p:txBody>
          </p:sp>
          <p:sp>
            <p:nvSpPr>
              <p:cNvPr id="478862" name="Oval 654"/>
              <p:cNvSpPr>
                <a:spLocks noChangeArrowheads="1"/>
              </p:cNvSpPr>
              <p:nvPr/>
            </p:nvSpPr>
            <p:spPr bwMode="auto">
              <a:xfrm>
                <a:off x="2774" y="1823"/>
                <a:ext cx="8" cy="10"/>
              </a:xfrm>
              <a:prstGeom prst="ellipse">
                <a:avLst/>
              </a:prstGeom>
              <a:solidFill>
                <a:srgbClr val="DCDCDC"/>
              </a:solidFill>
              <a:ln w="9525">
                <a:noFill/>
                <a:round/>
                <a:headEnd/>
                <a:tailEnd/>
              </a:ln>
            </p:spPr>
            <p:txBody>
              <a:bodyPr/>
              <a:lstStyle/>
              <a:p>
                <a:endParaRPr lang="it-IT"/>
              </a:p>
            </p:txBody>
          </p:sp>
          <p:sp>
            <p:nvSpPr>
              <p:cNvPr id="478863" name="Oval 655"/>
              <p:cNvSpPr>
                <a:spLocks noChangeArrowheads="1"/>
              </p:cNvSpPr>
              <p:nvPr/>
            </p:nvSpPr>
            <p:spPr bwMode="auto">
              <a:xfrm>
                <a:off x="2776" y="1825"/>
                <a:ext cx="6" cy="6"/>
              </a:xfrm>
              <a:prstGeom prst="ellipse">
                <a:avLst/>
              </a:prstGeom>
              <a:solidFill>
                <a:srgbClr val="DCDCDC"/>
              </a:solidFill>
              <a:ln w="9525">
                <a:noFill/>
                <a:round/>
                <a:headEnd/>
                <a:tailEnd/>
              </a:ln>
            </p:spPr>
            <p:txBody>
              <a:bodyPr/>
              <a:lstStyle/>
              <a:p>
                <a:endParaRPr lang="it-IT"/>
              </a:p>
            </p:txBody>
          </p:sp>
          <p:sp>
            <p:nvSpPr>
              <p:cNvPr id="478864" name="Oval 656"/>
              <p:cNvSpPr>
                <a:spLocks noChangeArrowheads="1"/>
              </p:cNvSpPr>
              <p:nvPr/>
            </p:nvSpPr>
            <p:spPr bwMode="auto">
              <a:xfrm>
                <a:off x="2776" y="1825"/>
                <a:ext cx="6" cy="6"/>
              </a:xfrm>
              <a:prstGeom prst="ellipse">
                <a:avLst/>
              </a:prstGeom>
              <a:solidFill>
                <a:srgbClr val="DCDCDC"/>
              </a:solidFill>
              <a:ln w="9525">
                <a:noFill/>
                <a:round/>
                <a:headEnd/>
                <a:tailEnd/>
              </a:ln>
            </p:spPr>
            <p:txBody>
              <a:bodyPr/>
              <a:lstStyle/>
              <a:p>
                <a:endParaRPr lang="it-IT"/>
              </a:p>
            </p:txBody>
          </p:sp>
          <p:sp>
            <p:nvSpPr>
              <p:cNvPr id="478865" name="Oval 657"/>
              <p:cNvSpPr>
                <a:spLocks noChangeArrowheads="1"/>
              </p:cNvSpPr>
              <p:nvPr/>
            </p:nvSpPr>
            <p:spPr bwMode="auto">
              <a:xfrm>
                <a:off x="2776" y="1825"/>
                <a:ext cx="4" cy="6"/>
              </a:xfrm>
              <a:prstGeom prst="ellipse">
                <a:avLst/>
              </a:prstGeom>
              <a:solidFill>
                <a:srgbClr val="DCDCDC"/>
              </a:solidFill>
              <a:ln w="9525">
                <a:noFill/>
                <a:round/>
                <a:headEnd/>
                <a:tailEnd/>
              </a:ln>
            </p:spPr>
            <p:txBody>
              <a:bodyPr/>
              <a:lstStyle/>
              <a:p>
                <a:endParaRPr lang="it-IT"/>
              </a:p>
            </p:txBody>
          </p:sp>
        </p:grpSp>
        <p:sp>
          <p:nvSpPr>
            <p:cNvPr id="478866" name="Oval 658"/>
            <p:cNvSpPr>
              <a:spLocks noChangeArrowheads="1"/>
            </p:cNvSpPr>
            <p:nvPr/>
          </p:nvSpPr>
          <p:spPr bwMode="auto">
            <a:xfrm>
              <a:off x="2675" y="1729"/>
              <a:ext cx="209" cy="197"/>
            </a:xfrm>
            <a:prstGeom prst="ellipse">
              <a:avLst/>
            </a:prstGeom>
            <a:noFill/>
            <a:ln w="3175">
              <a:solidFill>
                <a:srgbClr val="000000"/>
              </a:solidFill>
              <a:round/>
              <a:headEnd/>
              <a:tailEnd/>
            </a:ln>
          </p:spPr>
          <p:txBody>
            <a:bodyPr/>
            <a:lstStyle/>
            <a:p>
              <a:endParaRPr lang="it-IT"/>
            </a:p>
          </p:txBody>
        </p:sp>
      </p:grpSp>
      <p:grpSp>
        <p:nvGrpSpPr>
          <p:cNvPr id="478867" name="Group 659"/>
          <p:cNvGrpSpPr>
            <a:grpSpLocks/>
          </p:cNvGrpSpPr>
          <p:nvPr/>
        </p:nvGrpSpPr>
        <p:grpSpPr bwMode="auto">
          <a:xfrm>
            <a:off x="3594100" y="2513013"/>
            <a:ext cx="331788" cy="312737"/>
            <a:chOff x="3080" y="1729"/>
            <a:chExt cx="209" cy="197"/>
          </a:xfrm>
        </p:grpSpPr>
        <p:grpSp>
          <p:nvGrpSpPr>
            <p:cNvPr id="478868" name="Group 660"/>
            <p:cNvGrpSpPr>
              <a:grpSpLocks/>
            </p:cNvGrpSpPr>
            <p:nvPr/>
          </p:nvGrpSpPr>
          <p:grpSpPr bwMode="auto">
            <a:xfrm>
              <a:off x="3080" y="1729"/>
              <a:ext cx="209" cy="197"/>
              <a:chOff x="3080" y="1729"/>
              <a:chExt cx="209" cy="197"/>
            </a:xfrm>
          </p:grpSpPr>
          <p:sp>
            <p:nvSpPr>
              <p:cNvPr id="478869" name="Oval 661"/>
              <p:cNvSpPr>
                <a:spLocks noChangeArrowheads="1"/>
              </p:cNvSpPr>
              <p:nvPr/>
            </p:nvSpPr>
            <p:spPr bwMode="auto">
              <a:xfrm>
                <a:off x="3080" y="1729"/>
                <a:ext cx="209" cy="197"/>
              </a:xfrm>
              <a:prstGeom prst="ellipse">
                <a:avLst/>
              </a:prstGeom>
              <a:solidFill>
                <a:srgbClr val="000000"/>
              </a:solidFill>
              <a:ln w="9525">
                <a:noFill/>
                <a:round/>
                <a:headEnd/>
                <a:tailEnd/>
              </a:ln>
            </p:spPr>
            <p:txBody>
              <a:bodyPr/>
              <a:lstStyle/>
              <a:p>
                <a:endParaRPr lang="it-IT"/>
              </a:p>
            </p:txBody>
          </p:sp>
          <p:sp>
            <p:nvSpPr>
              <p:cNvPr id="478870" name="Oval 662"/>
              <p:cNvSpPr>
                <a:spLocks noChangeArrowheads="1"/>
              </p:cNvSpPr>
              <p:nvPr/>
            </p:nvSpPr>
            <p:spPr bwMode="auto">
              <a:xfrm>
                <a:off x="3082" y="1731"/>
                <a:ext cx="205" cy="193"/>
              </a:xfrm>
              <a:prstGeom prst="ellipse">
                <a:avLst/>
              </a:prstGeom>
              <a:solidFill>
                <a:srgbClr val="090909"/>
              </a:solidFill>
              <a:ln w="9525">
                <a:noFill/>
                <a:round/>
                <a:headEnd/>
                <a:tailEnd/>
              </a:ln>
            </p:spPr>
            <p:txBody>
              <a:bodyPr/>
              <a:lstStyle/>
              <a:p>
                <a:endParaRPr lang="it-IT"/>
              </a:p>
            </p:txBody>
          </p:sp>
          <p:sp>
            <p:nvSpPr>
              <p:cNvPr id="478871" name="Oval 663"/>
              <p:cNvSpPr>
                <a:spLocks noChangeArrowheads="1"/>
              </p:cNvSpPr>
              <p:nvPr/>
            </p:nvSpPr>
            <p:spPr bwMode="auto">
              <a:xfrm>
                <a:off x="3082" y="1731"/>
                <a:ext cx="205" cy="193"/>
              </a:xfrm>
              <a:prstGeom prst="ellipse">
                <a:avLst/>
              </a:prstGeom>
              <a:solidFill>
                <a:srgbClr val="0D0D0D"/>
              </a:solidFill>
              <a:ln w="9525">
                <a:noFill/>
                <a:round/>
                <a:headEnd/>
                <a:tailEnd/>
              </a:ln>
            </p:spPr>
            <p:txBody>
              <a:bodyPr/>
              <a:lstStyle/>
              <a:p>
                <a:endParaRPr lang="it-IT"/>
              </a:p>
            </p:txBody>
          </p:sp>
          <p:sp>
            <p:nvSpPr>
              <p:cNvPr id="478872" name="Oval 664"/>
              <p:cNvSpPr>
                <a:spLocks noChangeArrowheads="1"/>
              </p:cNvSpPr>
              <p:nvPr/>
            </p:nvSpPr>
            <p:spPr bwMode="auto">
              <a:xfrm>
                <a:off x="3082" y="1731"/>
                <a:ext cx="203" cy="193"/>
              </a:xfrm>
              <a:prstGeom prst="ellipse">
                <a:avLst/>
              </a:prstGeom>
              <a:solidFill>
                <a:srgbClr val="101010"/>
              </a:solidFill>
              <a:ln w="9525">
                <a:noFill/>
                <a:round/>
                <a:headEnd/>
                <a:tailEnd/>
              </a:ln>
            </p:spPr>
            <p:txBody>
              <a:bodyPr/>
              <a:lstStyle/>
              <a:p>
                <a:endParaRPr lang="it-IT"/>
              </a:p>
            </p:txBody>
          </p:sp>
          <p:sp>
            <p:nvSpPr>
              <p:cNvPr id="478873" name="Oval 665"/>
              <p:cNvSpPr>
                <a:spLocks noChangeArrowheads="1"/>
              </p:cNvSpPr>
              <p:nvPr/>
            </p:nvSpPr>
            <p:spPr bwMode="auto">
              <a:xfrm>
                <a:off x="3084" y="1733"/>
                <a:ext cx="201" cy="189"/>
              </a:xfrm>
              <a:prstGeom prst="ellipse">
                <a:avLst/>
              </a:prstGeom>
              <a:solidFill>
                <a:srgbClr val="131313"/>
              </a:solidFill>
              <a:ln w="9525">
                <a:noFill/>
                <a:round/>
                <a:headEnd/>
                <a:tailEnd/>
              </a:ln>
            </p:spPr>
            <p:txBody>
              <a:bodyPr/>
              <a:lstStyle/>
              <a:p>
                <a:endParaRPr lang="it-IT"/>
              </a:p>
            </p:txBody>
          </p:sp>
          <p:sp>
            <p:nvSpPr>
              <p:cNvPr id="478874" name="Oval 666"/>
              <p:cNvSpPr>
                <a:spLocks noChangeArrowheads="1"/>
              </p:cNvSpPr>
              <p:nvPr/>
            </p:nvSpPr>
            <p:spPr bwMode="auto">
              <a:xfrm>
                <a:off x="3084" y="1733"/>
                <a:ext cx="201" cy="189"/>
              </a:xfrm>
              <a:prstGeom prst="ellipse">
                <a:avLst/>
              </a:prstGeom>
              <a:solidFill>
                <a:srgbClr val="161616"/>
              </a:solidFill>
              <a:ln w="9525">
                <a:noFill/>
                <a:round/>
                <a:headEnd/>
                <a:tailEnd/>
              </a:ln>
            </p:spPr>
            <p:txBody>
              <a:bodyPr/>
              <a:lstStyle/>
              <a:p>
                <a:endParaRPr lang="it-IT"/>
              </a:p>
            </p:txBody>
          </p:sp>
          <p:sp>
            <p:nvSpPr>
              <p:cNvPr id="478875" name="Oval 667"/>
              <p:cNvSpPr>
                <a:spLocks noChangeArrowheads="1"/>
              </p:cNvSpPr>
              <p:nvPr/>
            </p:nvSpPr>
            <p:spPr bwMode="auto">
              <a:xfrm>
                <a:off x="3086" y="1735"/>
                <a:ext cx="197" cy="185"/>
              </a:xfrm>
              <a:prstGeom prst="ellipse">
                <a:avLst/>
              </a:prstGeom>
              <a:solidFill>
                <a:srgbClr val="191919"/>
              </a:solidFill>
              <a:ln w="9525">
                <a:noFill/>
                <a:round/>
                <a:headEnd/>
                <a:tailEnd/>
              </a:ln>
            </p:spPr>
            <p:txBody>
              <a:bodyPr/>
              <a:lstStyle/>
              <a:p>
                <a:endParaRPr lang="it-IT"/>
              </a:p>
            </p:txBody>
          </p:sp>
          <p:sp>
            <p:nvSpPr>
              <p:cNvPr id="478876" name="Oval 668"/>
              <p:cNvSpPr>
                <a:spLocks noChangeArrowheads="1"/>
              </p:cNvSpPr>
              <p:nvPr/>
            </p:nvSpPr>
            <p:spPr bwMode="auto">
              <a:xfrm>
                <a:off x="3086" y="1735"/>
                <a:ext cx="197" cy="185"/>
              </a:xfrm>
              <a:prstGeom prst="ellipse">
                <a:avLst/>
              </a:prstGeom>
              <a:solidFill>
                <a:srgbClr val="1B1B1B"/>
              </a:solidFill>
              <a:ln w="9525">
                <a:noFill/>
                <a:round/>
                <a:headEnd/>
                <a:tailEnd/>
              </a:ln>
            </p:spPr>
            <p:txBody>
              <a:bodyPr/>
              <a:lstStyle/>
              <a:p>
                <a:endParaRPr lang="it-IT"/>
              </a:p>
            </p:txBody>
          </p:sp>
          <p:sp>
            <p:nvSpPr>
              <p:cNvPr id="478877" name="Oval 669"/>
              <p:cNvSpPr>
                <a:spLocks noChangeArrowheads="1"/>
              </p:cNvSpPr>
              <p:nvPr/>
            </p:nvSpPr>
            <p:spPr bwMode="auto">
              <a:xfrm>
                <a:off x="3086" y="1735"/>
                <a:ext cx="197" cy="185"/>
              </a:xfrm>
              <a:prstGeom prst="ellipse">
                <a:avLst/>
              </a:prstGeom>
              <a:solidFill>
                <a:srgbClr val="1D1D1D"/>
              </a:solidFill>
              <a:ln w="9525">
                <a:noFill/>
                <a:round/>
                <a:headEnd/>
                <a:tailEnd/>
              </a:ln>
            </p:spPr>
            <p:txBody>
              <a:bodyPr/>
              <a:lstStyle/>
              <a:p>
                <a:endParaRPr lang="it-IT"/>
              </a:p>
            </p:txBody>
          </p:sp>
          <p:sp>
            <p:nvSpPr>
              <p:cNvPr id="478878" name="Oval 670"/>
              <p:cNvSpPr>
                <a:spLocks noChangeArrowheads="1"/>
              </p:cNvSpPr>
              <p:nvPr/>
            </p:nvSpPr>
            <p:spPr bwMode="auto">
              <a:xfrm>
                <a:off x="3088" y="1737"/>
                <a:ext cx="193" cy="181"/>
              </a:xfrm>
              <a:prstGeom prst="ellipse">
                <a:avLst/>
              </a:prstGeom>
              <a:solidFill>
                <a:srgbClr val="202020"/>
              </a:solidFill>
              <a:ln w="9525">
                <a:noFill/>
                <a:round/>
                <a:headEnd/>
                <a:tailEnd/>
              </a:ln>
            </p:spPr>
            <p:txBody>
              <a:bodyPr/>
              <a:lstStyle/>
              <a:p>
                <a:endParaRPr lang="it-IT"/>
              </a:p>
            </p:txBody>
          </p:sp>
          <p:sp>
            <p:nvSpPr>
              <p:cNvPr id="478879" name="Oval 671"/>
              <p:cNvSpPr>
                <a:spLocks noChangeArrowheads="1"/>
              </p:cNvSpPr>
              <p:nvPr/>
            </p:nvSpPr>
            <p:spPr bwMode="auto">
              <a:xfrm>
                <a:off x="3088" y="1737"/>
                <a:ext cx="193" cy="181"/>
              </a:xfrm>
              <a:prstGeom prst="ellipse">
                <a:avLst/>
              </a:prstGeom>
              <a:solidFill>
                <a:srgbClr val="222222"/>
              </a:solidFill>
              <a:ln w="9525">
                <a:noFill/>
                <a:round/>
                <a:headEnd/>
                <a:tailEnd/>
              </a:ln>
            </p:spPr>
            <p:txBody>
              <a:bodyPr/>
              <a:lstStyle/>
              <a:p>
                <a:endParaRPr lang="it-IT"/>
              </a:p>
            </p:txBody>
          </p:sp>
          <p:sp>
            <p:nvSpPr>
              <p:cNvPr id="478880" name="Oval 672"/>
              <p:cNvSpPr>
                <a:spLocks noChangeArrowheads="1"/>
              </p:cNvSpPr>
              <p:nvPr/>
            </p:nvSpPr>
            <p:spPr bwMode="auto">
              <a:xfrm>
                <a:off x="3091" y="1737"/>
                <a:ext cx="188" cy="181"/>
              </a:xfrm>
              <a:prstGeom prst="ellipse">
                <a:avLst/>
              </a:prstGeom>
              <a:solidFill>
                <a:srgbClr val="242424"/>
              </a:solidFill>
              <a:ln w="9525">
                <a:noFill/>
                <a:round/>
                <a:headEnd/>
                <a:tailEnd/>
              </a:ln>
            </p:spPr>
            <p:txBody>
              <a:bodyPr/>
              <a:lstStyle/>
              <a:p>
                <a:endParaRPr lang="it-IT"/>
              </a:p>
            </p:txBody>
          </p:sp>
          <p:sp>
            <p:nvSpPr>
              <p:cNvPr id="478881" name="Oval 673"/>
              <p:cNvSpPr>
                <a:spLocks noChangeArrowheads="1"/>
              </p:cNvSpPr>
              <p:nvPr/>
            </p:nvSpPr>
            <p:spPr bwMode="auto">
              <a:xfrm>
                <a:off x="3091" y="1739"/>
                <a:ext cx="188" cy="177"/>
              </a:xfrm>
              <a:prstGeom prst="ellipse">
                <a:avLst/>
              </a:prstGeom>
              <a:solidFill>
                <a:srgbClr val="262626"/>
              </a:solidFill>
              <a:ln w="9525">
                <a:noFill/>
                <a:round/>
                <a:headEnd/>
                <a:tailEnd/>
              </a:ln>
            </p:spPr>
            <p:txBody>
              <a:bodyPr/>
              <a:lstStyle/>
              <a:p>
                <a:endParaRPr lang="it-IT"/>
              </a:p>
            </p:txBody>
          </p:sp>
          <p:sp>
            <p:nvSpPr>
              <p:cNvPr id="478882" name="Oval 674"/>
              <p:cNvSpPr>
                <a:spLocks noChangeArrowheads="1"/>
              </p:cNvSpPr>
              <p:nvPr/>
            </p:nvSpPr>
            <p:spPr bwMode="auto">
              <a:xfrm>
                <a:off x="3091" y="1739"/>
                <a:ext cx="186" cy="177"/>
              </a:xfrm>
              <a:prstGeom prst="ellipse">
                <a:avLst/>
              </a:prstGeom>
              <a:solidFill>
                <a:srgbClr val="292929"/>
              </a:solidFill>
              <a:ln w="9525">
                <a:noFill/>
                <a:round/>
                <a:headEnd/>
                <a:tailEnd/>
              </a:ln>
            </p:spPr>
            <p:txBody>
              <a:bodyPr/>
              <a:lstStyle/>
              <a:p>
                <a:endParaRPr lang="it-IT"/>
              </a:p>
            </p:txBody>
          </p:sp>
          <p:sp>
            <p:nvSpPr>
              <p:cNvPr id="478883" name="Oval 675"/>
              <p:cNvSpPr>
                <a:spLocks noChangeArrowheads="1"/>
              </p:cNvSpPr>
              <p:nvPr/>
            </p:nvSpPr>
            <p:spPr bwMode="auto">
              <a:xfrm>
                <a:off x="3093" y="1741"/>
                <a:ext cx="184" cy="173"/>
              </a:xfrm>
              <a:prstGeom prst="ellipse">
                <a:avLst/>
              </a:prstGeom>
              <a:solidFill>
                <a:srgbClr val="2B2B2B"/>
              </a:solidFill>
              <a:ln w="9525">
                <a:noFill/>
                <a:round/>
                <a:headEnd/>
                <a:tailEnd/>
              </a:ln>
            </p:spPr>
            <p:txBody>
              <a:bodyPr/>
              <a:lstStyle/>
              <a:p>
                <a:endParaRPr lang="it-IT"/>
              </a:p>
            </p:txBody>
          </p:sp>
          <p:sp>
            <p:nvSpPr>
              <p:cNvPr id="478884" name="Oval 676"/>
              <p:cNvSpPr>
                <a:spLocks noChangeArrowheads="1"/>
              </p:cNvSpPr>
              <p:nvPr/>
            </p:nvSpPr>
            <p:spPr bwMode="auto">
              <a:xfrm>
                <a:off x="3093" y="1741"/>
                <a:ext cx="184" cy="173"/>
              </a:xfrm>
              <a:prstGeom prst="ellipse">
                <a:avLst/>
              </a:prstGeom>
              <a:solidFill>
                <a:srgbClr val="2D2D2D"/>
              </a:solidFill>
              <a:ln w="9525">
                <a:noFill/>
                <a:round/>
                <a:headEnd/>
                <a:tailEnd/>
              </a:ln>
            </p:spPr>
            <p:txBody>
              <a:bodyPr/>
              <a:lstStyle/>
              <a:p>
                <a:endParaRPr lang="it-IT"/>
              </a:p>
            </p:txBody>
          </p:sp>
          <p:sp>
            <p:nvSpPr>
              <p:cNvPr id="478885" name="Oval 677"/>
              <p:cNvSpPr>
                <a:spLocks noChangeArrowheads="1"/>
              </p:cNvSpPr>
              <p:nvPr/>
            </p:nvSpPr>
            <p:spPr bwMode="auto">
              <a:xfrm>
                <a:off x="3095" y="1741"/>
                <a:ext cx="180" cy="173"/>
              </a:xfrm>
              <a:prstGeom prst="ellipse">
                <a:avLst/>
              </a:prstGeom>
              <a:solidFill>
                <a:srgbClr val="2F2F2F"/>
              </a:solidFill>
              <a:ln w="9525">
                <a:noFill/>
                <a:round/>
                <a:headEnd/>
                <a:tailEnd/>
              </a:ln>
            </p:spPr>
            <p:txBody>
              <a:bodyPr/>
              <a:lstStyle/>
              <a:p>
                <a:endParaRPr lang="it-IT"/>
              </a:p>
            </p:txBody>
          </p:sp>
          <p:sp>
            <p:nvSpPr>
              <p:cNvPr id="478886" name="Oval 678"/>
              <p:cNvSpPr>
                <a:spLocks noChangeArrowheads="1"/>
              </p:cNvSpPr>
              <p:nvPr/>
            </p:nvSpPr>
            <p:spPr bwMode="auto">
              <a:xfrm>
                <a:off x="3095" y="1743"/>
                <a:ext cx="180" cy="169"/>
              </a:xfrm>
              <a:prstGeom prst="ellipse">
                <a:avLst/>
              </a:prstGeom>
              <a:solidFill>
                <a:srgbClr val="313131"/>
              </a:solidFill>
              <a:ln w="9525">
                <a:noFill/>
                <a:round/>
                <a:headEnd/>
                <a:tailEnd/>
              </a:ln>
            </p:spPr>
            <p:txBody>
              <a:bodyPr/>
              <a:lstStyle/>
              <a:p>
                <a:endParaRPr lang="it-IT"/>
              </a:p>
            </p:txBody>
          </p:sp>
          <p:sp>
            <p:nvSpPr>
              <p:cNvPr id="478887" name="Oval 679"/>
              <p:cNvSpPr>
                <a:spLocks noChangeArrowheads="1"/>
              </p:cNvSpPr>
              <p:nvPr/>
            </p:nvSpPr>
            <p:spPr bwMode="auto">
              <a:xfrm>
                <a:off x="3095" y="1743"/>
                <a:ext cx="178" cy="169"/>
              </a:xfrm>
              <a:prstGeom prst="ellipse">
                <a:avLst/>
              </a:prstGeom>
              <a:solidFill>
                <a:srgbClr val="333333"/>
              </a:solidFill>
              <a:ln w="9525">
                <a:noFill/>
                <a:round/>
                <a:headEnd/>
                <a:tailEnd/>
              </a:ln>
            </p:spPr>
            <p:txBody>
              <a:bodyPr/>
              <a:lstStyle/>
              <a:p>
                <a:endParaRPr lang="it-IT"/>
              </a:p>
            </p:txBody>
          </p:sp>
          <p:sp>
            <p:nvSpPr>
              <p:cNvPr id="478888" name="Oval 680"/>
              <p:cNvSpPr>
                <a:spLocks noChangeArrowheads="1"/>
              </p:cNvSpPr>
              <p:nvPr/>
            </p:nvSpPr>
            <p:spPr bwMode="auto">
              <a:xfrm>
                <a:off x="3097" y="1743"/>
                <a:ext cx="176" cy="169"/>
              </a:xfrm>
              <a:prstGeom prst="ellipse">
                <a:avLst/>
              </a:prstGeom>
              <a:solidFill>
                <a:srgbClr val="363636"/>
              </a:solidFill>
              <a:ln w="9525">
                <a:noFill/>
                <a:round/>
                <a:headEnd/>
                <a:tailEnd/>
              </a:ln>
            </p:spPr>
            <p:txBody>
              <a:bodyPr/>
              <a:lstStyle/>
              <a:p>
                <a:endParaRPr lang="it-IT"/>
              </a:p>
            </p:txBody>
          </p:sp>
          <p:sp>
            <p:nvSpPr>
              <p:cNvPr id="478889" name="Oval 681"/>
              <p:cNvSpPr>
                <a:spLocks noChangeArrowheads="1"/>
              </p:cNvSpPr>
              <p:nvPr/>
            </p:nvSpPr>
            <p:spPr bwMode="auto">
              <a:xfrm>
                <a:off x="3097" y="1745"/>
                <a:ext cx="176" cy="165"/>
              </a:xfrm>
              <a:prstGeom prst="ellipse">
                <a:avLst/>
              </a:prstGeom>
              <a:solidFill>
                <a:srgbClr val="383838"/>
              </a:solidFill>
              <a:ln w="9525">
                <a:noFill/>
                <a:round/>
                <a:headEnd/>
                <a:tailEnd/>
              </a:ln>
            </p:spPr>
            <p:txBody>
              <a:bodyPr/>
              <a:lstStyle/>
              <a:p>
                <a:endParaRPr lang="it-IT"/>
              </a:p>
            </p:txBody>
          </p:sp>
          <p:sp>
            <p:nvSpPr>
              <p:cNvPr id="478890" name="Oval 682"/>
              <p:cNvSpPr>
                <a:spLocks noChangeArrowheads="1"/>
              </p:cNvSpPr>
              <p:nvPr/>
            </p:nvSpPr>
            <p:spPr bwMode="auto">
              <a:xfrm>
                <a:off x="3099" y="1745"/>
                <a:ext cx="172" cy="165"/>
              </a:xfrm>
              <a:prstGeom prst="ellipse">
                <a:avLst/>
              </a:prstGeom>
              <a:solidFill>
                <a:srgbClr val="3A3A3A"/>
              </a:solidFill>
              <a:ln w="9525">
                <a:noFill/>
                <a:round/>
                <a:headEnd/>
                <a:tailEnd/>
              </a:ln>
            </p:spPr>
            <p:txBody>
              <a:bodyPr/>
              <a:lstStyle/>
              <a:p>
                <a:endParaRPr lang="it-IT"/>
              </a:p>
            </p:txBody>
          </p:sp>
          <p:sp>
            <p:nvSpPr>
              <p:cNvPr id="478891" name="Oval 683"/>
              <p:cNvSpPr>
                <a:spLocks noChangeArrowheads="1"/>
              </p:cNvSpPr>
              <p:nvPr/>
            </p:nvSpPr>
            <p:spPr bwMode="auto">
              <a:xfrm>
                <a:off x="3099" y="1747"/>
                <a:ext cx="172" cy="161"/>
              </a:xfrm>
              <a:prstGeom prst="ellipse">
                <a:avLst/>
              </a:prstGeom>
              <a:solidFill>
                <a:srgbClr val="3C3C3C"/>
              </a:solidFill>
              <a:ln w="9525">
                <a:noFill/>
                <a:round/>
                <a:headEnd/>
                <a:tailEnd/>
              </a:ln>
            </p:spPr>
            <p:txBody>
              <a:bodyPr/>
              <a:lstStyle/>
              <a:p>
                <a:endParaRPr lang="it-IT"/>
              </a:p>
            </p:txBody>
          </p:sp>
          <p:sp>
            <p:nvSpPr>
              <p:cNvPr id="478892" name="Oval 684"/>
              <p:cNvSpPr>
                <a:spLocks noChangeArrowheads="1"/>
              </p:cNvSpPr>
              <p:nvPr/>
            </p:nvSpPr>
            <p:spPr bwMode="auto">
              <a:xfrm>
                <a:off x="3099" y="1747"/>
                <a:ext cx="170" cy="161"/>
              </a:xfrm>
              <a:prstGeom prst="ellipse">
                <a:avLst/>
              </a:prstGeom>
              <a:solidFill>
                <a:srgbClr val="3F3F3F"/>
              </a:solidFill>
              <a:ln w="9525">
                <a:noFill/>
                <a:round/>
                <a:headEnd/>
                <a:tailEnd/>
              </a:ln>
            </p:spPr>
            <p:txBody>
              <a:bodyPr/>
              <a:lstStyle/>
              <a:p>
                <a:endParaRPr lang="it-IT"/>
              </a:p>
            </p:txBody>
          </p:sp>
          <p:sp>
            <p:nvSpPr>
              <p:cNvPr id="478893" name="Oval 685"/>
              <p:cNvSpPr>
                <a:spLocks noChangeArrowheads="1"/>
              </p:cNvSpPr>
              <p:nvPr/>
            </p:nvSpPr>
            <p:spPr bwMode="auto">
              <a:xfrm>
                <a:off x="3101" y="1747"/>
                <a:ext cx="168" cy="161"/>
              </a:xfrm>
              <a:prstGeom prst="ellipse">
                <a:avLst/>
              </a:prstGeom>
              <a:solidFill>
                <a:srgbClr val="414141"/>
              </a:solidFill>
              <a:ln w="9525">
                <a:noFill/>
                <a:round/>
                <a:headEnd/>
                <a:tailEnd/>
              </a:ln>
            </p:spPr>
            <p:txBody>
              <a:bodyPr/>
              <a:lstStyle/>
              <a:p>
                <a:endParaRPr lang="it-IT"/>
              </a:p>
            </p:txBody>
          </p:sp>
          <p:sp>
            <p:nvSpPr>
              <p:cNvPr id="478894" name="Oval 686"/>
              <p:cNvSpPr>
                <a:spLocks noChangeArrowheads="1"/>
              </p:cNvSpPr>
              <p:nvPr/>
            </p:nvSpPr>
            <p:spPr bwMode="auto">
              <a:xfrm>
                <a:off x="3101" y="1749"/>
                <a:ext cx="168" cy="157"/>
              </a:xfrm>
              <a:prstGeom prst="ellipse">
                <a:avLst/>
              </a:prstGeom>
              <a:solidFill>
                <a:srgbClr val="434343"/>
              </a:solidFill>
              <a:ln w="9525">
                <a:noFill/>
                <a:round/>
                <a:headEnd/>
                <a:tailEnd/>
              </a:ln>
            </p:spPr>
            <p:txBody>
              <a:bodyPr/>
              <a:lstStyle/>
              <a:p>
                <a:endParaRPr lang="it-IT"/>
              </a:p>
            </p:txBody>
          </p:sp>
          <p:sp>
            <p:nvSpPr>
              <p:cNvPr id="478895" name="Oval 687"/>
              <p:cNvSpPr>
                <a:spLocks noChangeArrowheads="1"/>
              </p:cNvSpPr>
              <p:nvPr/>
            </p:nvSpPr>
            <p:spPr bwMode="auto">
              <a:xfrm>
                <a:off x="3103" y="1749"/>
                <a:ext cx="164" cy="157"/>
              </a:xfrm>
              <a:prstGeom prst="ellipse">
                <a:avLst/>
              </a:prstGeom>
              <a:solidFill>
                <a:srgbClr val="454545"/>
              </a:solidFill>
              <a:ln w="9525">
                <a:noFill/>
                <a:round/>
                <a:headEnd/>
                <a:tailEnd/>
              </a:ln>
            </p:spPr>
            <p:txBody>
              <a:bodyPr/>
              <a:lstStyle/>
              <a:p>
                <a:endParaRPr lang="it-IT"/>
              </a:p>
            </p:txBody>
          </p:sp>
          <p:sp>
            <p:nvSpPr>
              <p:cNvPr id="478896" name="Oval 688"/>
              <p:cNvSpPr>
                <a:spLocks noChangeArrowheads="1"/>
              </p:cNvSpPr>
              <p:nvPr/>
            </p:nvSpPr>
            <p:spPr bwMode="auto">
              <a:xfrm>
                <a:off x="3103" y="1749"/>
                <a:ext cx="164" cy="157"/>
              </a:xfrm>
              <a:prstGeom prst="ellipse">
                <a:avLst/>
              </a:prstGeom>
              <a:solidFill>
                <a:srgbClr val="484848"/>
              </a:solidFill>
              <a:ln w="9525">
                <a:noFill/>
                <a:round/>
                <a:headEnd/>
                <a:tailEnd/>
              </a:ln>
            </p:spPr>
            <p:txBody>
              <a:bodyPr/>
              <a:lstStyle/>
              <a:p>
                <a:endParaRPr lang="it-IT"/>
              </a:p>
            </p:txBody>
          </p:sp>
          <p:sp>
            <p:nvSpPr>
              <p:cNvPr id="478897" name="Oval 689"/>
              <p:cNvSpPr>
                <a:spLocks noChangeArrowheads="1"/>
              </p:cNvSpPr>
              <p:nvPr/>
            </p:nvSpPr>
            <p:spPr bwMode="auto">
              <a:xfrm>
                <a:off x="3103" y="1752"/>
                <a:ext cx="164" cy="152"/>
              </a:xfrm>
              <a:prstGeom prst="ellipse">
                <a:avLst/>
              </a:prstGeom>
              <a:solidFill>
                <a:srgbClr val="4A4A4A"/>
              </a:solidFill>
              <a:ln w="9525">
                <a:noFill/>
                <a:round/>
                <a:headEnd/>
                <a:tailEnd/>
              </a:ln>
            </p:spPr>
            <p:txBody>
              <a:bodyPr/>
              <a:lstStyle/>
              <a:p>
                <a:endParaRPr lang="it-IT"/>
              </a:p>
            </p:txBody>
          </p:sp>
          <p:sp>
            <p:nvSpPr>
              <p:cNvPr id="478898" name="Oval 690"/>
              <p:cNvSpPr>
                <a:spLocks noChangeArrowheads="1"/>
              </p:cNvSpPr>
              <p:nvPr/>
            </p:nvSpPr>
            <p:spPr bwMode="auto">
              <a:xfrm>
                <a:off x="3105" y="1752"/>
                <a:ext cx="160" cy="152"/>
              </a:xfrm>
              <a:prstGeom prst="ellipse">
                <a:avLst/>
              </a:prstGeom>
              <a:solidFill>
                <a:srgbClr val="4C4C4C"/>
              </a:solidFill>
              <a:ln w="9525">
                <a:noFill/>
                <a:round/>
                <a:headEnd/>
                <a:tailEnd/>
              </a:ln>
            </p:spPr>
            <p:txBody>
              <a:bodyPr/>
              <a:lstStyle/>
              <a:p>
                <a:endParaRPr lang="it-IT"/>
              </a:p>
            </p:txBody>
          </p:sp>
          <p:sp>
            <p:nvSpPr>
              <p:cNvPr id="478899" name="Oval 691"/>
              <p:cNvSpPr>
                <a:spLocks noChangeArrowheads="1"/>
              </p:cNvSpPr>
              <p:nvPr/>
            </p:nvSpPr>
            <p:spPr bwMode="auto">
              <a:xfrm>
                <a:off x="3105" y="1752"/>
                <a:ext cx="160" cy="152"/>
              </a:xfrm>
              <a:prstGeom prst="ellipse">
                <a:avLst/>
              </a:prstGeom>
              <a:solidFill>
                <a:srgbClr val="4F4F4F"/>
              </a:solidFill>
              <a:ln w="9525">
                <a:noFill/>
                <a:round/>
                <a:headEnd/>
                <a:tailEnd/>
              </a:ln>
            </p:spPr>
            <p:txBody>
              <a:bodyPr/>
              <a:lstStyle/>
              <a:p>
                <a:endParaRPr lang="it-IT"/>
              </a:p>
            </p:txBody>
          </p:sp>
          <p:sp>
            <p:nvSpPr>
              <p:cNvPr id="478900" name="Oval 692"/>
              <p:cNvSpPr>
                <a:spLocks noChangeArrowheads="1"/>
              </p:cNvSpPr>
              <p:nvPr/>
            </p:nvSpPr>
            <p:spPr bwMode="auto">
              <a:xfrm>
                <a:off x="3105" y="1754"/>
                <a:ext cx="158" cy="148"/>
              </a:xfrm>
              <a:prstGeom prst="ellipse">
                <a:avLst/>
              </a:prstGeom>
              <a:solidFill>
                <a:srgbClr val="515151"/>
              </a:solidFill>
              <a:ln w="9525">
                <a:noFill/>
                <a:round/>
                <a:headEnd/>
                <a:tailEnd/>
              </a:ln>
            </p:spPr>
            <p:txBody>
              <a:bodyPr/>
              <a:lstStyle/>
              <a:p>
                <a:endParaRPr lang="it-IT"/>
              </a:p>
            </p:txBody>
          </p:sp>
          <p:sp>
            <p:nvSpPr>
              <p:cNvPr id="478901" name="Oval 693"/>
              <p:cNvSpPr>
                <a:spLocks noChangeArrowheads="1"/>
              </p:cNvSpPr>
              <p:nvPr/>
            </p:nvSpPr>
            <p:spPr bwMode="auto">
              <a:xfrm>
                <a:off x="3107" y="1754"/>
                <a:ext cx="156" cy="148"/>
              </a:xfrm>
              <a:prstGeom prst="ellipse">
                <a:avLst/>
              </a:prstGeom>
              <a:solidFill>
                <a:srgbClr val="535353"/>
              </a:solidFill>
              <a:ln w="9525">
                <a:noFill/>
                <a:round/>
                <a:headEnd/>
                <a:tailEnd/>
              </a:ln>
            </p:spPr>
            <p:txBody>
              <a:bodyPr/>
              <a:lstStyle/>
              <a:p>
                <a:endParaRPr lang="it-IT"/>
              </a:p>
            </p:txBody>
          </p:sp>
          <p:sp>
            <p:nvSpPr>
              <p:cNvPr id="478902" name="Oval 694"/>
              <p:cNvSpPr>
                <a:spLocks noChangeArrowheads="1"/>
              </p:cNvSpPr>
              <p:nvPr/>
            </p:nvSpPr>
            <p:spPr bwMode="auto">
              <a:xfrm>
                <a:off x="3107" y="1756"/>
                <a:ext cx="156" cy="144"/>
              </a:xfrm>
              <a:prstGeom prst="ellipse">
                <a:avLst/>
              </a:prstGeom>
              <a:solidFill>
                <a:srgbClr val="565656"/>
              </a:solidFill>
              <a:ln w="9525">
                <a:noFill/>
                <a:round/>
                <a:headEnd/>
                <a:tailEnd/>
              </a:ln>
            </p:spPr>
            <p:txBody>
              <a:bodyPr/>
              <a:lstStyle/>
              <a:p>
                <a:endParaRPr lang="it-IT"/>
              </a:p>
            </p:txBody>
          </p:sp>
          <p:sp>
            <p:nvSpPr>
              <p:cNvPr id="478903" name="Oval 695"/>
              <p:cNvSpPr>
                <a:spLocks noChangeArrowheads="1"/>
              </p:cNvSpPr>
              <p:nvPr/>
            </p:nvSpPr>
            <p:spPr bwMode="auto">
              <a:xfrm>
                <a:off x="3109" y="1756"/>
                <a:ext cx="152" cy="144"/>
              </a:xfrm>
              <a:prstGeom prst="ellipse">
                <a:avLst/>
              </a:prstGeom>
              <a:solidFill>
                <a:srgbClr val="585858"/>
              </a:solidFill>
              <a:ln w="9525">
                <a:noFill/>
                <a:round/>
                <a:headEnd/>
                <a:tailEnd/>
              </a:ln>
            </p:spPr>
            <p:txBody>
              <a:bodyPr/>
              <a:lstStyle/>
              <a:p>
                <a:endParaRPr lang="it-IT"/>
              </a:p>
            </p:txBody>
          </p:sp>
          <p:sp>
            <p:nvSpPr>
              <p:cNvPr id="478904" name="Oval 696"/>
              <p:cNvSpPr>
                <a:spLocks noChangeArrowheads="1"/>
              </p:cNvSpPr>
              <p:nvPr/>
            </p:nvSpPr>
            <p:spPr bwMode="auto">
              <a:xfrm>
                <a:off x="3109" y="1756"/>
                <a:ext cx="152" cy="144"/>
              </a:xfrm>
              <a:prstGeom prst="ellipse">
                <a:avLst/>
              </a:prstGeom>
              <a:solidFill>
                <a:srgbClr val="5A5A5A"/>
              </a:solidFill>
              <a:ln w="9525">
                <a:noFill/>
                <a:round/>
                <a:headEnd/>
                <a:tailEnd/>
              </a:ln>
            </p:spPr>
            <p:txBody>
              <a:bodyPr/>
              <a:lstStyle/>
              <a:p>
                <a:endParaRPr lang="it-IT"/>
              </a:p>
            </p:txBody>
          </p:sp>
          <p:sp>
            <p:nvSpPr>
              <p:cNvPr id="478905" name="Oval 697"/>
              <p:cNvSpPr>
                <a:spLocks noChangeArrowheads="1"/>
              </p:cNvSpPr>
              <p:nvPr/>
            </p:nvSpPr>
            <p:spPr bwMode="auto">
              <a:xfrm>
                <a:off x="3111" y="1758"/>
                <a:ext cx="148" cy="140"/>
              </a:xfrm>
              <a:prstGeom prst="ellipse">
                <a:avLst/>
              </a:prstGeom>
              <a:solidFill>
                <a:srgbClr val="5D5D5D"/>
              </a:solidFill>
              <a:ln w="9525">
                <a:noFill/>
                <a:round/>
                <a:headEnd/>
                <a:tailEnd/>
              </a:ln>
            </p:spPr>
            <p:txBody>
              <a:bodyPr/>
              <a:lstStyle/>
              <a:p>
                <a:endParaRPr lang="it-IT"/>
              </a:p>
            </p:txBody>
          </p:sp>
          <p:sp>
            <p:nvSpPr>
              <p:cNvPr id="478906" name="Oval 698"/>
              <p:cNvSpPr>
                <a:spLocks noChangeArrowheads="1"/>
              </p:cNvSpPr>
              <p:nvPr/>
            </p:nvSpPr>
            <p:spPr bwMode="auto">
              <a:xfrm>
                <a:off x="3111" y="1758"/>
                <a:ext cx="148" cy="140"/>
              </a:xfrm>
              <a:prstGeom prst="ellipse">
                <a:avLst/>
              </a:prstGeom>
              <a:solidFill>
                <a:srgbClr val="5F5F5F"/>
              </a:solidFill>
              <a:ln w="9525">
                <a:noFill/>
                <a:round/>
                <a:headEnd/>
                <a:tailEnd/>
              </a:ln>
            </p:spPr>
            <p:txBody>
              <a:bodyPr/>
              <a:lstStyle/>
              <a:p>
                <a:endParaRPr lang="it-IT"/>
              </a:p>
            </p:txBody>
          </p:sp>
          <p:sp>
            <p:nvSpPr>
              <p:cNvPr id="478907" name="Oval 699"/>
              <p:cNvSpPr>
                <a:spLocks noChangeArrowheads="1"/>
              </p:cNvSpPr>
              <p:nvPr/>
            </p:nvSpPr>
            <p:spPr bwMode="auto">
              <a:xfrm>
                <a:off x="3111" y="1758"/>
                <a:ext cx="146" cy="140"/>
              </a:xfrm>
              <a:prstGeom prst="ellipse">
                <a:avLst/>
              </a:prstGeom>
              <a:solidFill>
                <a:srgbClr val="616161"/>
              </a:solidFill>
              <a:ln w="9525">
                <a:noFill/>
                <a:round/>
                <a:headEnd/>
                <a:tailEnd/>
              </a:ln>
            </p:spPr>
            <p:txBody>
              <a:bodyPr/>
              <a:lstStyle/>
              <a:p>
                <a:endParaRPr lang="it-IT"/>
              </a:p>
            </p:txBody>
          </p:sp>
          <p:sp>
            <p:nvSpPr>
              <p:cNvPr id="478908" name="Oval 700"/>
              <p:cNvSpPr>
                <a:spLocks noChangeArrowheads="1"/>
              </p:cNvSpPr>
              <p:nvPr/>
            </p:nvSpPr>
            <p:spPr bwMode="auto">
              <a:xfrm>
                <a:off x="3113" y="1760"/>
                <a:ext cx="144" cy="136"/>
              </a:xfrm>
              <a:prstGeom prst="ellipse">
                <a:avLst/>
              </a:prstGeom>
              <a:solidFill>
                <a:srgbClr val="646464"/>
              </a:solidFill>
              <a:ln w="9525">
                <a:noFill/>
                <a:round/>
                <a:headEnd/>
                <a:tailEnd/>
              </a:ln>
            </p:spPr>
            <p:txBody>
              <a:bodyPr/>
              <a:lstStyle/>
              <a:p>
                <a:endParaRPr lang="it-IT"/>
              </a:p>
            </p:txBody>
          </p:sp>
          <p:sp>
            <p:nvSpPr>
              <p:cNvPr id="478909" name="Oval 701"/>
              <p:cNvSpPr>
                <a:spLocks noChangeArrowheads="1"/>
              </p:cNvSpPr>
              <p:nvPr/>
            </p:nvSpPr>
            <p:spPr bwMode="auto">
              <a:xfrm>
                <a:off x="3113" y="1760"/>
                <a:ext cx="144" cy="136"/>
              </a:xfrm>
              <a:prstGeom prst="ellipse">
                <a:avLst/>
              </a:prstGeom>
              <a:solidFill>
                <a:srgbClr val="666666"/>
              </a:solidFill>
              <a:ln w="9525">
                <a:noFill/>
                <a:round/>
                <a:headEnd/>
                <a:tailEnd/>
              </a:ln>
            </p:spPr>
            <p:txBody>
              <a:bodyPr/>
              <a:lstStyle/>
              <a:p>
                <a:endParaRPr lang="it-IT"/>
              </a:p>
            </p:txBody>
          </p:sp>
          <p:sp>
            <p:nvSpPr>
              <p:cNvPr id="478910" name="Oval 702"/>
              <p:cNvSpPr>
                <a:spLocks noChangeArrowheads="1"/>
              </p:cNvSpPr>
              <p:nvPr/>
            </p:nvSpPr>
            <p:spPr bwMode="auto">
              <a:xfrm>
                <a:off x="3113" y="1762"/>
                <a:ext cx="142" cy="132"/>
              </a:xfrm>
              <a:prstGeom prst="ellipse">
                <a:avLst/>
              </a:prstGeom>
              <a:solidFill>
                <a:srgbClr val="686868"/>
              </a:solidFill>
              <a:ln w="9525">
                <a:noFill/>
                <a:round/>
                <a:headEnd/>
                <a:tailEnd/>
              </a:ln>
            </p:spPr>
            <p:txBody>
              <a:bodyPr/>
              <a:lstStyle/>
              <a:p>
                <a:endParaRPr lang="it-IT"/>
              </a:p>
            </p:txBody>
          </p:sp>
          <p:sp>
            <p:nvSpPr>
              <p:cNvPr id="478911" name="Oval 703"/>
              <p:cNvSpPr>
                <a:spLocks noChangeArrowheads="1"/>
              </p:cNvSpPr>
              <p:nvPr/>
            </p:nvSpPr>
            <p:spPr bwMode="auto">
              <a:xfrm>
                <a:off x="3115" y="1762"/>
                <a:ext cx="140" cy="132"/>
              </a:xfrm>
              <a:prstGeom prst="ellipse">
                <a:avLst/>
              </a:prstGeom>
              <a:solidFill>
                <a:srgbClr val="6B6B6B"/>
              </a:solidFill>
              <a:ln w="9525">
                <a:noFill/>
                <a:round/>
                <a:headEnd/>
                <a:tailEnd/>
              </a:ln>
            </p:spPr>
            <p:txBody>
              <a:bodyPr/>
              <a:lstStyle/>
              <a:p>
                <a:endParaRPr lang="it-IT"/>
              </a:p>
            </p:txBody>
          </p:sp>
          <p:sp>
            <p:nvSpPr>
              <p:cNvPr id="478912" name="Oval 704"/>
              <p:cNvSpPr>
                <a:spLocks noChangeArrowheads="1"/>
              </p:cNvSpPr>
              <p:nvPr/>
            </p:nvSpPr>
            <p:spPr bwMode="auto">
              <a:xfrm>
                <a:off x="3115" y="1762"/>
                <a:ext cx="140" cy="132"/>
              </a:xfrm>
              <a:prstGeom prst="ellipse">
                <a:avLst/>
              </a:prstGeom>
              <a:solidFill>
                <a:srgbClr val="6D6D6D"/>
              </a:solidFill>
              <a:ln w="9525">
                <a:noFill/>
                <a:round/>
                <a:headEnd/>
                <a:tailEnd/>
              </a:ln>
            </p:spPr>
            <p:txBody>
              <a:bodyPr/>
              <a:lstStyle/>
              <a:p>
                <a:endParaRPr lang="it-IT"/>
              </a:p>
            </p:txBody>
          </p:sp>
          <p:sp>
            <p:nvSpPr>
              <p:cNvPr id="478913" name="Oval 705"/>
              <p:cNvSpPr>
                <a:spLocks noChangeArrowheads="1"/>
              </p:cNvSpPr>
              <p:nvPr/>
            </p:nvSpPr>
            <p:spPr bwMode="auto">
              <a:xfrm>
                <a:off x="3117" y="1764"/>
                <a:ext cx="136" cy="128"/>
              </a:xfrm>
              <a:prstGeom prst="ellipse">
                <a:avLst/>
              </a:prstGeom>
              <a:solidFill>
                <a:srgbClr val="6F6F6F"/>
              </a:solidFill>
              <a:ln w="9525">
                <a:noFill/>
                <a:round/>
                <a:headEnd/>
                <a:tailEnd/>
              </a:ln>
            </p:spPr>
            <p:txBody>
              <a:bodyPr/>
              <a:lstStyle/>
              <a:p>
                <a:endParaRPr lang="it-IT"/>
              </a:p>
            </p:txBody>
          </p:sp>
          <p:sp>
            <p:nvSpPr>
              <p:cNvPr id="478914" name="Oval 706"/>
              <p:cNvSpPr>
                <a:spLocks noChangeArrowheads="1"/>
              </p:cNvSpPr>
              <p:nvPr/>
            </p:nvSpPr>
            <p:spPr bwMode="auto">
              <a:xfrm>
                <a:off x="3117" y="1764"/>
                <a:ext cx="136" cy="128"/>
              </a:xfrm>
              <a:prstGeom prst="ellipse">
                <a:avLst/>
              </a:prstGeom>
              <a:solidFill>
                <a:srgbClr val="727272"/>
              </a:solidFill>
              <a:ln w="9525">
                <a:noFill/>
                <a:round/>
                <a:headEnd/>
                <a:tailEnd/>
              </a:ln>
            </p:spPr>
            <p:txBody>
              <a:bodyPr/>
              <a:lstStyle/>
              <a:p>
                <a:endParaRPr lang="it-IT"/>
              </a:p>
            </p:txBody>
          </p:sp>
          <p:sp>
            <p:nvSpPr>
              <p:cNvPr id="478915" name="Oval 707"/>
              <p:cNvSpPr>
                <a:spLocks noChangeArrowheads="1"/>
              </p:cNvSpPr>
              <p:nvPr/>
            </p:nvSpPr>
            <p:spPr bwMode="auto">
              <a:xfrm>
                <a:off x="3117" y="1764"/>
                <a:ext cx="134" cy="128"/>
              </a:xfrm>
              <a:prstGeom prst="ellipse">
                <a:avLst/>
              </a:prstGeom>
              <a:solidFill>
                <a:srgbClr val="747474"/>
              </a:solidFill>
              <a:ln w="9525">
                <a:noFill/>
                <a:round/>
                <a:headEnd/>
                <a:tailEnd/>
              </a:ln>
            </p:spPr>
            <p:txBody>
              <a:bodyPr/>
              <a:lstStyle/>
              <a:p>
                <a:endParaRPr lang="it-IT"/>
              </a:p>
            </p:txBody>
          </p:sp>
          <p:sp>
            <p:nvSpPr>
              <p:cNvPr id="478916" name="Oval 708"/>
              <p:cNvSpPr>
                <a:spLocks noChangeArrowheads="1"/>
              </p:cNvSpPr>
              <p:nvPr/>
            </p:nvSpPr>
            <p:spPr bwMode="auto">
              <a:xfrm>
                <a:off x="3119" y="1766"/>
                <a:ext cx="132" cy="124"/>
              </a:xfrm>
              <a:prstGeom prst="ellipse">
                <a:avLst/>
              </a:prstGeom>
              <a:solidFill>
                <a:srgbClr val="777777"/>
              </a:solidFill>
              <a:ln w="9525">
                <a:noFill/>
                <a:round/>
                <a:headEnd/>
                <a:tailEnd/>
              </a:ln>
            </p:spPr>
            <p:txBody>
              <a:bodyPr/>
              <a:lstStyle/>
              <a:p>
                <a:endParaRPr lang="it-IT"/>
              </a:p>
            </p:txBody>
          </p:sp>
          <p:sp>
            <p:nvSpPr>
              <p:cNvPr id="478917" name="Oval 709"/>
              <p:cNvSpPr>
                <a:spLocks noChangeArrowheads="1"/>
              </p:cNvSpPr>
              <p:nvPr/>
            </p:nvSpPr>
            <p:spPr bwMode="auto">
              <a:xfrm>
                <a:off x="3119" y="1766"/>
                <a:ext cx="130" cy="124"/>
              </a:xfrm>
              <a:prstGeom prst="ellipse">
                <a:avLst/>
              </a:prstGeom>
              <a:solidFill>
                <a:srgbClr val="797979"/>
              </a:solidFill>
              <a:ln w="9525">
                <a:noFill/>
                <a:round/>
                <a:headEnd/>
                <a:tailEnd/>
              </a:ln>
            </p:spPr>
            <p:txBody>
              <a:bodyPr/>
              <a:lstStyle/>
              <a:p>
                <a:endParaRPr lang="it-IT"/>
              </a:p>
            </p:txBody>
          </p:sp>
          <p:sp>
            <p:nvSpPr>
              <p:cNvPr id="478918" name="Oval 710"/>
              <p:cNvSpPr>
                <a:spLocks noChangeArrowheads="1"/>
              </p:cNvSpPr>
              <p:nvPr/>
            </p:nvSpPr>
            <p:spPr bwMode="auto">
              <a:xfrm>
                <a:off x="3121" y="1768"/>
                <a:ext cx="128" cy="120"/>
              </a:xfrm>
              <a:prstGeom prst="ellipse">
                <a:avLst/>
              </a:prstGeom>
              <a:solidFill>
                <a:srgbClr val="7B7B7B"/>
              </a:solidFill>
              <a:ln w="9525">
                <a:noFill/>
                <a:round/>
                <a:headEnd/>
                <a:tailEnd/>
              </a:ln>
            </p:spPr>
            <p:txBody>
              <a:bodyPr/>
              <a:lstStyle/>
              <a:p>
                <a:endParaRPr lang="it-IT"/>
              </a:p>
            </p:txBody>
          </p:sp>
          <p:sp>
            <p:nvSpPr>
              <p:cNvPr id="478919" name="Oval 711"/>
              <p:cNvSpPr>
                <a:spLocks noChangeArrowheads="1"/>
              </p:cNvSpPr>
              <p:nvPr/>
            </p:nvSpPr>
            <p:spPr bwMode="auto">
              <a:xfrm>
                <a:off x="3121" y="1768"/>
                <a:ext cx="128" cy="120"/>
              </a:xfrm>
              <a:prstGeom prst="ellipse">
                <a:avLst/>
              </a:prstGeom>
              <a:solidFill>
                <a:srgbClr val="7E7E7E"/>
              </a:solidFill>
              <a:ln w="9525">
                <a:noFill/>
                <a:round/>
                <a:headEnd/>
                <a:tailEnd/>
              </a:ln>
            </p:spPr>
            <p:txBody>
              <a:bodyPr/>
              <a:lstStyle/>
              <a:p>
                <a:endParaRPr lang="it-IT"/>
              </a:p>
            </p:txBody>
          </p:sp>
          <p:sp>
            <p:nvSpPr>
              <p:cNvPr id="478920" name="Oval 712"/>
              <p:cNvSpPr>
                <a:spLocks noChangeArrowheads="1"/>
              </p:cNvSpPr>
              <p:nvPr/>
            </p:nvSpPr>
            <p:spPr bwMode="auto">
              <a:xfrm>
                <a:off x="3121" y="1768"/>
                <a:ext cx="126" cy="120"/>
              </a:xfrm>
              <a:prstGeom prst="ellipse">
                <a:avLst/>
              </a:prstGeom>
              <a:solidFill>
                <a:srgbClr val="808080"/>
              </a:solidFill>
              <a:ln w="9525">
                <a:noFill/>
                <a:round/>
                <a:headEnd/>
                <a:tailEnd/>
              </a:ln>
            </p:spPr>
            <p:txBody>
              <a:bodyPr/>
              <a:lstStyle/>
              <a:p>
                <a:endParaRPr lang="it-IT"/>
              </a:p>
            </p:txBody>
          </p:sp>
          <p:sp>
            <p:nvSpPr>
              <p:cNvPr id="478921" name="Oval 713"/>
              <p:cNvSpPr>
                <a:spLocks noChangeArrowheads="1"/>
              </p:cNvSpPr>
              <p:nvPr/>
            </p:nvSpPr>
            <p:spPr bwMode="auto">
              <a:xfrm>
                <a:off x="3123" y="1770"/>
                <a:ext cx="124" cy="116"/>
              </a:xfrm>
              <a:prstGeom prst="ellipse">
                <a:avLst/>
              </a:prstGeom>
              <a:solidFill>
                <a:srgbClr val="828282"/>
              </a:solidFill>
              <a:ln w="9525">
                <a:noFill/>
                <a:round/>
                <a:headEnd/>
                <a:tailEnd/>
              </a:ln>
            </p:spPr>
            <p:txBody>
              <a:bodyPr/>
              <a:lstStyle/>
              <a:p>
                <a:endParaRPr lang="it-IT"/>
              </a:p>
            </p:txBody>
          </p:sp>
          <p:sp>
            <p:nvSpPr>
              <p:cNvPr id="478922" name="Oval 714"/>
              <p:cNvSpPr>
                <a:spLocks noChangeArrowheads="1"/>
              </p:cNvSpPr>
              <p:nvPr/>
            </p:nvSpPr>
            <p:spPr bwMode="auto">
              <a:xfrm>
                <a:off x="3123" y="1770"/>
                <a:ext cx="124" cy="116"/>
              </a:xfrm>
              <a:prstGeom prst="ellipse">
                <a:avLst/>
              </a:prstGeom>
              <a:solidFill>
                <a:srgbClr val="848484"/>
              </a:solidFill>
              <a:ln w="9525">
                <a:noFill/>
                <a:round/>
                <a:headEnd/>
                <a:tailEnd/>
              </a:ln>
            </p:spPr>
            <p:txBody>
              <a:bodyPr/>
              <a:lstStyle/>
              <a:p>
                <a:endParaRPr lang="it-IT"/>
              </a:p>
            </p:txBody>
          </p:sp>
          <p:sp>
            <p:nvSpPr>
              <p:cNvPr id="478923" name="Oval 715"/>
              <p:cNvSpPr>
                <a:spLocks noChangeArrowheads="1"/>
              </p:cNvSpPr>
              <p:nvPr/>
            </p:nvSpPr>
            <p:spPr bwMode="auto">
              <a:xfrm>
                <a:off x="3125" y="1770"/>
                <a:ext cx="120" cy="116"/>
              </a:xfrm>
              <a:prstGeom prst="ellipse">
                <a:avLst/>
              </a:prstGeom>
              <a:solidFill>
                <a:srgbClr val="878787"/>
              </a:solidFill>
              <a:ln w="9525">
                <a:noFill/>
                <a:round/>
                <a:headEnd/>
                <a:tailEnd/>
              </a:ln>
            </p:spPr>
            <p:txBody>
              <a:bodyPr/>
              <a:lstStyle/>
              <a:p>
                <a:endParaRPr lang="it-IT"/>
              </a:p>
            </p:txBody>
          </p:sp>
          <p:sp>
            <p:nvSpPr>
              <p:cNvPr id="478924" name="Oval 716"/>
              <p:cNvSpPr>
                <a:spLocks noChangeArrowheads="1"/>
              </p:cNvSpPr>
              <p:nvPr/>
            </p:nvSpPr>
            <p:spPr bwMode="auto">
              <a:xfrm>
                <a:off x="3125" y="1772"/>
                <a:ext cx="120" cy="112"/>
              </a:xfrm>
              <a:prstGeom prst="ellipse">
                <a:avLst/>
              </a:prstGeom>
              <a:solidFill>
                <a:srgbClr val="898989"/>
              </a:solidFill>
              <a:ln w="9525">
                <a:noFill/>
                <a:round/>
                <a:headEnd/>
                <a:tailEnd/>
              </a:ln>
            </p:spPr>
            <p:txBody>
              <a:bodyPr/>
              <a:lstStyle/>
              <a:p>
                <a:endParaRPr lang="it-IT"/>
              </a:p>
            </p:txBody>
          </p:sp>
          <p:sp>
            <p:nvSpPr>
              <p:cNvPr id="478925" name="Oval 717"/>
              <p:cNvSpPr>
                <a:spLocks noChangeArrowheads="1"/>
              </p:cNvSpPr>
              <p:nvPr/>
            </p:nvSpPr>
            <p:spPr bwMode="auto">
              <a:xfrm>
                <a:off x="3125" y="1772"/>
                <a:ext cx="118" cy="112"/>
              </a:xfrm>
              <a:prstGeom prst="ellipse">
                <a:avLst/>
              </a:prstGeom>
              <a:solidFill>
                <a:srgbClr val="8B8B8B"/>
              </a:solidFill>
              <a:ln w="9525">
                <a:noFill/>
                <a:round/>
                <a:headEnd/>
                <a:tailEnd/>
              </a:ln>
            </p:spPr>
            <p:txBody>
              <a:bodyPr/>
              <a:lstStyle/>
              <a:p>
                <a:endParaRPr lang="it-IT"/>
              </a:p>
            </p:txBody>
          </p:sp>
          <p:sp>
            <p:nvSpPr>
              <p:cNvPr id="478926" name="Oval 718"/>
              <p:cNvSpPr>
                <a:spLocks noChangeArrowheads="1"/>
              </p:cNvSpPr>
              <p:nvPr/>
            </p:nvSpPr>
            <p:spPr bwMode="auto">
              <a:xfrm>
                <a:off x="3127" y="1772"/>
                <a:ext cx="116" cy="109"/>
              </a:xfrm>
              <a:prstGeom prst="ellipse">
                <a:avLst/>
              </a:prstGeom>
              <a:solidFill>
                <a:srgbClr val="8D8D8D"/>
              </a:solidFill>
              <a:ln w="9525">
                <a:noFill/>
                <a:round/>
                <a:headEnd/>
                <a:tailEnd/>
              </a:ln>
            </p:spPr>
            <p:txBody>
              <a:bodyPr/>
              <a:lstStyle/>
              <a:p>
                <a:endParaRPr lang="it-IT"/>
              </a:p>
            </p:txBody>
          </p:sp>
          <p:sp>
            <p:nvSpPr>
              <p:cNvPr id="478927" name="Oval 719"/>
              <p:cNvSpPr>
                <a:spLocks noChangeArrowheads="1"/>
              </p:cNvSpPr>
              <p:nvPr/>
            </p:nvSpPr>
            <p:spPr bwMode="auto">
              <a:xfrm>
                <a:off x="3127" y="1774"/>
                <a:ext cx="116" cy="107"/>
              </a:xfrm>
              <a:prstGeom prst="ellipse">
                <a:avLst/>
              </a:prstGeom>
              <a:solidFill>
                <a:srgbClr val="909090"/>
              </a:solidFill>
              <a:ln w="9525">
                <a:noFill/>
                <a:round/>
                <a:headEnd/>
                <a:tailEnd/>
              </a:ln>
            </p:spPr>
            <p:txBody>
              <a:bodyPr/>
              <a:lstStyle/>
              <a:p>
                <a:endParaRPr lang="it-IT"/>
              </a:p>
            </p:txBody>
          </p:sp>
          <p:sp>
            <p:nvSpPr>
              <p:cNvPr id="478928" name="Oval 720"/>
              <p:cNvSpPr>
                <a:spLocks noChangeArrowheads="1"/>
              </p:cNvSpPr>
              <p:nvPr/>
            </p:nvSpPr>
            <p:spPr bwMode="auto">
              <a:xfrm>
                <a:off x="3129" y="1774"/>
                <a:ext cx="112" cy="107"/>
              </a:xfrm>
              <a:prstGeom prst="ellipse">
                <a:avLst/>
              </a:prstGeom>
              <a:solidFill>
                <a:srgbClr val="929292"/>
              </a:solidFill>
              <a:ln w="9525">
                <a:noFill/>
                <a:round/>
                <a:headEnd/>
                <a:tailEnd/>
              </a:ln>
            </p:spPr>
            <p:txBody>
              <a:bodyPr/>
              <a:lstStyle/>
              <a:p>
                <a:endParaRPr lang="it-IT"/>
              </a:p>
            </p:txBody>
          </p:sp>
          <p:sp>
            <p:nvSpPr>
              <p:cNvPr id="478929" name="Oval 721"/>
              <p:cNvSpPr>
                <a:spLocks noChangeArrowheads="1"/>
              </p:cNvSpPr>
              <p:nvPr/>
            </p:nvSpPr>
            <p:spPr bwMode="auto">
              <a:xfrm>
                <a:off x="3129" y="1776"/>
                <a:ext cx="112" cy="103"/>
              </a:xfrm>
              <a:prstGeom prst="ellipse">
                <a:avLst/>
              </a:prstGeom>
              <a:solidFill>
                <a:srgbClr val="949494"/>
              </a:solidFill>
              <a:ln w="9525">
                <a:noFill/>
                <a:round/>
                <a:headEnd/>
                <a:tailEnd/>
              </a:ln>
            </p:spPr>
            <p:txBody>
              <a:bodyPr/>
              <a:lstStyle/>
              <a:p>
                <a:endParaRPr lang="it-IT"/>
              </a:p>
            </p:txBody>
          </p:sp>
          <p:sp>
            <p:nvSpPr>
              <p:cNvPr id="478930" name="Oval 722"/>
              <p:cNvSpPr>
                <a:spLocks noChangeArrowheads="1"/>
              </p:cNvSpPr>
              <p:nvPr/>
            </p:nvSpPr>
            <p:spPr bwMode="auto">
              <a:xfrm>
                <a:off x="3129" y="1776"/>
                <a:ext cx="110" cy="103"/>
              </a:xfrm>
              <a:prstGeom prst="ellipse">
                <a:avLst/>
              </a:prstGeom>
              <a:solidFill>
                <a:srgbClr val="969696"/>
              </a:solidFill>
              <a:ln w="9525">
                <a:noFill/>
                <a:round/>
                <a:headEnd/>
                <a:tailEnd/>
              </a:ln>
            </p:spPr>
            <p:txBody>
              <a:bodyPr/>
              <a:lstStyle/>
              <a:p>
                <a:endParaRPr lang="it-IT"/>
              </a:p>
            </p:txBody>
          </p:sp>
          <p:sp>
            <p:nvSpPr>
              <p:cNvPr id="478931" name="Oval 723"/>
              <p:cNvSpPr>
                <a:spLocks noChangeArrowheads="1"/>
              </p:cNvSpPr>
              <p:nvPr/>
            </p:nvSpPr>
            <p:spPr bwMode="auto">
              <a:xfrm>
                <a:off x="3131" y="1776"/>
                <a:ext cx="108" cy="101"/>
              </a:xfrm>
              <a:prstGeom prst="ellipse">
                <a:avLst/>
              </a:prstGeom>
              <a:solidFill>
                <a:srgbClr val="989898"/>
              </a:solidFill>
              <a:ln w="9525">
                <a:noFill/>
                <a:round/>
                <a:headEnd/>
                <a:tailEnd/>
              </a:ln>
            </p:spPr>
            <p:txBody>
              <a:bodyPr/>
              <a:lstStyle/>
              <a:p>
                <a:endParaRPr lang="it-IT"/>
              </a:p>
            </p:txBody>
          </p:sp>
          <p:sp>
            <p:nvSpPr>
              <p:cNvPr id="478932" name="Oval 724"/>
              <p:cNvSpPr>
                <a:spLocks noChangeArrowheads="1"/>
              </p:cNvSpPr>
              <p:nvPr/>
            </p:nvSpPr>
            <p:spPr bwMode="auto">
              <a:xfrm>
                <a:off x="3131" y="1778"/>
                <a:ext cx="108" cy="99"/>
              </a:xfrm>
              <a:prstGeom prst="ellipse">
                <a:avLst/>
              </a:prstGeom>
              <a:solidFill>
                <a:srgbClr val="9A9A9A"/>
              </a:solidFill>
              <a:ln w="9525">
                <a:noFill/>
                <a:round/>
                <a:headEnd/>
                <a:tailEnd/>
              </a:ln>
            </p:spPr>
            <p:txBody>
              <a:bodyPr/>
              <a:lstStyle/>
              <a:p>
                <a:endParaRPr lang="it-IT"/>
              </a:p>
            </p:txBody>
          </p:sp>
          <p:sp>
            <p:nvSpPr>
              <p:cNvPr id="478933" name="Oval 725"/>
              <p:cNvSpPr>
                <a:spLocks noChangeArrowheads="1"/>
              </p:cNvSpPr>
              <p:nvPr/>
            </p:nvSpPr>
            <p:spPr bwMode="auto">
              <a:xfrm>
                <a:off x="3133" y="1778"/>
                <a:ext cx="104" cy="99"/>
              </a:xfrm>
              <a:prstGeom prst="ellipse">
                <a:avLst/>
              </a:prstGeom>
              <a:solidFill>
                <a:srgbClr val="9C9C9C"/>
              </a:solidFill>
              <a:ln w="9525">
                <a:noFill/>
                <a:round/>
                <a:headEnd/>
                <a:tailEnd/>
              </a:ln>
            </p:spPr>
            <p:txBody>
              <a:bodyPr/>
              <a:lstStyle/>
              <a:p>
                <a:endParaRPr lang="it-IT"/>
              </a:p>
            </p:txBody>
          </p:sp>
          <p:sp>
            <p:nvSpPr>
              <p:cNvPr id="478934" name="Oval 726"/>
              <p:cNvSpPr>
                <a:spLocks noChangeArrowheads="1"/>
              </p:cNvSpPr>
              <p:nvPr/>
            </p:nvSpPr>
            <p:spPr bwMode="auto">
              <a:xfrm>
                <a:off x="3133" y="1780"/>
                <a:ext cx="104" cy="95"/>
              </a:xfrm>
              <a:prstGeom prst="ellipse">
                <a:avLst/>
              </a:prstGeom>
              <a:solidFill>
                <a:srgbClr val="9E9E9E"/>
              </a:solidFill>
              <a:ln w="9525">
                <a:noFill/>
                <a:round/>
                <a:headEnd/>
                <a:tailEnd/>
              </a:ln>
            </p:spPr>
            <p:txBody>
              <a:bodyPr/>
              <a:lstStyle/>
              <a:p>
                <a:endParaRPr lang="it-IT"/>
              </a:p>
            </p:txBody>
          </p:sp>
          <p:sp>
            <p:nvSpPr>
              <p:cNvPr id="478935" name="Oval 727"/>
              <p:cNvSpPr>
                <a:spLocks noChangeArrowheads="1"/>
              </p:cNvSpPr>
              <p:nvPr/>
            </p:nvSpPr>
            <p:spPr bwMode="auto">
              <a:xfrm>
                <a:off x="3133" y="1780"/>
                <a:ext cx="104" cy="95"/>
              </a:xfrm>
              <a:prstGeom prst="ellipse">
                <a:avLst/>
              </a:prstGeom>
              <a:solidFill>
                <a:srgbClr val="A0A0A0"/>
              </a:solidFill>
              <a:ln w="9525">
                <a:noFill/>
                <a:round/>
                <a:headEnd/>
                <a:tailEnd/>
              </a:ln>
            </p:spPr>
            <p:txBody>
              <a:bodyPr/>
              <a:lstStyle/>
              <a:p>
                <a:endParaRPr lang="it-IT"/>
              </a:p>
            </p:txBody>
          </p:sp>
          <p:sp>
            <p:nvSpPr>
              <p:cNvPr id="478936" name="Oval 728"/>
              <p:cNvSpPr>
                <a:spLocks noChangeArrowheads="1"/>
              </p:cNvSpPr>
              <p:nvPr/>
            </p:nvSpPr>
            <p:spPr bwMode="auto">
              <a:xfrm>
                <a:off x="3135" y="1780"/>
                <a:ext cx="100" cy="95"/>
              </a:xfrm>
              <a:prstGeom prst="ellipse">
                <a:avLst/>
              </a:prstGeom>
              <a:solidFill>
                <a:srgbClr val="A2A2A2"/>
              </a:solidFill>
              <a:ln w="9525">
                <a:noFill/>
                <a:round/>
                <a:headEnd/>
                <a:tailEnd/>
              </a:ln>
            </p:spPr>
            <p:txBody>
              <a:bodyPr/>
              <a:lstStyle/>
              <a:p>
                <a:endParaRPr lang="it-IT"/>
              </a:p>
            </p:txBody>
          </p:sp>
          <p:sp>
            <p:nvSpPr>
              <p:cNvPr id="478937" name="Oval 729"/>
              <p:cNvSpPr>
                <a:spLocks noChangeArrowheads="1"/>
              </p:cNvSpPr>
              <p:nvPr/>
            </p:nvSpPr>
            <p:spPr bwMode="auto">
              <a:xfrm>
                <a:off x="3135" y="1782"/>
                <a:ext cx="100" cy="91"/>
              </a:xfrm>
              <a:prstGeom prst="ellipse">
                <a:avLst/>
              </a:prstGeom>
              <a:solidFill>
                <a:srgbClr val="A4A4A4"/>
              </a:solidFill>
              <a:ln w="9525">
                <a:noFill/>
                <a:round/>
                <a:headEnd/>
                <a:tailEnd/>
              </a:ln>
            </p:spPr>
            <p:txBody>
              <a:bodyPr/>
              <a:lstStyle/>
              <a:p>
                <a:endParaRPr lang="it-IT"/>
              </a:p>
            </p:txBody>
          </p:sp>
          <p:sp>
            <p:nvSpPr>
              <p:cNvPr id="478938" name="Oval 730"/>
              <p:cNvSpPr>
                <a:spLocks noChangeArrowheads="1"/>
              </p:cNvSpPr>
              <p:nvPr/>
            </p:nvSpPr>
            <p:spPr bwMode="auto">
              <a:xfrm>
                <a:off x="3135" y="1782"/>
                <a:ext cx="98" cy="91"/>
              </a:xfrm>
              <a:prstGeom prst="ellipse">
                <a:avLst/>
              </a:prstGeom>
              <a:solidFill>
                <a:srgbClr val="A6A6A6"/>
              </a:solidFill>
              <a:ln w="9525">
                <a:noFill/>
                <a:round/>
                <a:headEnd/>
                <a:tailEnd/>
              </a:ln>
            </p:spPr>
            <p:txBody>
              <a:bodyPr/>
              <a:lstStyle/>
              <a:p>
                <a:endParaRPr lang="it-IT"/>
              </a:p>
            </p:txBody>
          </p:sp>
          <p:sp>
            <p:nvSpPr>
              <p:cNvPr id="478939" name="Oval 731"/>
              <p:cNvSpPr>
                <a:spLocks noChangeArrowheads="1"/>
              </p:cNvSpPr>
              <p:nvPr/>
            </p:nvSpPr>
            <p:spPr bwMode="auto">
              <a:xfrm>
                <a:off x="3137" y="1782"/>
                <a:ext cx="96" cy="91"/>
              </a:xfrm>
              <a:prstGeom prst="ellipse">
                <a:avLst/>
              </a:prstGeom>
              <a:solidFill>
                <a:srgbClr val="A8A8A8"/>
              </a:solidFill>
              <a:ln w="9525">
                <a:noFill/>
                <a:round/>
                <a:headEnd/>
                <a:tailEnd/>
              </a:ln>
            </p:spPr>
            <p:txBody>
              <a:bodyPr/>
              <a:lstStyle/>
              <a:p>
                <a:endParaRPr lang="it-IT"/>
              </a:p>
            </p:txBody>
          </p:sp>
          <p:sp>
            <p:nvSpPr>
              <p:cNvPr id="478940" name="Oval 732"/>
              <p:cNvSpPr>
                <a:spLocks noChangeArrowheads="1"/>
              </p:cNvSpPr>
              <p:nvPr/>
            </p:nvSpPr>
            <p:spPr bwMode="auto">
              <a:xfrm>
                <a:off x="3137" y="1784"/>
                <a:ext cx="96" cy="87"/>
              </a:xfrm>
              <a:prstGeom prst="ellipse">
                <a:avLst/>
              </a:prstGeom>
              <a:solidFill>
                <a:srgbClr val="AAAAAA"/>
              </a:solidFill>
              <a:ln w="9525">
                <a:noFill/>
                <a:round/>
                <a:headEnd/>
                <a:tailEnd/>
              </a:ln>
            </p:spPr>
            <p:txBody>
              <a:bodyPr/>
              <a:lstStyle/>
              <a:p>
                <a:endParaRPr lang="it-IT"/>
              </a:p>
            </p:txBody>
          </p:sp>
          <p:sp>
            <p:nvSpPr>
              <p:cNvPr id="478941" name="Oval 733"/>
              <p:cNvSpPr>
                <a:spLocks noChangeArrowheads="1"/>
              </p:cNvSpPr>
              <p:nvPr/>
            </p:nvSpPr>
            <p:spPr bwMode="auto">
              <a:xfrm>
                <a:off x="3139" y="1784"/>
                <a:ext cx="92" cy="87"/>
              </a:xfrm>
              <a:prstGeom prst="ellipse">
                <a:avLst/>
              </a:prstGeom>
              <a:solidFill>
                <a:srgbClr val="ACACAC"/>
              </a:solidFill>
              <a:ln w="9525">
                <a:noFill/>
                <a:round/>
                <a:headEnd/>
                <a:tailEnd/>
              </a:ln>
            </p:spPr>
            <p:txBody>
              <a:bodyPr/>
              <a:lstStyle/>
              <a:p>
                <a:endParaRPr lang="it-IT"/>
              </a:p>
            </p:txBody>
          </p:sp>
          <p:sp>
            <p:nvSpPr>
              <p:cNvPr id="478942" name="Oval 734"/>
              <p:cNvSpPr>
                <a:spLocks noChangeArrowheads="1"/>
              </p:cNvSpPr>
              <p:nvPr/>
            </p:nvSpPr>
            <p:spPr bwMode="auto">
              <a:xfrm>
                <a:off x="3139" y="1784"/>
                <a:ext cx="92" cy="87"/>
              </a:xfrm>
              <a:prstGeom prst="ellipse">
                <a:avLst/>
              </a:prstGeom>
              <a:solidFill>
                <a:srgbClr val="ADADAD"/>
              </a:solidFill>
              <a:ln w="9525">
                <a:noFill/>
                <a:round/>
                <a:headEnd/>
                <a:tailEnd/>
              </a:ln>
            </p:spPr>
            <p:txBody>
              <a:bodyPr/>
              <a:lstStyle/>
              <a:p>
                <a:endParaRPr lang="it-IT"/>
              </a:p>
            </p:txBody>
          </p:sp>
          <p:sp>
            <p:nvSpPr>
              <p:cNvPr id="478943" name="Oval 735"/>
              <p:cNvSpPr>
                <a:spLocks noChangeArrowheads="1"/>
              </p:cNvSpPr>
              <p:nvPr/>
            </p:nvSpPr>
            <p:spPr bwMode="auto">
              <a:xfrm>
                <a:off x="3141" y="1786"/>
                <a:ext cx="87" cy="83"/>
              </a:xfrm>
              <a:prstGeom prst="ellipse">
                <a:avLst/>
              </a:prstGeom>
              <a:solidFill>
                <a:srgbClr val="AFAFAF"/>
              </a:solidFill>
              <a:ln w="9525">
                <a:noFill/>
                <a:round/>
                <a:headEnd/>
                <a:tailEnd/>
              </a:ln>
            </p:spPr>
            <p:txBody>
              <a:bodyPr/>
              <a:lstStyle/>
              <a:p>
                <a:endParaRPr lang="it-IT"/>
              </a:p>
            </p:txBody>
          </p:sp>
          <p:sp>
            <p:nvSpPr>
              <p:cNvPr id="478944" name="Oval 736"/>
              <p:cNvSpPr>
                <a:spLocks noChangeArrowheads="1"/>
              </p:cNvSpPr>
              <p:nvPr/>
            </p:nvSpPr>
            <p:spPr bwMode="auto">
              <a:xfrm>
                <a:off x="3141" y="1786"/>
                <a:ext cx="87" cy="83"/>
              </a:xfrm>
              <a:prstGeom prst="ellipse">
                <a:avLst/>
              </a:prstGeom>
              <a:solidFill>
                <a:srgbClr val="B1B1B1"/>
              </a:solidFill>
              <a:ln w="9525">
                <a:noFill/>
                <a:round/>
                <a:headEnd/>
                <a:tailEnd/>
              </a:ln>
            </p:spPr>
            <p:txBody>
              <a:bodyPr/>
              <a:lstStyle/>
              <a:p>
                <a:endParaRPr lang="it-IT"/>
              </a:p>
            </p:txBody>
          </p:sp>
          <p:sp>
            <p:nvSpPr>
              <p:cNvPr id="478945" name="Oval 737"/>
              <p:cNvSpPr>
                <a:spLocks noChangeArrowheads="1"/>
              </p:cNvSpPr>
              <p:nvPr/>
            </p:nvSpPr>
            <p:spPr bwMode="auto">
              <a:xfrm>
                <a:off x="3141" y="1788"/>
                <a:ext cx="87" cy="79"/>
              </a:xfrm>
              <a:prstGeom prst="ellipse">
                <a:avLst/>
              </a:prstGeom>
              <a:solidFill>
                <a:srgbClr val="B3B3B3"/>
              </a:solidFill>
              <a:ln w="9525">
                <a:noFill/>
                <a:round/>
                <a:headEnd/>
                <a:tailEnd/>
              </a:ln>
            </p:spPr>
            <p:txBody>
              <a:bodyPr/>
              <a:lstStyle/>
              <a:p>
                <a:endParaRPr lang="it-IT"/>
              </a:p>
            </p:txBody>
          </p:sp>
          <p:sp>
            <p:nvSpPr>
              <p:cNvPr id="478946" name="Oval 738"/>
              <p:cNvSpPr>
                <a:spLocks noChangeArrowheads="1"/>
              </p:cNvSpPr>
              <p:nvPr/>
            </p:nvSpPr>
            <p:spPr bwMode="auto">
              <a:xfrm>
                <a:off x="3143" y="1788"/>
                <a:ext cx="83" cy="79"/>
              </a:xfrm>
              <a:prstGeom prst="ellipse">
                <a:avLst/>
              </a:prstGeom>
              <a:solidFill>
                <a:srgbClr val="B4B4B4"/>
              </a:solidFill>
              <a:ln w="9525">
                <a:noFill/>
                <a:round/>
                <a:headEnd/>
                <a:tailEnd/>
              </a:ln>
            </p:spPr>
            <p:txBody>
              <a:bodyPr/>
              <a:lstStyle/>
              <a:p>
                <a:endParaRPr lang="it-IT"/>
              </a:p>
            </p:txBody>
          </p:sp>
          <p:sp>
            <p:nvSpPr>
              <p:cNvPr id="478947" name="Oval 739"/>
              <p:cNvSpPr>
                <a:spLocks noChangeArrowheads="1"/>
              </p:cNvSpPr>
              <p:nvPr/>
            </p:nvSpPr>
            <p:spPr bwMode="auto">
              <a:xfrm>
                <a:off x="3143" y="1788"/>
                <a:ext cx="83" cy="79"/>
              </a:xfrm>
              <a:prstGeom prst="ellipse">
                <a:avLst/>
              </a:prstGeom>
              <a:solidFill>
                <a:srgbClr val="B6B6B6"/>
              </a:solidFill>
              <a:ln w="9525">
                <a:noFill/>
                <a:round/>
                <a:headEnd/>
                <a:tailEnd/>
              </a:ln>
            </p:spPr>
            <p:txBody>
              <a:bodyPr/>
              <a:lstStyle/>
              <a:p>
                <a:endParaRPr lang="it-IT"/>
              </a:p>
            </p:txBody>
          </p:sp>
          <p:sp>
            <p:nvSpPr>
              <p:cNvPr id="478948" name="Oval 740"/>
              <p:cNvSpPr>
                <a:spLocks noChangeArrowheads="1"/>
              </p:cNvSpPr>
              <p:nvPr/>
            </p:nvSpPr>
            <p:spPr bwMode="auto">
              <a:xfrm>
                <a:off x="3143" y="1790"/>
                <a:ext cx="81" cy="75"/>
              </a:xfrm>
              <a:prstGeom prst="ellipse">
                <a:avLst/>
              </a:prstGeom>
              <a:solidFill>
                <a:srgbClr val="B7B7B7"/>
              </a:solidFill>
              <a:ln w="9525">
                <a:noFill/>
                <a:round/>
                <a:headEnd/>
                <a:tailEnd/>
              </a:ln>
            </p:spPr>
            <p:txBody>
              <a:bodyPr/>
              <a:lstStyle/>
              <a:p>
                <a:endParaRPr lang="it-IT"/>
              </a:p>
            </p:txBody>
          </p:sp>
          <p:sp>
            <p:nvSpPr>
              <p:cNvPr id="478949" name="Oval 741"/>
              <p:cNvSpPr>
                <a:spLocks noChangeArrowheads="1"/>
              </p:cNvSpPr>
              <p:nvPr/>
            </p:nvSpPr>
            <p:spPr bwMode="auto">
              <a:xfrm>
                <a:off x="3145" y="1790"/>
                <a:ext cx="79" cy="75"/>
              </a:xfrm>
              <a:prstGeom prst="ellipse">
                <a:avLst/>
              </a:prstGeom>
              <a:solidFill>
                <a:srgbClr val="B9B9B9"/>
              </a:solidFill>
              <a:ln w="9525">
                <a:noFill/>
                <a:round/>
                <a:headEnd/>
                <a:tailEnd/>
              </a:ln>
            </p:spPr>
            <p:txBody>
              <a:bodyPr/>
              <a:lstStyle/>
              <a:p>
                <a:endParaRPr lang="it-IT"/>
              </a:p>
            </p:txBody>
          </p:sp>
          <p:sp>
            <p:nvSpPr>
              <p:cNvPr id="478950" name="Oval 742"/>
              <p:cNvSpPr>
                <a:spLocks noChangeArrowheads="1"/>
              </p:cNvSpPr>
              <p:nvPr/>
            </p:nvSpPr>
            <p:spPr bwMode="auto">
              <a:xfrm>
                <a:off x="3145" y="1790"/>
                <a:ext cx="79" cy="75"/>
              </a:xfrm>
              <a:prstGeom prst="ellipse">
                <a:avLst/>
              </a:prstGeom>
              <a:solidFill>
                <a:srgbClr val="BABABA"/>
              </a:solidFill>
              <a:ln w="9525">
                <a:noFill/>
                <a:round/>
                <a:headEnd/>
                <a:tailEnd/>
              </a:ln>
            </p:spPr>
            <p:txBody>
              <a:bodyPr/>
              <a:lstStyle/>
              <a:p>
                <a:endParaRPr lang="it-IT"/>
              </a:p>
            </p:txBody>
          </p:sp>
          <p:sp>
            <p:nvSpPr>
              <p:cNvPr id="478951" name="Oval 743"/>
              <p:cNvSpPr>
                <a:spLocks noChangeArrowheads="1"/>
              </p:cNvSpPr>
              <p:nvPr/>
            </p:nvSpPr>
            <p:spPr bwMode="auto">
              <a:xfrm>
                <a:off x="3147" y="1792"/>
                <a:ext cx="75" cy="71"/>
              </a:xfrm>
              <a:prstGeom prst="ellipse">
                <a:avLst/>
              </a:prstGeom>
              <a:solidFill>
                <a:srgbClr val="BCBCBC"/>
              </a:solidFill>
              <a:ln w="9525">
                <a:noFill/>
                <a:round/>
                <a:headEnd/>
                <a:tailEnd/>
              </a:ln>
            </p:spPr>
            <p:txBody>
              <a:bodyPr/>
              <a:lstStyle/>
              <a:p>
                <a:endParaRPr lang="it-IT"/>
              </a:p>
            </p:txBody>
          </p:sp>
          <p:sp>
            <p:nvSpPr>
              <p:cNvPr id="478952" name="Oval 744"/>
              <p:cNvSpPr>
                <a:spLocks noChangeArrowheads="1"/>
              </p:cNvSpPr>
              <p:nvPr/>
            </p:nvSpPr>
            <p:spPr bwMode="auto">
              <a:xfrm>
                <a:off x="3147" y="1792"/>
                <a:ext cx="75" cy="71"/>
              </a:xfrm>
              <a:prstGeom prst="ellipse">
                <a:avLst/>
              </a:prstGeom>
              <a:solidFill>
                <a:srgbClr val="BDBDBD"/>
              </a:solidFill>
              <a:ln w="9525">
                <a:noFill/>
                <a:round/>
                <a:headEnd/>
                <a:tailEnd/>
              </a:ln>
            </p:spPr>
            <p:txBody>
              <a:bodyPr/>
              <a:lstStyle/>
              <a:p>
                <a:endParaRPr lang="it-IT"/>
              </a:p>
            </p:txBody>
          </p:sp>
          <p:sp>
            <p:nvSpPr>
              <p:cNvPr id="478953" name="Oval 745"/>
              <p:cNvSpPr>
                <a:spLocks noChangeArrowheads="1"/>
              </p:cNvSpPr>
              <p:nvPr/>
            </p:nvSpPr>
            <p:spPr bwMode="auto">
              <a:xfrm>
                <a:off x="3149" y="1794"/>
                <a:ext cx="71" cy="69"/>
              </a:xfrm>
              <a:prstGeom prst="ellipse">
                <a:avLst/>
              </a:prstGeom>
              <a:solidFill>
                <a:srgbClr val="BFBFBF"/>
              </a:solidFill>
              <a:ln w="9525">
                <a:noFill/>
                <a:round/>
                <a:headEnd/>
                <a:tailEnd/>
              </a:ln>
            </p:spPr>
            <p:txBody>
              <a:bodyPr/>
              <a:lstStyle/>
              <a:p>
                <a:endParaRPr lang="it-IT"/>
              </a:p>
            </p:txBody>
          </p:sp>
          <p:sp>
            <p:nvSpPr>
              <p:cNvPr id="478954" name="Oval 746"/>
              <p:cNvSpPr>
                <a:spLocks noChangeArrowheads="1"/>
              </p:cNvSpPr>
              <p:nvPr/>
            </p:nvSpPr>
            <p:spPr bwMode="auto">
              <a:xfrm>
                <a:off x="3149" y="1794"/>
                <a:ext cx="71" cy="67"/>
              </a:xfrm>
              <a:prstGeom prst="ellipse">
                <a:avLst/>
              </a:prstGeom>
              <a:solidFill>
                <a:srgbClr val="C0C0C0"/>
              </a:solidFill>
              <a:ln w="9525">
                <a:noFill/>
                <a:round/>
                <a:headEnd/>
                <a:tailEnd/>
              </a:ln>
            </p:spPr>
            <p:txBody>
              <a:bodyPr/>
              <a:lstStyle/>
              <a:p>
                <a:endParaRPr lang="it-IT"/>
              </a:p>
            </p:txBody>
          </p:sp>
          <p:sp>
            <p:nvSpPr>
              <p:cNvPr id="478955" name="Oval 747"/>
              <p:cNvSpPr>
                <a:spLocks noChangeArrowheads="1"/>
              </p:cNvSpPr>
              <p:nvPr/>
            </p:nvSpPr>
            <p:spPr bwMode="auto">
              <a:xfrm>
                <a:off x="3149" y="1794"/>
                <a:ext cx="71" cy="67"/>
              </a:xfrm>
              <a:prstGeom prst="ellipse">
                <a:avLst/>
              </a:prstGeom>
              <a:solidFill>
                <a:srgbClr val="C1C1C1"/>
              </a:solidFill>
              <a:ln w="9525">
                <a:noFill/>
                <a:round/>
                <a:headEnd/>
                <a:tailEnd/>
              </a:ln>
            </p:spPr>
            <p:txBody>
              <a:bodyPr/>
              <a:lstStyle/>
              <a:p>
                <a:endParaRPr lang="it-IT"/>
              </a:p>
            </p:txBody>
          </p:sp>
          <p:sp>
            <p:nvSpPr>
              <p:cNvPr id="478956" name="Oval 748"/>
              <p:cNvSpPr>
                <a:spLocks noChangeArrowheads="1"/>
              </p:cNvSpPr>
              <p:nvPr/>
            </p:nvSpPr>
            <p:spPr bwMode="auto">
              <a:xfrm>
                <a:off x="3151" y="1796"/>
                <a:ext cx="67" cy="63"/>
              </a:xfrm>
              <a:prstGeom prst="ellipse">
                <a:avLst/>
              </a:prstGeom>
              <a:solidFill>
                <a:srgbClr val="C3C3C3"/>
              </a:solidFill>
              <a:ln w="9525">
                <a:noFill/>
                <a:round/>
                <a:headEnd/>
                <a:tailEnd/>
              </a:ln>
            </p:spPr>
            <p:txBody>
              <a:bodyPr/>
              <a:lstStyle/>
              <a:p>
                <a:endParaRPr lang="it-IT"/>
              </a:p>
            </p:txBody>
          </p:sp>
          <p:sp>
            <p:nvSpPr>
              <p:cNvPr id="478957" name="Oval 749"/>
              <p:cNvSpPr>
                <a:spLocks noChangeArrowheads="1"/>
              </p:cNvSpPr>
              <p:nvPr/>
            </p:nvSpPr>
            <p:spPr bwMode="auto">
              <a:xfrm>
                <a:off x="3151" y="1796"/>
                <a:ext cx="67" cy="63"/>
              </a:xfrm>
              <a:prstGeom prst="ellipse">
                <a:avLst/>
              </a:prstGeom>
              <a:solidFill>
                <a:srgbClr val="C4C4C4"/>
              </a:solidFill>
              <a:ln w="9525">
                <a:noFill/>
                <a:round/>
                <a:headEnd/>
                <a:tailEnd/>
              </a:ln>
            </p:spPr>
            <p:txBody>
              <a:bodyPr/>
              <a:lstStyle/>
              <a:p>
                <a:endParaRPr lang="it-IT"/>
              </a:p>
            </p:txBody>
          </p:sp>
          <p:sp>
            <p:nvSpPr>
              <p:cNvPr id="478958" name="Oval 750"/>
              <p:cNvSpPr>
                <a:spLocks noChangeArrowheads="1"/>
              </p:cNvSpPr>
              <p:nvPr/>
            </p:nvSpPr>
            <p:spPr bwMode="auto">
              <a:xfrm>
                <a:off x="3151" y="1796"/>
                <a:ext cx="65" cy="63"/>
              </a:xfrm>
              <a:prstGeom prst="ellipse">
                <a:avLst/>
              </a:prstGeom>
              <a:solidFill>
                <a:srgbClr val="C5C5C5"/>
              </a:solidFill>
              <a:ln w="9525">
                <a:noFill/>
                <a:round/>
                <a:headEnd/>
                <a:tailEnd/>
              </a:ln>
            </p:spPr>
            <p:txBody>
              <a:bodyPr/>
              <a:lstStyle/>
              <a:p>
                <a:endParaRPr lang="it-IT"/>
              </a:p>
            </p:txBody>
          </p:sp>
          <p:sp>
            <p:nvSpPr>
              <p:cNvPr id="478959" name="Oval 751"/>
              <p:cNvSpPr>
                <a:spLocks noChangeArrowheads="1"/>
              </p:cNvSpPr>
              <p:nvPr/>
            </p:nvSpPr>
            <p:spPr bwMode="auto">
              <a:xfrm>
                <a:off x="3153" y="1798"/>
                <a:ext cx="63" cy="59"/>
              </a:xfrm>
              <a:prstGeom prst="ellipse">
                <a:avLst/>
              </a:prstGeom>
              <a:solidFill>
                <a:srgbClr val="C6C6C6"/>
              </a:solidFill>
              <a:ln w="9525">
                <a:noFill/>
                <a:round/>
                <a:headEnd/>
                <a:tailEnd/>
              </a:ln>
            </p:spPr>
            <p:txBody>
              <a:bodyPr/>
              <a:lstStyle/>
              <a:p>
                <a:endParaRPr lang="it-IT"/>
              </a:p>
            </p:txBody>
          </p:sp>
          <p:sp>
            <p:nvSpPr>
              <p:cNvPr id="478960" name="Oval 752"/>
              <p:cNvSpPr>
                <a:spLocks noChangeArrowheads="1"/>
              </p:cNvSpPr>
              <p:nvPr/>
            </p:nvSpPr>
            <p:spPr bwMode="auto">
              <a:xfrm>
                <a:off x="3153" y="1798"/>
                <a:ext cx="63" cy="59"/>
              </a:xfrm>
              <a:prstGeom prst="ellipse">
                <a:avLst/>
              </a:prstGeom>
              <a:solidFill>
                <a:srgbClr val="C7C7C7"/>
              </a:solidFill>
              <a:ln w="9525">
                <a:noFill/>
                <a:round/>
                <a:headEnd/>
                <a:tailEnd/>
              </a:ln>
            </p:spPr>
            <p:txBody>
              <a:bodyPr/>
              <a:lstStyle/>
              <a:p>
                <a:endParaRPr lang="it-IT"/>
              </a:p>
            </p:txBody>
          </p:sp>
          <p:sp>
            <p:nvSpPr>
              <p:cNvPr id="478961" name="Oval 753"/>
              <p:cNvSpPr>
                <a:spLocks noChangeArrowheads="1"/>
              </p:cNvSpPr>
              <p:nvPr/>
            </p:nvSpPr>
            <p:spPr bwMode="auto">
              <a:xfrm>
                <a:off x="3155" y="1800"/>
                <a:ext cx="59" cy="55"/>
              </a:xfrm>
              <a:prstGeom prst="ellipse">
                <a:avLst/>
              </a:prstGeom>
              <a:solidFill>
                <a:srgbClr val="C8C8C8"/>
              </a:solidFill>
              <a:ln w="9525">
                <a:noFill/>
                <a:round/>
                <a:headEnd/>
                <a:tailEnd/>
              </a:ln>
            </p:spPr>
            <p:txBody>
              <a:bodyPr/>
              <a:lstStyle/>
              <a:p>
                <a:endParaRPr lang="it-IT"/>
              </a:p>
            </p:txBody>
          </p:sp>
          <p:sp>
            <p:nvSpPr>
              <p:cNvPr id="478962" name="Oval 754"/>
              <p:cNvSpPr>
                <a:spLocks noChangeArrowheads="1"/>
              </p:cNvSpPr>
              <p:nvPr/>
            </p:nvSpPr>
            <p:spPr bwMode="auto">
              <a:xfrm>
                <a:off x="3155" y="1800"/>
                <a:ext cx="59" cy="55"/>
              </a:xfrm>
              <a:prstGeom prst="ellipse">
                <a:avLst/>
              </a:prstGeom>
              <a:solidFill>
                <a:srgbClr val="CACACA"/>
              </a:solidFill>
              <a:ln w="9525">
                <a:noFill/>
                <a:round/>
                <a:headEnd/>
                <a:tailEnd/>
              </a:ln>
            </p:spPr>
            <p:txBody>
              <a:bodyPr/>
              <a:lstStyle/>
              <a:p>
                <a:endParaRPr lang="it-IT"/>
              </a:p>
            </p:txBody>
          </p:sp>
          <p:sp>
            <p:nvSpPr>
              <p:cNvPr id="478963" name="Oval 755"/>
              <p:cNvSpPr>
                <a:spLocks noChangeArrowheads="1"/>
              </p:cNvSpPr>
              <p:nvPr/>
            </p:nvSpPr>
            <p:spPr bwMode="auto">
              <a:xfrm>
                <a:off x="3155" y="1800"/>
                <a:ext cx="59" cy="55"/>
              </a:xfrm>
              <a:prstGeom prst="ellipse">
                <a:avLst/>
              </a:prstGeom>
              <a:solidFill>
                <a:srgbClr val="CBCBCB"/>
              </a:solidFill>
              <a:ln w="9525">
                <a:noFill/>
                <a:round/>
                <a:headEnd/>
                <a:tailEnd/>
              </a:ln>
            </p:spPr>
            <p:txBody>
              <a:bodyPr/>
              <a:lstStyle/>
              <a:p>
                <a:endParaRPr lang="it-IT"/>
              </a:p>
            </p:txBody>
          </p:sp>
          <p:sp>
            <p:nvSpPr>
              <p:cNvPr id="478964" name="Oval 756"/>
              <p:cNvSpPr>
                <a:spLocks noChangeArrowheads="1"/>
              </p:cNvSpPr>
              <p:nvPr/>
            </p:nvSpPr>
            <p:spPr bwMode="auto">
              <a:xfrm>
                <a:off x="3157" y="1802"/>
                <a:ext cx="55" cy="51"/>
              </a:xfrm>
              <a:prstGeom prst="ellipse">
                <a:avLst/>
              </a:prstGeom>
              <a:solidFill>
                <a:srgbClr val="CCCCCC"/>
              </a:solidFill>
              <a:ln w="9525">
                <a:noFill/>
                <a:round/>
                <a:headEnd/>
                <a:tailEnd/>
              </a:ln>
            </p:spPr>
            <p:txBody>
              <a:bodyPr/>
              <a:lstStyle/>
              <a:p>
                <a:endParaRPr lang="it-IT"/>
              </a:p>
            </p:txBody>
          </p:sp>
          <p:sp>
            <p:nvSpPr>
              <p:cNvPr id="478965" name="Oval 757"/>
              <p:cNvSpPr>
                <a:spLocks noChangeArrowheads="1"/>
              </p:cNvSpPr>
              <p:nvPr/>
            </p:nvSpPr>
            <p:spPr bwMode="auto">
              <a:xfrm>
                <a:off x="3157" y="1802"/>
                <a:ext cx="55" cy="51"/>
              </a:xfrm>
              <a:prstGeom prst="ellipse">
                <a:avLst/>
              </a:prstGeom>
              <a:solidFill>
                <a:srgbClr val="CDCDCD"/>
              </a:solidFill>
              <a:ln w="9525">
                <a:noFill/>
                <a:round/>
                <a:headEnd/>
                <a:tailEnd/>
              </a:ln>
            </p:spPr>
            <p:txBody>
              <a:bodyPr/>
              <a:lstStyle/>
              <a:p>
                <a:endParaRPr lang="it-IT"/>
              </a:p>
            </p:txBody>
          </p:sp>
          <p:sp>
            <p:nvSpPr>
              <p:cNvPr id="478966" name="Oval 758"/>
              <p:cNvSpPr>
                <a:spLocks noChangeArrowheads="1"/>
              </p:cNvSpPr>
              <p:nvPr/>
            </p:nvSpPr>
            <p:spPr bwMode="auto">
              <a:xfrm>
                <a:off x="3160" y="1802"/>
                <a:ext cx="50" cy="51"/>
              </a:xfrm>
              <a:prstGeom prst="ellipse">
                <a:avLst/>
              </a:prstGeom>
              <a:solidFill>
                <a:srgbClr val="CDCDCD"/>
              </a:solidFill>
              <a:ln w="9525">
                <a:noFill/>
                <a:round/>
                <a:headEnd/>
                <a:tailEnd/>
              </a:ln>
            </p:spPr>
            <p:txBody>
              <a:bodyPr/>
              <a:lstStyle/>
              <a:p>
                <a:endParaRPr lang="it-IT"/>
              </a:p>
            </p:txBody>
          </p:sp>
          <p:sp>
            <p:nvSpPr>
              <p:cNvPr id="478967" name="Oval 759"/>
              <p:cNvSpPr>
                <a:spLocks noChangeArrowheads="1"/>
              </p:cNvSpPr>
              <p:nvPr/>
            </p:nvSpPr>
            <p:spPr bwMode="auto">
              <a:xfrm>
                <a:off x="3160" y="1804"/>
                <a:ext cx="50" cy="47"/>
              </a:xfrm>
              <a:prstGeom prst="ellipse">
                <a:avLst/>
              </a:prstGeom>
              <a:solidFill>
                <a:srgbClr val="CECECE"/>
              </a:solidFill>
              <a:ln w="9525">
                <a:noFill/>
                <a:round/>
                <a:headEnd/>
                <a:tailEnd/>
              </a:ln>
            </p:spPr>
            <p:txBody>
              <a:bodyPr/>
              <a:lstStyle/>
              <a:p>
                <a:endParaRPr lang="it-IT"/>
              </a:p>
            </p:txBody>
          </p:sp>
          <p:sp>
            <p:nvSpPr>
              <p:cNvPr id="478968" name="Oval 760"/>
              <p:cNvSpPr>
                <a:spLocks noChangeArrowheads="1"/>
              </p:cNvSpPr>
              <p:nvPr/>
            </p:nvSpPr>
            <p:spPr bwMode="auto">
              <a:xfrm>
                <a:off x="3160" y="1804"/>
                <a:ext cx="48" cy="47"/>
              </a:xfrm>
              <a:prstGeom prst="ellipse">
                <a:avLst/>
              </a:prstGeom>
              <a:solidFill>
                <a:srgbClr val="CFCFCF"/>
              </a:solidFill>
              <a:ln w="9525">
                <a:noFill/>
                <a:round/>
                <a:headEnd/>
                <a:tailEnd/>
              </a:ln>
            </p:spPr>
            <p:txBody>
              <a:bodyPr/>
              <a:lstStyle/>
              <a:p>
                <a:endParaRPr lang="it-IT"/>
              </a:p>
            </p:txBody>
          </p:sp>
          <p:sp>
            <p:nvSpPr>
              <p:cNvPr id="478969" name="Oval 761"/>
              <p:cNvSpPr>
                <a:spLocks noChangeArrowheads="1"/>
              </p:cNvSpPr>
              <p:nvPr/>
            </p:nvSpPr>
            <p:spPr bwMode="auto">
              <a:xfrm>
                <a:off x="3162" y="1804"/>
                <a:ext cx="46" cy="47"/>
              </a:xfrm>
              <a:prstGeom prst="ellipse">
                <a:avLst/>
              </a:prstGeom>
              <a:solidFill>
                <a:srgbClr val="D0D0D0"/>
              </a:solidFill>
              <a:ln w="9525">
                <a:noFill/>
                <a:round/>
                <a:headEnd/>
                <a:tailEnd/>
              </a:ln>
            </p:spPr>
            <p:txBody>
              <a:bodyPr/>
              <a:lstStyle/>
              <a:p>
                <a:endParaRPr lang="it-IT"/>
              </a:p>
            </p:txBody>
          </p:sp>
          <p:sp>
            <p:nvSpPr>
              <p:cNvPr id="478970" name="Oval 762"/>
              <p:cNvSpPr>
                <a:spLocks noChangeArrowheads="1"/>
              </p:cNvSpPr>
              <p:nvPr/>
            </p:nvSpPr>
            <p:spPr bwMode="auto">
              <a:xfrm>
                <a:off x="3162" y="1806"/>
                <a:ext cx="46" cy="43"/>
              </a:xfrm>
              <a:prstGeom prst="ellipse">
                <a:avLst/>
              </a:prstGeom>
              <a:solidFill>
                <a:srgbClr val="D1D1D1"/>
              </a:solidFill>
              <a:ln w="9525">
                <a:noFill/>
                <a:round/>
                <a:headEnd/>
                <a:tailEnd/>
              </a:ln>
            </p:spPr>
            <p:txBody>
              <a:bodyPr/>
              <a:lstStyle/>
              <a:p>
                <a:endParaRPr lang="it-IT"/>
              </a:p>
            </p:txBody>
          </p:sp>
          <p:sp>
            <p:nvSpPr>
              <p:cNvPr id="478971" name="Oval 763"/>
              <p:cNvSpPr>
                <a:spLocks noChangeArrowheads="1"/>
              </p:cNvSpPr>
              <p:nvPr/>
            </p:nvSpPr>
            <p:spPr bwMode="auto">
              <a:xfrm>
                <a:off x="3164" y="1806"/>
                <a:ext cx="42" cy="43"/>
              </a:xfrm>
              <a:prstGeom prst="ellipse">
                <a:avLst/>
              </a:prstGeom>
              <a:solidFill>
                <a:srgbClr val="D2D2D2"/>
              </a:solidFill>
              <a:ln w="9525">
                <a:noFill/>
                <a:round/>
                <a:headEnd/>
                <a:tailEnd/>
              </a:ln>
            </p:spPr>
            <p:txBody>
              <a:bodyPr/>
              <a:lstStyle/>
              <a:p>
                <a:endParaRPr lang="it-IT"/>
              </a:p>
            </p:txBody>
          </p:sp>
          <p:sp>
            <p:nvSpPr>
              <p:cNvPr id="478972" name="Oval 764"/>
              <p:cNvSpPr>
                <a:spLocks noChangeArrowheads="1"/>
              </p:cNvSpPr>
              <p:nvPr/>
            </p:nvSpPr>
            <p:spPr bwMode="auto">
              <a:xfrm>
                <a:off x="3164" y="1808"/>
                <a:ext cx="42" cy="39"/>
              </a:xfrm>
              <a:prstGeom prst="ellipse">
                <a:avLst/>
              </a:prstGeom>
              <a:solidFill>
                <a:srgbClr val="D2D2D2"/>
              </a:solidFill>
              <a:ln w="9525">
                <a:noFill/>
                <a:round/>
                <a:headEnd/>
                <a:tailEnd/>
              </a:ln>
            </p:spPr>
            <p:txBody>
              <a:bodyPr/>
              <a:lstStyle/>
              <a:p>
                <a:endParaRPr lang="it-IT"/>
              </a:p>
            </p:txBody>
          </p:sp>
          <p:sp>
            <p:nvSpPr>
              <p:cNvPr id="478973" name="Oval 765"/>
              <p:cNvSpPr>
                <a:spLocks noChangeArrowheads="1"/>
              </p:cNvSpPr>
              <p:nvPr/>
            </p:nvSpPr>
            <p:spPr bwMode="auto">
              <a:xfrm>
                <a:off x="3164" y="1808"/>
                <a:ext cx="40" cy="39"/>
              </a:xfrm>
              <a:prstGeom prst="ellipse">
                <a:avLst/>
              </a:prstGeom>
              <a:solidFill>
                <a:srgbClr val="D3D3D3"/>
              </a:solidFill>
              <a:ln w="9525">
                <a:noFill/>
                <a:round/>
                <a:headEnd/>
                <a:tailEnd/>
              </a:ln>
            </p:spPr>
            <p:txBody>
              <a:bodyPr/>
              <a:lstStyle/>
              <a:p>
                <a:endParaRPr lang="it-IT"/>
              </a:p>
            </p:txBody>
          </p:sp>
          <p:sp>
            <p:nvSpPr>
              <p:cNvPr id="478974" name="Oval 766"/>
              <p:cNvSpPr>
                <a:spLocks noChangeArrowheads="1"/>
              </p:cNvSpPr>
              <p:nvPr/>
            </p:nvSpPr>
            <p:spPr bwMode="auto">
              <a:xfrm>
                <a:off x="3166" y="1808"/>
                <a:ext cx="38" cy="39"/>
              </a:xfrm>
              <a:prstGeom prst="ellipse">
                <a:avLst/>
              </a:prstGeom>
              <a:solidFill>
                <a:srgbClr val="D4D4D4"/>
              </a:solidFill>
              <a:ln w="9525">
                <a:noFill/>
                <a:round/>
                <a:headEnd/>
                <a:tailEnd/>
              </a:ln>
            </p:spPr>
            <p:txBody>
              <a:bodyPr/>
              <a:lstStyle/>
              <a:p>
                <a:endParaRPr lang="it-IT"/>
              </a:p>
            </p:txBody>
          </p:sp>
          <p:sp>
            <p:nvSpPr>
              <p:cNvPr id="478975" name="Oval 767"/>
              <p:cNvSpPr>
                <a:spLocks noChangeArrowheads="1"/>
              </p:cNvSpPr>
              <p:nvPr/>
            </p:nvSpPr>
            <p:spPr bwMode="auto">
              <a:xfrm>
                <a:off x="3166" y="1810"/>
                <a:ext cx="38" cy="35"/>
              </a:xfrm>
              <a:prstGeom prst="ellipse">
                <a:avLst/>
              </a:prstGeom>
              <a:solidFill>
                <a:srgbClr val="D4D4D4"/>
              </a:solidFill>
              <a:ln w="9525">
                <a:noFill/>
                <a:round/>
                <a:headEnd/>
                <a:tailEnd/>
              </a:ln>
            </p:spPr>
            <p:txBody>
              <a:bodyPr/>
              <a:lstStyle/>
              <a:p>
                <a:endParaRPr lang="it-IT"/>
              </a:p>
            </p:txBody>
          </p:sp>
          <p:sp>
            <p:nvSpPr>
              <p:cNvPr id="478976" name="Oval 768"/>
              <p:cNvSpPr>
                <a:spLocks noChangeArrowheads="1"/>
              </p:cNvSpPr>
              <p:nvPr/>
            </p:nvSpPr>
            <p:spPr bwMode="auto">
              <a:xfrm>
                <a:off x="3166" y="1810"/>
                <a:ext cx="36" cy="35"/>
              </a:xfrm>
              <a:prstGeom prst="ellipse">
                <a:avLst/>
              </a:prstGeom>
              <a:solidFill>
                <a:srgbClr val="D5D5D5"/>
              </a:solidFill>
              <a:ln w="9525">
                <a:noFill/>
                <a:round/>
                <a:headEnd/>
                <a:tailEnd/>
              </a:ln>
            </p:spPr>
            <p:txBody>
              <a:bodyPr/>
              <a:lstStyle/>
              <a:p>
                <a:endParaRPr lang="it-IT"/>
              </a:p>
            </p:txBody>
          </p:sp>
          <p:sp>
            <p:nvSpPr>
              <p:cNvPr id="478977" name="Oval 769"/>
              <p:cNvSpPr>
                <a:spLocks noChangeArrowheads="1"/>
              </p:cNvSpPr>
              <p:nvPr/>
            </p:nvSpPr>
            <p:spPr bwMode="auto">
              <a:xfrm>
                <a:off x="3168" y="1810"/>
                <a:ext cx="34" cy="35"/>
              </a:xfrm>
              <a:prstGeom prst="ellipse">
                <a:avLst/>
              </a:prstGeom>
              <a:solidFill>
                <a:srgbClr val="D5D5D5"/>
              </a:solidFill>
              <a:ln w="9525">
                <a:noFill/>
                <a:round/>
                <a:headEnd/>
                <a:tailEnd/>
              </a:ln>
            </p:spPr>
            <p:txBody>
              <a:bodyPr/>
              <a:lstStyle/>
              <a:p>
                <a:endParaRPr lang="it-IT"/>
              </a:p>
            </p:txBody>
          </p:sp>
          <p:sp>
            <p:nvSpPr>
              <p:cNvPr id="478978" name="Oval 770"/>
              <p:cNvSpPr>
                <a:spLocks noChangeArrowheads="1"/>
              </p:cNvSpPr>
              <p:nvPr/>
            </p:nvSpPr>
            <p:spPr bwMode="auto">
              <a:xfrm>
                <a:off x="3168" y="1812"/>
                <a:ext cx="34" cy="31"/>
              </a:xfrm>
              <a:prstGeom prst="ellipse">
                <a:avLst/>
              </a:prstGeom>
              <a:solidFill>
                <a:srgbClr val="D6D6D6"/>
              </a:solidFill>
              <a:ln w="9525">
                <a:noFill/>
                <a:round/>
                <a:headEnd/>
                <a:tailEnd/>
              </a:ln>
            </p:spPr>
            <p:txBody>
              <a:bodyPr/>
              <a:lstStyle/>
              <a:p>
                <a:endParaRPr lang="it-IT"/>
              </a:p>
            </p:txBody>
          </p:sp>
          <p:sp>
            <p:nvSpPr>
              <p:cNvPr id="478979" name="Oval 771"/>
              <p:cNvSpPr>
                <a:spLocks noChangeArrowheads="1"/>
              </p:cNvSpPr>
              <p:nvPr/>
            </p:nvSpPr>
            <p:spPr bwMode="auto">
              <a:xfrm>
                <a:off x="3170" y="1812"/>
                <a:ext cx="30" cy="31"/>
              </a:xfrm>
              <a:prstGeom prst="ellipse">
                <a:avLst/>
              </a:prstGeom>
              <a:solidFill>
                <a:srgbClr val="D7D7D7"/>
              </a:solidFill>
              <a:ln w="9525">
                <a:noFill/>
                <a:round/>
                <a:headEnd/>
                <a:tailEnd/>
              </a:ln>
            </p:spPr>
            <p:txBody>
              <a:bodyPr/>
              <a:lstStyle/>
              <a:p>
                <a:endParaRPr lang="it-IT"/>
              </a:p>
            </p:txBody>
          </p:sp>
          <p:sp>
            <p:nvSpPr>
              <p:cNvPr id="478980" name="Oval 772"/>
              <p:cNvSpPr>
                <a:spLocks noChangeArrowheads="1"/>
              </p:cNvSpPr>
              <p:nvPr/>
            </p:nvSpPr>
            <p:spPr bwMode="auto">
              <a:xfrm>
                <a:off x="3170" y="1814"/>
                <a:ext cx="30" cy="27"/>
              </a:xfrm>
              <a:prstGeom prst="ellipse">
                <a:avLst/>
              </a:prstGeom>
              <a:solidFill>
                <a:srgbClr val="D7D7D7"/>
              </a:solidFill>
              <a:ln w="9525">
                <a:noFill/>
                <a:round/>
                <a:headEnd/>
                <a:tailEnd/>
              </a:ln>
            </p:spPr>
            <p:txBody>
              <a:bodyPr/>
              <a:lstStyle/>
              <a:p>
                <a:endParaRPr lang="it-IT"/>
              </a:p>
            </p:txBody>
          </p:sp>
          <p:sp>
            <p:nvSpPr>
              <p:cNvPr id="478981" name="Oval 773"/>
              <p:cNvSpPr>
                <a:spLocks noChangeArrowheads="1"/>
              </p:cNvSpPr>
              <p:nvPr/>
            </p:nvSpPr>
            <p:spPr bwMode="auto">
              <a:xfrm>
                <a:off x="3172" y="1814"/>
                <a:ext cx="26" cy="27"/>
              </a:xfrm>
              <a:prstGeom prst="ellipse">
                <a:avLst/>
              </a:prstGeom>
              <a:solidFill>
                <a:srgbClr val="D8D8D8"/>
              </a:solidFill>
              <a:ln w="9525">
                <a:noFill/>
                <a:round/>
                <a:headEnd/>
                <a:tailEnd/>
              </a:ln>
            </p:spPr>
            <p:txBody>
              <a:bodyPr/>
              <a:lstStyle/>
              <a:p>
                <a:endParaRPr lang="it-IT"/>
              </a:p>
            </p:txBody>
          </p:sp>
          <p:sp>
            <p:nvSpPr>
              <p:cNvPr id="478982" name="Oval 774"/>
              <p:cNvSpPr>
                <a:spLocks noChangeArrowheads="1"/>
              </p:cNvSpPr>
              <p:nvPr/>
            </p:nvSpPr>
            <p:spPr bwMode="auto">
              <a:xfrm>
                <a:off x="3172" y="1814"/>
                <a:ext cx="26" cy="27"/>
              </a:xfrm>
              <a:prstGeom prst="ellipse">
                <a:avLst/>
              </a:prstGeom>
              <a:solidFill>
                <a:srgbClr val="D8D8D8"/>
              </a:solidFill>
              <a:ln w="9525">
                <a:noFill/>
                <a:round/>
                <a:headEnd/>
                <a:tailEnd/>
              </a:ln>
            </p:spPr>
            <p:txBody>
              <a:bodyPr/>
              <a:lstStyle/>
              <a:p>
                <a:endParaRPr lang="it-IT"/>
              </a:p>
            </p:txBody>
          </p:sp>
          <p:sp>
            <p:nvSpPr>
              <p:cNvPr id="478983" name="Oval 775"/>
              <p:cNvSpPr>
                <a:spLocks noChangeArrowheads="1"/>
              </p:cNvSpPr>
              <p:nvPr/>
            </p:nvSpPr>
            <p:spPr bwMode="auto">
              <a:xfrm>
                <a:off x="3172" y="1817"/>
                <a:ext cx="24" cy="22"/>
              </a:xfrm>
              <a:prstGeom prst="ellipse">
                <a:avLst/>
              </a:prstGeom>
              <a:solidFill>
                <a:srgbClr val="D8D8D8"/>
              </a:solidFill>
              <a:ln w="9525">
                <a:noFill/>
                <a:round/>
                <a:headEnd/>
                <a:tailEnd/>
              </a:ln>
            </p:spPr>
            <p:txBody>
              <a:bodyPr/>
              <a:lstStyle/>
              <a:p>
                <a:endParaRPr lang="it-IT"/>
              </a:p>
            </p:txBody>
          </p:sp>
          <p:sp>
            <p:nvSpPr>
              <p:cNvPr id="478984" name="Oval 776"/>
              <p:cNvSpPr>
                <a:spLocks noChangeArrowheads="1"/>
              </p:cNvSpPr>
              <p:nvPr/>
            </p:nvSpPr>
            <p:spPr bwMode="auto">
              <a:xfrm>
                <a:off x="3174" y="1817"/>
                <a:ext cx="22" cy="22"/>
              </a:xfrm>
              <a:prstGeom prst="ellipse">
                <a:avLst/>
              </a:prstGeom>
              <a:solidFill>
                <a:srgbClr val="D9D9D9"/>
              </a:solidFill>
              <a:ln w="9525">
                <a:noFill/>
                <a:round/>
                <a:headEnd/>
                <a:tailEnd/>
              </a:ln>
            </p:spPr>
            <p:txBody>
              <a:bodyPr/>
              <a:lstStyle/>
              <a:p>
                <a:endParaRPr lang="it-IT"/>
              </a:p>
            </p:txBody>
          </p:sp>
          <p:sp>
            <p:nvSpPr>
              <p:cNvPr id="478985" name="Oval 777"/>
              <p:cNvSpPr>
                <a:spLocks noChangeArrowheads="1"/>
              </p:cNvSpPr>
              <p:nvPr/>
            </p:nvSpPr>
            <p:spPr bwMode="auto">
              <a:xfrm>
                <a:off x="3174" y="1819"/>
                <a:ext cx="22" cy="18"/>
              </a:xfrm>
              <a:prstGeom prst="ellipse">
                <a:avLst/>
              </a:prstGeom>
              <a:solidFill>
                <a:srgbClr val="D9D9D9"/>
              </a:solidFill>
              <a:ln w="9525">
                <a:noFill/>
                <a:round/>
                <a:headEnd/>
                <a:tailEnd/>
              </a:ln>
            </p:spPr>
            <p:txBody>
              <a:bodyPr/>
              <a:lstStyle/>
              <a:p>
                <a:endParaRPr lang="it-IT"/>
              </a:p>
            </p:txBody>
          </p:sp>
          <p:sp>
            <p:nvSpPr>
              <p:cNvPr id="478986" name="Oval 778"/>
              <p:cNvSpPr>
                <a:spLocks noChangeArrowheads="1"/>
              </p:cNvSpPr>
              <p:nvPr/>
            </p:nvSpPr>
            <p:spPr bwMode="auto">
              <a:xfrm>
                <a:off x="3174" y="1819"/>
                <a:ext cx="20" cy="18"/>
              </a:xfrm>
              <a:prstGeom prst="ellipse">
                <a:avLst/>
              </a:prstGeom>
              <a:solidFill>
                <a:srgbClr val="DADADA"/>
              </a:solidFill>
              <a:ln w="9525">
                <a:noFill/>
                <a:round/>
                <a:headEnd/>
                <a:tailEnd/>
              </a:ln>
            </p:spPr>
            <p:txBody>
              <a:bodyPr/>
              <a:lstStyle/>
              <a:p>
                <a:endParaRPr lang="it-IT"/>
              </a:p>
            </p:txBody>
          </p:sp>
          <p:sp>
            <p:nvSpPr>
              <p:cNvPr id="478987" name="Oval 779"/>
              <p:cNvSpPr>
                <a:spLocks noChangeArrowheads="1"/>
              </p:cNvSpPr>
              <p:nvPr/>
            </p:nvSpPr>
            <p:spPr bwMode="auto">
              <a:xfrm>
                <a:off x="3176" y="1819"/>
                <a:ext cx="18" cy="18"/>
              </a:xfrm>
              <a:prstGeom prst="ellipse">
                <a:avLst/>
              </a:prstGeom>
              <a:solidFill>
                <a:srgbClr val="DADADA"/>
              </a:solidFill>
              <a:ln w="9525">
                <a:noFill/>
                <a:round/>
                <a:headEnd/>
                <a:tailEnd/>
              </a:ln>
            </p:spPr>
            <p:txBody>
              <a:bodyPr/>
              <a:lstStyle/>
              <a:p>
                <a:endParaRPr lang="it-IT"/>
              </a:p>
            </p:txBody>
          </p:sp>
          <p:sp>
            <p:nvSpPr>
              <p:cNvPr id="478988" name="Oval 780"/>
              <p:cNvSpPr>
                <a:spLocks noChangeArrowheads="1"/>
              </p:cNvSpPr>
              <p:nvPr/>
            </p:nvSpPr>
            <p:spPr bwMode="auto">
              <a:xfrm>
                <a:off x="3176" y="1821"/>
                <a:ext cx="18" cy="14"/>
              </a:xfrm>
              <a:prstGeom prst="ellipse">
                <a:avLst/>
              </a:prstGeom>
              <a:solidFill>
                <a:srgbClr val="DADADA"/>
              </a:solidFill>
              <a:ln w="9525">
                <a:noFill/>
                <a:round/>
                <a:headEnd/>
                <a:tailEnd/>
              </a:ln>
            </p:spPr>
            <p:txBody>
              <a:bodyPr/>
              <a:lstStyle/>
              <a:p>
                <a:endParaRPr lang="it-IT"/>
              </a:p>
            </p:txBody>
          </p:sp>
          <p:sp>
            <p:nvSpPr>
              <p:cNvPr id="478989" name="Oval 781"/>
              <p:cNvSpPr>
                <a:spLocks noChangeArrowheads="1"/>
              </p:cNvSpPr>
              <p:nvPr/>
            </p:nvSpPr>
            <p:spPr bwMode="auto">
              <a:xfrm>
                <a:off x="3178" y="1821"/>
                <a:ext cx="14" cy="14"/>
              </a:xfrm>
              <a:prstGeom prst="ellipse">
                <a:avLst/>
              </a:prstGeom>
              <a:solidFill>
                <a:srgbClr val="DBDBDB"/>
              </a:solidFill>
              <a:ln w="9525">
                <a:noFill/>
                <a:round/>
                <a:headEnd/>
                <a:tailEnd/>
              </a:ln>
            </p:spPr>
            <p:txBody>
              <a:bodyPr/>
              <a:lstStyle/>
              <a:p>
                <a:endParaRPr lang="it-IT"/>
              </a:p>
            </p:txBody>
          </p:sp>
          <p:sp>
            <p:nvSpPr>
              <p:cNvPr id="478990" name="Oval 782"/>
              <p:cNvSpPr>
                <a:spLocks noChangeArrowheads="1"/>
              </p:cNvSpPr>
              <p:nvPr/>
            </p:nvSpPr>
            <p:spPr bwMode="auto">
              <a:xfrm>
                <a:off x="3178" y="1821"/>
                <a:ext cx="14" cy="14"/>
              </a:xfrm>
              <a:prstGeom prst="ellipse">
                <a:avLst/>
              </a:prstGeom>
              <a:solidFill>
                <a:srgbClr val="DBDBDB"/>
              </a:solidFill>
              <a:ln w="9525">
                <a:noFill/>
                <a:round/>
                <a:headEnd/>
                <a:tailEnd/>
              </a:ln>
            </p:spPr>
            <p:txBody>
              <a:bodyPr/>
              <a:lstStyle/>
              <a:p>
                <a:endParaRPr lang="it-IT"/>
              </a:p>
            </p:txBody>
          </p:sp>
          <p:sp>
            <p:nvSpPr>
              <p:cNvPr id="478991" name="Oval 783"/>
              <p:cNvSpPr>
                <a:spLocks noChangeArrowheads="1"/>
              </p:cNvSpPr>
              <p:nvPr/>
            </p:nvSpPr>
            <p:spPr bwMode="auto">
              <a:xfrm>
                <a:off x="3180" y="1823"/>
                <a:ext cx="10" cy="10"/>
              </a:xfrm>
              <a:prstGeom prst="ellipse">
                <a:avLst/>
              </a:prstGeom>
              <a:solidFill>
                <a:srgbClr val="DBDBDB"/>
              </a:solidFill>
              <a:ln w="9525">
                <a:noFill/>
                <a:round/>
                <a:headEnd/>
                <a:tailEnd/>
              </a:ln>
            </p:spPr>
            <p:txBody>
              <a:bodyPr/>
              <a:lstStyle/>
              <a:p>
                <a:endParaRPr lang="it-IT"/>
              </a:p>
            </p:txBody>
          </p:sp>
          <p:sp>
            <p:nvSpPr>
              <p:cNvPr id="478992" name="Oval 784"/>
              <p:cNvSpPr>
                <a:spLocks noChangeArrowheads="1"/>
              </p:cNvSpPr>
              <p:nvPr/>
            </p:nvSpPr>
            <p:spPr bwMode="auto">
              <a:xfrm>
                <a:off x="3180" y="1823"/>
                <a:ext cx="10" cy="10"/>
              </a:xfrm>
              <a:prstGeom prst="ellipse">
                <a:avLst/>
              </a:prstGeom>
              <a:solidFill>
                <a:srgbClr val="DBDBDB"/>
              </a:solidFill>
              <a:ln w="9525">
                <a:noFill/>
                <a:round/>
                <a:headEnd/>
                <a:tailEnd/>
              </a:ln>
            </p:spPr>
            <p:txBody>
              <a:bodyPr/>
              <a:lstStyle/>
              <a:p>
                <a:endParaRPr lang="it-IT"/>
              </a:p>
            </p:txBody>
          </p:sp>
          <p:sp>
            <p:nvSpPr>
              <p:cNvPr id="478993" name="Oval 785"/>
              <p:cNvSpPr>
                <a:spLocks noChangeArrowheads="1"/>
              </p:cNvSpPr>
              <p:nvPr/>
            </p:nvSpPr>
            <p:spPr bwMode="auto">
              <a:xfrm>
                <a:off x="3180" y="1823"/>
                <a:ext cx="8" cy="10"/>
              </a:xfrm>
              <a:prstGeom prst="ellipse">
                <a:avLst/>
              </a:prstGeom>
              <a:solidFill>
                <a:srgbClr val="DCDCDC"/>
              </a:solidFill>
              <a:ln w="9525">
                <a:noFill/>
                <a:round/>
                <a:headEnd/>
                <a:tailEnd/>
              </a:ln>
            </p:spPr>
            <p:txBody>
              <a:bodyPr/>
              <a:lstStyle/>
              <a:p>
                <a:endParaRPr lang="it-IT"/>
              </a:p>
            </p:txBody>
          </p:sp>
          <p:sp>
            <p:nvSpPr>
              <p:cNvPr id="478994" name="Oval 786"/>
              <p:cNvSpPr>
                <a:spLocks noChangeArrowheads="1"/>
              </p:cNvSpPr>
              <p:nvPr/>
            </p:nvSpPr>
            <p:spPr bwMode="auto">
              <a:xfrm>
                <a:off x="3182" y="1825"/>
                <a:ext cx="6" cy="6"/>
              </a:xfrm>
              <a:prstGeom prst="ellipse">
                <a:avLst/>
              </a:prstGeom>
              <a:solidFill>
                <a:srgbClr val="DCDCDC"/>
              </a:solidFill>
              <a:ln w="9525">
                <a:noFill/>
                <a:round/>
                <a:headEnd/>
                <a:tailEnd/>
              </a:ln>
            </p:spPr>
            <p:txBody>
              <a:bodyPr/>
              <a:lstStyle/>
              <a:p>
                <a:endParaRPr lang="it-IT"/>
              </a:p>
            </p:txBody>
          </p:sp>
          <p:sp>
            <p:nvSpPr>
              <p:cNvPr id="478995" name="Oval 787"/>
              <p:cNvSpPr>
                <a:spLocks noChangeArrowheads="1"/>
              </p:cNvSpPr>
              <p:nvPr/>
            </p:nvSpPr>
            <p:spPr bwMode="auto">
              <a:xfrm>
                <a:off x="3182" y="1825"/>
                <a:ext cx="6" cy="6"/>
              </a:xfrm>
              <a:prstGeom prst="ellipse">
                <a:avLst/>
              </a:prstGeom>
              <a:solidFill>
                <a:srgbClr val="DCDCDC"/>
              </a:solidFill>
              <a:ln w="9525">
                <a:noFill/>
                <a:round/>
                <a:headEnd/>
                <a:tailEnd/>
              </a:ln>
            </p:spPr>
            <p:txBody>
              <a:bodyPr/>
              <a:lstStyle/>
              <a:p>
                <a:endParaRPr lang="it-IT"/>
              </a:p>
            </p:txBody>
          </p:sp>
          <p:sp>
            <p:nvSpPr>
              <p:cNvPr id="478996" name="Oval 788"/>
              <p:cNvSpPr>
                <a:spLocks noChangeArrowheads="1"/>
              </p:cNvSpPr>
              <p:nvPr/>
            </p:nvSpPr>
            <p:spPr bwMode="auto">
              <a:xfrm>
                <a:off x="3182" y="1825"/>
                <a:ext cx="4" cy="6"/>
              </a:xfrm>
              <a:prstGeom prst="ellipse">
                <a:avLst/>
              </a:prstGeom>
              <a:solidFill>
                <a:srgbClr val="DCDCDC"/>
              </a:solidFill>
              <a:ln w="9525">
                <a:noFill/>
                <a:round/>
                <a:headEnd/>
                <a:tailEnd/>
              </a:ln>
            </p:spPr>
            <p:txBody>
              <a:bodyPr/>
              <a:lstStyle/>
              <a:p>
                <a:endParaRPr lang="it-IT"/>
              </a:p>
            </p:txBody>
          </p:sp>
        </p:grpSp>
        <p:sp>
          <p:nvSpPr>
            <p:cNvPr id="478997" name="Oval 789"/>
            <p:cNvSpPr>
              <a:spLocks noChangeArrowheads="1"/>
            </p:cNvSpPr>
            <p:nvPr/>
          </p:nvSpPr>
          <p:spPr bwMode="auto">
            <a:xfrm>
              <a:off x="3080" y="1729"/>
              <a:ext cx="209" cy="197"/>
            </a:xfrm>
            <a:prstGeom prst="ellipse">
              <a:avLst/>
            </a:prstGeom>
            <a:noFill/>
            <a:ln w="3175">
              <a:solidFill>
                <a:srgbClr val="000000"/>
              </a:solidFill>
              <a:round/>
              <a:headEnd/>
              <a:tailEnd/>
            </a:ln>
          </p:spPr>
          <p:txBody>
            <a:bodyPr/>
            <a:lstStyle/>
            <a:p>
              <a:endParaRPr lang="it-IT"/>
            </a:p>
          </p:txBody>
        </p:sp>
      </p:grpSp>
      <p:grpSp>
        <p:nvGrpSpPr>
          <p:cNvPr id="478998" name="Group 790"/>
          <p:cNvGrpSpPr>
            <a:grpSpLocks/>
          </p:cNvGrpSpPr>
          <p:nvPr/>
        </p:nvGrpSpPr>
        <p:grpSpPr bwMode="auto">
          <a:xfrm>
            <a:off x="3916363" y="2513013"/>
            <a:ext cx="331787" cy="312737"/>
            <a:chOff x="3283" y="1729"/>
            <a:chExt cx="209" cy="197"/>
          </a:xfrm>
        </p:grpSpPr>
        <p:grpSp>
          <p:nvGrpSpPr>
            <p:cNvPr id="478999" name="Group 791"/>
            <p:cNvGrpSpPr>
              <a:grpSpLocks/>
            </p:cNvGrpSpPr>
            <p:nvPr/>
          </p:nvGrpSpPr>
          <p:grpSpPr bwMode="auto">
            <a:xfrm>
              <a:off x="3283" y="1729"/>
              <a:ext cx="209" cy="197"/>
              <a:chOff x="3283" y="1729"/>
              <a:chExt cx="209" cy="197"/>
            </a:xfrm>
          </p:grpSpPr>
          <p:sp>
            <p:nvSpPr>
              <p:cNvPr id="479000" name="Oval 792"/>
              <p:cNvSpPr>
                <a:spLocks noChangeArrowheads="1"/>
              </p:cNvSpPr>
              <p:nvPr/>
            </p:nvSpPr>
            <p:spPr bwMode="auto">
              <a:xfrm>
                <a:off x="3283" y="1729"/>
                <a:ext cx="209" cy="197"/>
              </a:xfrm>
              <a:prstGeom prst="ellipse">
                <a:avLst/>
              </a:prstGeom>
              <a:solidFill>
                <a:srgbClr val="000000"/>
              </a:solidFill>
              <a:ln w="9525">
                <a:noFill/>
                <a:round/>
                <a:headEnd/>
                <a:tailEnd/>
              </a:ln>
            </p:spPr>
            <p:txBody>
              <a:bodyPr/>
              <a:lstStyle/>
              <a:p>
                <a:endParaRPr lang="it-IT"/>
              </a:p>
            </p:txBody>
          </p:sp>
          <p:sp>
            <p:nvSpPr>
              <p:cNvPr id="479001" name="Oval 793"/>
              <p:cNvSpPr>
                <a:spLocks noChangeArrowheads="1"/>
              </p:cNvSpPr>
              <p:nvPr/>
            </p:nvSpPr>
            <p:spPr bwMode="auto">
              <a:xfrm>
                <a:off x="3285" y="1731"/>
                <a:ext cx="205" cy="193"/>
              </a:xfrm>
              <a:prstGeom prst="ellipse">
                <a:avLst/>
              </a:prstGeom>
              <a:solidFill>
                <a:srgbClr val="090909"/>
              </a:solidFill>
              <a:ln w="9525">
                <a:noFill/>
                <a:round/>
                <a:headEnd/>
                <a:tailEnd/>
              </a:ln>
            </p:spPr>
            <p:txBody>
              <a:bodyPr/>
              <a:lstStyle/>
              <a:p>
                <a:endParaRPr lang="it-IT"/>
              </a:p>
            </p:txBody>
          </p:sp>
          <p:sp>
            <p:nvSpPr>
              <p:cNvPr id="479002" name="Oval 794"/>
              <p:cNvSpPr>
                <a:spLocks noChangeArrowheads="1"/>
              </p:cNvSpPr>
              <p:nvPr/>
            </p:nvSpPr>
            <p:spPr bwMode="auto">
              <a:xfrm>
                <a:off x="3285" y="1731"/>
                <a:ext cx="205" cy="193"/>
              </a:xfrm>
              <a:prstGeom prst="ellipse">
                <a:avLst/>
              </a:prstGeom>
              <a:solidFill>
                <a:srgbClr val="0D0D0D"/>
              </a:solidFill>
              <a:ln w="9525">
                <a:noFill/>
                <a:round/>
                <a:headEnd/>
                <a:tailEnd/>
              </a:ln>
            </p:spPr>
            <p:txBody>
              <a:bodyPr/>
              <a:lstStyle/>
              <a:p>
                <a:endParaRPr lang="it-IT"/>
              </a:p>
            </p:txBody>
          </p:sp>
          <p:sp>
            <p:nvSpPr>
              <p:cNvPr id="479003" name="Oval 795"/>
              <p:cNvSpPr>
                <a:spLocks noChangeArrowheads="1"/>
              </p:cNvSpPr>
              <p:nvPr/>
            </p:nvSpPr>
            <p:spPr bwMode="auto">
              <a:xfrm>
                <a:off x="3285" y="1731"/>
                <a:ext cx="203" cy="193"/>
              </a:xfrm>
              <a:prstGeom prst="ellipse">
                <a:avLst/>
              </a:prstGeom>
              <a:solidFill>
                <a:srgbClr val="101010"/>
              </a:solidFill>
              <a:ln w="9525">
                <a:noFill/>
                <a:round/>
                <a:headEnd/>
                <a:tailEnd/>
              </a:ln>
            </p:spPr>
            <p:txBody>
              <a:bodyPr/>
              <a:lstStyle/>
              <a:p>
                <a:endParaRPr lang="it-IT"/>
              </a:p>
            </p:txBody>
          </p:sp>
          <p:sp>
            <p:nvSpPr>
              <p:cNvPr id="479004" name="Oval 796"/>
              <p:cNvSpPr>
                <a:spLocks noChangeArrowheads="1"/>
              </p:cNvSpPr>
              <p:nvPr/>
            </p:nvSpPr>
            <p:spPr bwMode="auto">
              <a:xfrm>
                <a:off x="3287" y="1733"/>
                <a:ext cx="201" cy="189"/>
              </a:xfrm>
              <a:prstGeom prst="ellipse">
                <a:avLst/>
              </a:prstGeom>
              <a:solidFill>
                <a:srgbClr val="131313"/>
              </a:solidFill>
              <a:ln w="9525">
                <a:noFill/>
                <a:round/>
                <a:headEnd/>
                <a:tailEnd/>
              </a:ln>
            </p:spPr>
            <p:txBody>
              <a:bodyPr/>
              <a:lstStyle/>
              <a:p>
                <a:endParaRPr lang="it-IT"/>
              </a:p>
            </p:txBody>
          </p:sp>
          <p:sp>
            <p:nvSpPr>
              <p:cNvPr id="479005" name="Oval 797"/>
              <p:cNvSpPr>
                <a:spLocks noChangeArrowheads="1"/>
              </p:cNvSpPr>
              <p:nvPr/>
            </p:nvSpPr>
            <p:spPr bwMode="auto">
              <a:xfrm>
                <a:off x="3287" y="1733"/>
                <a:ext cx="201" cy="189"/>
              </a:xfrm>
              <a:prstGeom prst="ellipse">
                <a:avLst/>
              </a:prstGeom>
              <a:solidFill>
                <a:srgbClr val="161616"/>
              </a:solidFill>
              <a:ln w="9525">
                <a:noFill/>
                <a:round/>
                <a:headEnd/>
                <a:tailEnd/>
              </a:ln>
            </p:spPr>
            <p:txBody>
              <a:bodyPr/>
              <a:lstStyle/>
              <a:p>
                <a:endParaRPr lang="it-IT"/>
              </a:p>
            </p:txBody>
          </p:sp>
          <p:sp>
            <p:nvSpPr>
              <p:cNvPr id="479006" name="Oval 798"/>
              <p:cNvSpPr>
                <a:spLocks noChangeArrowheads="1"/>
              </p:cNvSpPr>
              <p:nvPr/>
            </p:nvSpPr>
            <p:spPr bwMode="auto">
              <a:xfrm>
                <a:off x="3289" y="1735"/>
                <a:ext cx="197" cy="185"/>
              </a:xfrm>
              <a:prstGeom prst="ellipse">
                <a:avLst/>
              </a:prstGeom>
              <a:solidFill>
                <a:srgbClr val="191919"/>
              </a:solidFill>
              <a:ln w="9525">
                <a:noFill/>
                <a:round/>
                <a:headEnd/>
                <a:tailEnd/>
              </a:ln>
            </p:spPr>
            <p:txBody>
              <a:bodyPr/>
              <a:lstStyle/>
              <a:p>
                <a:endParaRPr lang="it-IT"/>
              </a:p>
            </p:txBody>
          </p:sp>
          <p:sp>
            <p:nvSpPr>
              <p:cNvPr id="479007" name="Oval 799"/>
              <p:cNvSpPr>
                <a:spLocks noChangeArrowheads="1"/>
              </p:cNvSpPr>
              <p:nvPr/>
            </p:nvSpPr>
            <p:spPr bwMode="auto">
              <a:xfrm>
                <a:off x="3289" y="1735"/>
                <a:ext cx="197" cy="185"/>
              </a:xfrm>
              <a:prstGeom prst="ellipse">
                <a:avLst/>
              </a:prstGeom>
              <a:solidFill>
                <a:srgbClr val="1B1B1B"/>
              </a:solidFill>
              <a:ln w="9525">
                <a:noFill/>
                <a:round/>
                <a:headEnd/>
                <a:tailEnd/>
              </a:ln>
            </p:spPr>
            <p:txBody>
              <a:bodyPr/>
              <a:lstStyle/>
              <a:p>
                <a:endParaRPr lang="it-IT"/>
              </a:p>
            </p:txBody>
          </p:sp>
          <p:sp>
            <p:nvSpPr>
              <p:cNvPr id="479008" name="Oval 800"/>
              <p:cNvSpPr>
                <a:spLocks noChangeArrowheads="1"/>
              </p:cNvSpPr>
              <p:nvPr/>
            </p:nvSpPr>
            <p:spPr bwMode="auto">
              <a:xfrm>
                <a:off x="3289" y="1735"/>
                <a:ext cx="197" cy="185"/>
              </a:xfrm>
              <a:prstGeom prst="ellipse">
                <a:avLst/>
              </a:prstGeom>
              <a:solidFill>
                <a:srgbClr val="1D1D1D"/>
              </a:solidFill>
              <a:ln w="9525">
                <a:noFill/>
                <a:round/>
                <a:headEnd/>
                <a:tailEnd/>
              </a:ln>
            </p:spPr>
            <p:txBody>
              <a:bodyPr/>
              <a:lstStyle/>
              <a:p>
                <a:endParaRPr lang="it-IT"/>
              </a:p>
            </p:txBody>
          </p:sp>
          <p:sp>
            <p:nvSpPr>
              <p:cNvPr id="479009" name="Oval 801"/>
              <p:cNvSpPr>
                <a:spLocks noChangeArrowheads="1"/>
              </p:cNvSpPr>
              <p:nvPr/>
            </p:nvSpPr>
            <p:spPr bwMode="auto">
              <a:xfrm>
                <a:off x="3291" y="1737"/>
                <a:ext cx="193" cy="181"/>
              </a:xfrm>
              <a:prstGeom prst="ellipse">
                <a:avLst/>
              </a:prstGeom>
              <a:solidFill>
                <a:srgbClr val="202020"/>
              </a:solidFill>
              <a:ln w="9525">
                <a:noFill/>
                <a:round/>
                <a:headEnd/>
                <a:tailEnd/>
              </a:ln>
            </p:spPr>
            <p:txBody>
              <a:bodyPr/>
              <a:lstStyle/>
              <a:p>
                <a:endParaRPr lang="it-IT"/>
              </a:p>
            </p:txBody>
          </p:sp>
          <p:sp>
            <p:nvSpPr>
              <p:cNvPr id="479010" name="Oval 802"/>
              <p:cNvSpPr>
                <a:spLocks noChangeArrowheads="1"/>
              </p:cNvSpPr>
              <p:nvPr/>
            </p:nvSpPr>
            <p:spPr bwMode="auto">
              <a:xfrm>
                <a:off x="3291" y="1737"/>
                <a:ext cx="193" cy="181"/>
              </a:xfrm>
              <a:prstGeom prst="ellipse">
                <a:avLst/>
              </a:prstGeom>
              <a:solidFill>
                <a:srgbClr val="222222"/>
              </a:solidFill>
              <a:ln w="9525">
                <a:noFill/>
                <a:round/>
                <a:headEnd/>
                <a:tailEnd/>
              </a:ln>
            </p:spPr>
            <p:txBody>
              <a:bodyPr/>
              <a:lstStyle/>
              <a:p>
                <a:endParaRPr lang="it-IT"/>
              </a:p>
            </p:txBody>
          </p:sp>
          <p:sp>
            <p:nvSpPr>
              <p:cNvPr id="479011" name="Oval 803"/>
              <p:cNvSpPr>
                <a:spLocks noChangeArrowheads="1"/>
              </p:cNvSpPr>
              <p:nvPr/>
            </p:nvSpPr>
            <p:spPr bwMode="auto">
              <a:xfrm>
                <a:off x="3293" y="1737"/>
                <a:ext cx="189" cy="181"/>
              </a:xfrm>
              <a:prstGeom prst="ellipse">
                <a:avLst/>
              </a:prstGeom>
              <a:solidFill>
                <a:srgbClr val="242424"/>
              </a:solidFill>
              <a:ln w="9525">
                <a:noFill/>
                <a:round/>
                <a:headEnd/>
                <a:tailEnd/>
              </a:ln>
            </p:spPr>
            <p:txBody>
              <a:bodyPr/>
              <a:lstStyle/>
              <a:p>
                <a:endParaRPr lang="it-IT"/>
              </a:p>
            </p:txBody>
          </p:sp>
          <p:sp>
            <p:nvSpPr>
              <p:cNvPr id="479012" name="Oval 804"/>
              <p:cNvSpPr>
                <a:spLocks noChangeArrowheads="1"/>
              </p:cNvSpPr>
              <p:nvPr/>
            </p:nvSpPr>
            <p:spPr bwMode="auto">
              <a:xfrm>
                <a:off x="3293" y="1739"/>
                <a:ext cx="189" cy="177"/>
              </a:xfrm>
              <a:prstGeom prst="ellipse">
                <a:avLst/>
              </a:prstGeom>
              <a:solidFill>
                <a:srgbClr val="262626"/>
              </a:solidFill>
              <a:ln w="9525">
                <a:noFill/>
                <a:round/>
                <a:headEnd/>
                <a:tailEnd/>
              </a:ln>
            </p:spPr>
            <p:txBody>
              <a:bodyPr/>
              <a:lstStyle/>
              <a:p>
                <a:endParaRPr lang="it-IT"/>
              </a:p>
            </p:txBody>
          </p:sp>
          <p:sp>
            <p:nvSpPr>
              <p:cNvPr id="479013" name="Oval 805"/>
              <p:cNvSpPr>
                <a:spLocks noChangeArrowheads="1"/>
              </p:cNvSpPr>
              <p:nvPr/>
            </p:nvSpPr>
            <p:spPr bwMode="auto">
              <a:xfrm>
                <a:off x="3293" y="1739"/>
                <a:ext cx="187" cy="177"/>
              </a:xfrm>
              <a:prstGeom prst="ellipse">
                <a:avLst/>
              </a:prstGeom>
              <a:solidFill>
                <a:srgbClr val="292929"/>
              </a:solidFill>
              <a:ln w="9525">
                <a:noFill/>
                <a:round/>
                <a:headEnd/>
                <a:tailEnd/>
              </a:ln>
            </p:spPr>
            <p:txBody>
              <a:bodyPr/>
              <a:lstStyle/>
              <a:p>
                <a:endParaRPr lang="it-IT"/>
              </a:p>
            </p:txBody>
          </p:sp>
          <p:sp>
            <p:nvSpPr>
              <p:cNvPr id="479014" name="Oval 806"/>
              <p:cNvSpPr>
                <a:spLocks noChangeArrowheads="1"/>
              </p:cNvSpPr>
              <p:nvPr/>
            </p:nvSpPr>
            <p:spPr bwMode="auto">
              <a:xfrm>
                <a:off x="3295" y="1741"/>
                <a:ext cx="185" cy="173"/>
              </a:xfrm>
              <a:prstGeom prst="ellipse">
                <a:avLst/>
              </a:prstGeom>
              <a:solidFill>
                <a:srgbClr val="2B2B2B"/>
              </a:solidFill>
              <a:ln w="9525">
                <a:noFill/>
                <a:round/>
                <a:headEnd/>
                <a:tailEnd/>
              </a:ln>
            </p:spPr>
            <p:txBody>
              <a:bodyPr/>
              <a:lstStyle/>
              <a:p>
                <a:endParaRPr lang="it-IT"/>
              </a:p>
            </p:txBody>
          </p:sp>
          <p:sp>
            <p:nvSpPr>
              <p:cNvPr id="479015" name="Oval 807"/>
              <p:cNvSpPr>
                <a:spLocks noChangeArrowheads="1"/>
              </p:cNvSpPr>
              <p:nvPr/>
            </p:nvSpPr>
            <p:spPr bwMode="auto">
              <a:xfrm>
                <a:off x="3295" y="1741"/>
                <a:ext cx="185" cy="173"/>
              </a:xfrm>
              <a:prstGeom prst="ellipse">
                <a:avLst/>
              </a:prstGeom>
              <a:solidFill>
                <a:srgbClr val="2D2D2D"/>
              </a:solidFill>
              <a:ln w="9525">
                <a:noFill/>
                <a:round/>
                <a:headEnd/>
                <a:tailEnd/>
              </a:ln>
            </p:spPr>
            <p:txBody>
              <a:bodyPr/>
              <a:lstStyle/>
              <a:p>
                <a:endParaRPr lang="it-IT"/>
              </a:p>
            </p:txBody>
          </p:sp>
          <p:sp>
            <p:nvSpPr>
              <p:cNvPr id="479016" name="Oval 808"/>
              <p:cNvSpPr>
                <a:spLocks noChangeArrowheads="1"/>
              </p:cNvSpPr>
              <p:nvPr/>
            </p:nvSpPr>
            <p:spPr bwMode="auto">
              <a:xfrm>
                <a:off x="3297" y="1741"/>
                <a:ext cx="181" cy="173"/>
              </a:xfrm>
              <a:prstGeom prst="ellipse">
                <a:avLst/>
              </a:prstGeom>
              <a:solidFill>
                <a:srgbClr val="2F2F2F"/>
              </a:solidFill>
              <a:ln w="9525">
                <a:noFill/>
                <a:round/>
                <a:headEnd/>
                <a:tailEnd/>
              </a:ln>
            </p:spPr>
            <p:txBody>
              <a:bodyPr/>
              <a:lstStyle/>
              <a:p>
                <a:endParaRPr lang="it-IT"/>
              </a:p>
            </p:txBody>
          </p:sp>
          <p:sp>
            <p:nvSpPr>
              <p:cNvPr id="479017" name="Oval 809"/>
              <p:cNvSpPr>
                <a:spLocks noChangeArrowheads="1"/>
              </p:cNvSpPr>
              <p:nvPr/>
            </p:nvSpPr>
            <p:spPr bwMode="auto">
              <a:xfrm>
                <a:off x="3297" y="1743"/>
                <a:ext cx="181" cy="169"/>
              </a:xfrm>
              <a:prstGeom prst="ellipse">
                <a:avLst/>
              </a:prstGeom>
              <a:solidFill>
                <a:srgbClr val="313131"/>
              </a:solidFill>
              <a:ln w="9525">
                <a:noFill/>
                <a:round/>
                <a:headEnd/>
                <a:tailEnd/>
              </a:ln>
            </p:spPr>
            <p:txBody>
              <a:bodyPr/>
              <a:lstStyle/>
              <a:p>
                <a:endParaRPr lang="it-IT"/>
              </a:p>
            </p:txBody>
          </p:sp>
          <p:sp>
            <p:nvSpPr>
              <p:cNvPr id="479018" name="Oval 810"/>
              <p:cNvSpPr>
                <a:spLocks noChangeArrowheads="1"/>
              </p:cNvSpPr>
              <p:nvPr/>
            </p:nvSpPr>
            <p:spPr bwMode="auto">
              <a:xfrm>
                <a:off x="3297" y="1743"/>
                <a:ext cx="179" cy="169"/>
              </a:xfrm>
              <a:prstGeom prst="ellipse">
                <a:avLst/>
              </a:prstGeom>
              <a:solidFill>
                <a:srgbClr val="333333"/>
              </a:solidFill>
              <a:ln w="9525">
                <a:noFill/>
                <a:round/>
                <a:headEnd/>
                <a:tailEnd/>
              </a:ln>
            </p:spPr>
            <p:txBody>
              <a:bodyPr/>
              <a:lstStyle/>
              <a:p>
                <a:endParaRPr lang="it-IT"/>
              </a:p>
            </p:txBody>
          </p:sp>
          <p:sp>
            <p:nvSpPr>
              <p:cNvPr id="479019" name="Oval 811"/>
              <p:cNvSpPr>
                <a:spLocks noChangeArrowheads="1"/>
              </p:cNvSpPr>
              <p:nvPr/>
            </p:nvSpPr>
            <p:spPr bwMode="auto">
              <a:xfrm>
                <a:off x="3300" y="1743"/>
                <a:ext cx="176" cy="169"/>
              </a:xfrm>
              <a:prstGeom prst="ellipse">
                <a:avLst/>
              </a:prstGeom>
              <a:solidFill>
                <a:srgbClr val="363636"/>
              </a:solidFill>
              <a:ln w="9525">
                <a:noFill/>
                <a:round/>
                <a:headEnd/>
                <a:tailEnd/>
              </a:ln>
            </p:spPr>
            <p:txBody>
              <a:bodyPr/>
              <a:lstStyle/>
              <a:p>
                <a:endParaRPr lang="it-IT"/>
              </a:p>
            </p:txBody>
          </p:sp>
          <p:sp>
            <p:nvSpPr>
              <p:cNvPr id="479020" name="Oval 812"/>
              <p:cNvSpPr>
                <a:spLocks noChangeArrowheads="1"/>
              </p:cNvSpPr>
              <p:nvPr/>
            </p:nvSpPr>
            <p:spPr bwMode="auto">
              <a:xfrm>
                <a:off x="3300" y="1745"/>
                <a:ext cx="176" cy="165"/>
              </a:xfrm>
              <a:prstGeom prst="ellipse">
                <a:avLst/>
              </a:prstGeom>
              <a:solidFill>
                <a:srgbClr val="383838"/>
              </a:solidFill>
              <a:ln w="9525">
                <a:noFill/>
                <a:round/>
                <a:headEnd/>
                <a:tailEnd/>
              </a:ln>
            </p:spPr>
            <p:txBody>
              <a:bodyPr/>
              <a:lstStyle/>
              <a:p>
                <a:endParaRPr lang="it-IT"/>
              </a:p>
            </p:txBody>
          </p:sp>
          <p:sp>
            <p:nvSpPr>
              <p:cNvPr id="479021" name="Oval 813"/>
              <p:cNvSpPr>
                <a:spLocks noChangeArrowheads="1"/>
              </p:cNvSpPr>
              <p:nvPr/>
            </p:nvSpPr>
            <p:spPr bwMode="auto">
              <a:xfrm>
                <a:off x="3302" y="1745"/>
                <a:ext cx="172" cy="165"/>
              </a:xfrm>
              <a:prstGeom prst="ellipse">
                <a:avLst/>
              </a:prstGeom>
              <a:solidFill>
                <a:srgbClr val="3A3A3A"/>
              </a:solidFill>
              <a:ln w="9525">
                <a:noFill/>
                <a:round/>
                <a:headEnd/>
                <a:tailEnd/>
              </a:ln>
            </p:spPr>
            <p:txBody>
              <a:bodyPr/>
              <a:lstStyle/>
              <a:p>
                <a:endParaRPr lang="it-IT"/>
              </a:p>
            </p:txBody>
          </p:sp>
          <p:sp>
            <p:nvSpPr>
              <p:cNvPr id="479022" name="Oval 814"/>
              <p:cNvSpPr>
                <a:spLocks noChangeArrowheads="1"/>
              </p:cNvSpPr>
              <p:nvPr/>
            </p:nvSpPr>
            <p:spPr bwMode="auto">
              <a:xfrm>
                <a:off x="3302" y="1747"/>
                <a:ext cx="172" cy="161"/>
              </a:xfrm>
              <a:prstGeom prst="ellipse">
                <a:avLst/>
              </a:prstGeom>
              <a:solidFill>
                <a:srgbClr val="3C3C3C"/>
              </a:solidFill>
              <a:ln w="9525">
                <a:noFill/>
                <a:round/>
                <a:headEnd/>
                <a:tailEnd/>
              </a:ln>
            </p:spPr>
            <p:txBody>
              <a:bodyPr/>
              <a:lstStyle/>
              <a:p>
                <a:endParaRPr lang="it-IT"/>
              </a:p>
            </p:txBody>
          </p:sp>
          <p:sp>
            <p:nvSpPr>
              <p:cNvPr id="479023" name="Oval 815"/>
              <p:cNvSpPr>
                <a:spLocks noChangeArrowheads="1"/>
              </p:cNvSpPr>
              <p:nvPr/>
            </p:nvSpPr>
            <p:spPr bwMode="auto">
              <a:xfrm>
                <a:off x="3302" y="1747"/>
                <a:ext cx="170" cy="161"/>
              </a:xfrm>
              <a:prstGeom prst="ellipse">
                <a:avLst/>
              </a:prstGeom>
              <a:solidFill>
                <a:srgbClr val="3F3F3F"/>
              </a:solidFill>
              <a:ln w="9525">
                <a:noFill/>
                <a:round/>
                <a:headEnd/>
                <a:tailEnd/>
              </a:ln>
            </p:spPr>
            <p:txBody>
              <a:bodyPr/>
              <a:lstStyle/>
              <a:p>
                <a:endParaRPr lang="it-IT"/>
              </a:p>
            </p:txBody>
          </p:sp>
          <p:sp>
            <p:nvSpPr>
              <p:cNvPr id="479024" name="Oval 816"/>
              <p:cNvSpPr>
                <a:spLocks noChangeArrowheads="1"/>
              </p:cNvSpPr>
              <p:nvPr/>
            </p:nvSpPr>
            <p:spPr bwMode="auto">
              <a:xfrm>
                <a:off x="3304" y="1747"/>
                <a:ext cx="168" cy="161"/>
              </a:xfrm>
              <a:prstGeom prst="ellipse">
                <a:avLst/>
              </a:prstGeom>
              <a:solidFill>
                <a:srgbClr val="414141"/>
              </a:solidFill>
              <a:ln w="9525">
                <a:noFill/>
                <a:round/>
                <a:headEnd/>
                <a:tailEnd/>
              </a:ln>
            </p:spPr>
            <p:txBody>
              <a:bodyPr/>
              <a:lstStyle/>
              <a:p>
                <a:endParaRPr lang="it-IT"/>
              </a:p>
            </p:txBody>
          </p:sp>
          <p:sp>
            <p:nvSpPr>
              <p:cNvPr id="479025" name="Oval 817"/>
              <p:cNvSpPr>
                <a:spLocks noChangeArrowheads="1"/>
              </p:cNvSpPr>
              <p:nvPr/>
            </p:nvSpPr>
            <p:spPr bwMode="auto">
              <a:xfrm>
                <a:off x="3304" y="1749"/>
                <a:ext cx="168" cy="157"/>
              </a:xfrm>
              <a:prstGeom prst="ellipse">
                <a:avLst/>
              </a:prstGeom>
              <a:solidFill>
                <a:srgbClr val="434343"/>
              </a:solidFill>
              <a:ln w="9525">
                <a:noFill/>
                <a:round/>
                <a:headEnd/>
                <a:tailEnd/>
              </a:ln>
            </p:spPr>
            <p:txBody>
              <a:bodyPr/>
              <a:lstStyle/>
              <a:p>
                <a:endParaRPr lang="it-IT"/>
              </a:p>
            </p:txBody>
          </p:sp>
          <p:sp>
            <p:nvSpPr>
              <p:cNvPr id="479026" name="Oval 818"/>
              <p:cNvSpPr>
                <a:spLocks noChangeArrowheads="1"/>
              </p:cNvSpPr>
              <p:nvPr/>
            </p:nvSpPr>
            <p:spPr bwMode="auto">
              <a:xfrm>
                <a:off x="3306" y="1749"/>
                <a:ext cx="164" cy="157"/>
              </a:xfrm>
              <a:prstGeom prst="ellipse">
                <a:avLst/>
              </a:prstGeom>
              <a:solidFill>
                <a:srgbClr val="454545"/>
              </a:solidFill>
              <a:ln w="9525">
                <a:noFill/>
                <a:round/>
                <a:headEnd/>
                <a:tailEnd/>
              </a:ln>
            </p:spPr>
            <p:txBody>
              <a:bodyPr/>
              <a:lstStyle/>
              <a:p>
                <a:endParaRPr lang="it-IT"/>
              </a:p>
            </p:txBody>
          </p:sp>
          <p:sp>
            <p:nvSpPr>
              <p:cNvPr id="479027" name="Oval 819"/>
              <p:cNvSpPr>
                <a:spLocks noChangeArrowheads="1"/>
              </p:cNvSpPr>
              <p:nvPr/>
            </p:nvSpPr>
            <p:spPr bwMode="auto">
              <a:xfrm>
                <a:off x="3306" y="1749"/>
                <a:ext cx="164" cy="157"/>
              </a:xfrm>
              <a:prstGeom prst="ellipse">
                <a:avLst/>
              </a:prstGeom>
              <a:solidFill>
                <a:srgbClr val="484848"/>
              </a:solidFill>
              <a:ln w="9525">
                <a:noFill/>
                <a:round/>
                <a:headEnd/>
                <a:tailEnd/>
              </a:ln>
            </p:spPr>
            <p:txBody>
              <a:bodyPr/>
              <a:lstStyle/>
              <a:p>
                <a:endParaRPr lang="it-IT"/>
              </a:p>
            </p:txBody>
          </p:sp>
          <p:sp>
            <p:nvSpPr>
              <p:cNvPr id="479028" name="Oval 820"/>
              <p:cNvSpPr>
                <a:spLocks noChangeArrowheads="1"/>
              </p:cNvSpPr>
              <p:nvPr/>
            </p:nvSpPr>
            <p:spPr bwMode="auto">
              <a:xfrm>
                <a:off x="3306" y="1752"/>
                <a:ext cx="164" cy="152"/>
              </a:xfrm>
              <a:prstGeom prst="ellipse">
                <a:avLst/>
              </a:prstGeom>
              <a:solidFill>
                <a:srgbClr val="4A4A4A"/>
              </a:solidFill>
              <a:ln w="9525">
                <a:noFill/>
                <a:round/>
                <a:headEnd/>
                <a:tailEnd/>
              </a:ln>
            </p:spPr>
            <p:txBody>
              <a:bodyPr/>
              <a:lstStyle/>
              <a:p>
                <a:endParaRPr lang="it-IT"/>
              </a:p>
            </p:txBody>
          </p:sp>
          <p:sp>
            <p:nvSpPr>
              <p:cNvPr id="479029" name="Oval 821"/>
              <p:cNvSpPr>
                <a:spLocks noChangeArrowheads="1"/>
              </p:cNvSpPr>
              <p:nvPr/>
            </p:nvSpPr>
            <p:spPr bwMode="auto">
              <a:xfrm>
                <a:off x="3308" y="1752"/>
                <a:ext cx="160" cy="152"/>
              </a:xfrm>
              <a:prstGeom prst="ellipse">
                <a:avLst/>
              </a:prstGeom>
              <a:solidFill>
                <a:srgbClr val="4C4C4C"/>
              </a:solidFill>
              <a:ln w="9525">
                <a:noFill/>
                <a:round/>
                <a:headEnd/>
                <a:tailEnd/>
              </a:ln>
            </p:spPr>
            <p:txBody>
              <a:bodyPr/>
              <a:lstStyle/>
              <a:p>
                <a:endParaRPr lang="it-IT"/>
              </a:p>
            </p:txBody>
          </p:sp>
          <p:sp>
            <p:nvSpPr>
              <p:cNvPr id="479030" name="Oval 822"/>
              <p:cNvSpPr>
                <a:spLocks noChangeArrowheads="1"/>
              </p:cNvSpPr>
              <p:nvPr/>
            </p:nvSpPr>
            <p:spPr bwMode="auto">
              <a:xfrm>
                <a:off x="3308" y="1752"/>
                <a:ext cx="160" cy="152"/>
              </a:xfrm>
              <a:prstGeom prst="ellipse">
                <a:avLst/>
              </a:prstGeom>
              <a:solidFill>
                <a:srgbClr val="4F4F4F"/>
              </a:solidFill>
              <a:ln w="9525">
                <a:noFill/>
                <a:round/>
                <a:headEnd/>
                <a:tailEnd/>
              </a:ln>
            </p:spPr>
            <p:txBody>
              <a:bodyPr/>
              <a:lstStyle/>
              <a:p>
                <a:endParaRPr lang="it-IT"/>
              </a:p>
            </p:txBody>
          </p:sp>
          <p:sp>
            <p:nvSpPr>
              <p:cNvPr id="479031" name="Oval 823"/>
              <p:cNvSpPr>
                <a:spLocks noChangeArrowheads="1"/>
              </p:cNvSpPr>
              <p:nvPr/>
            </p:nvSpPr>
            <p:spPr bwMode="auto">
              <a:xfrm>
                <a:off x="3308" y="1754"/>
                <a:ext cx="158" cy="148"/>
              </a:xfrm>
              <a:prstGeom prst="ellipse">
                <a:avLst/>
              </a:prstGeom>
              <a:solidFill>
                <a:srgbClr val="515151"/>
              </a:solidFill>
              <a:ln w="9525">
                <a:noFill/>
                <a:round/>
                <a:headEnd/>
                <a:tailEnd/>
              </a:ln>
            </p:spPr>
            <p:txBody>
              <a:bodyPr/>
              <a:lstStyle/>
              <a:p>
                <a:endParaRPr lang="it-IT"/>
              </a:p>
            </p:txBody>
          </p:sp>
          <p:sp>
            <p:nvSpPr>
              <p:cNvPr id="479032" name="Oval 824"/>
              <p:cNvSpPr>
                <a:spLocks noChangeArrowheads="1"/>
              </p:cNvSpPr>
              <p:nvPr/>
            </p:nvSpPr>
            <p:spPr bwMode="auto">
              <a:xfrm>
                <a:off x="3310" y="1754"/>
                <a:ext cx="156" cy="148"/>
              </a:xfrm>
              <a:prstGeom prst="ellipse">
                <a:avLst/>
              </a:prstGeom>
              <a:solidFill>
                <a:srgbClr val="535353"/>
              </a:solidFill>
              <a:ln w="9525">
                <a:noFill/>
                <a:round/>
                <a:headEnd/>
                <a:tailEnd/>
              </a:ln>
            </p:spPr>
            <p:txBody>
              <a:bodyPr/>
              <a:lstStyle/>
              <a:p>
                <a:endParaRPr lang="it-IT"/>
              </a:p>
            </p:txBody>
          </p:sp>
          <p:sp>
            <p:nvSpPr>
              <p:cNvPr id="479033" name="Oval 825"/>
              <p:cNvSpPr>
                <a:spLocks noChangeArrowheads="1"/>
              </p:cNvSpPr>
              <p:nvPr/>
            </p:nvSpPr>
            <p:spPr bwMode="auto">
              <a:xfrm>
                <a:off x="3310" y="1756"/>
                <a:ext cx="156" cy="144"/>
              </a:xfrm>
              <a:prstGeom prst="ellipse">
                <a:avLst/>
              </a:prstGeom>
              <a:solidFill>
                <a:srgbClr val="565656"/>
              </a:solidFill>
              <a:ln w="9525">
                <a:noFill/>
                <a:round/>
                <a:headEnd/>
                <a:tailEnd/>
              </a:ln>
            </p:spPr>
            <p:txBody>
              <a:bodyPr/>
              <a:lstStyle/>
              <a:p>
                <a:endParaRPr lang="it-IT"/>
              </a:p>
            </p:txBody>
          </p:sp>
          <p:sp>
            <p:nvSpPr>
              <p:cNvPr id="479034" name="Oval 826"/>
              <p:cNvSpPr>
                <a:spLocks noChangeArrowheads="1"/>
              </p:cNvSpPr>
              <p:nvPr/>
            </p:nvSpPr>
            <p:spPr bwMode="auto">
              <a:xfrm>
                <a:off x="3312" y="1756"/>
                <a:ext cx="152" cy="144"/>
              </a:xfrm>
              <a:prstGeom prst="ellipse">
                <a:avLst/>
              </a:prstGeom>
              <a:solidFill>
                <a:srgbClr val="585858"/>
              </a:solidFill>
              <a:ln w="9525">
                <a:noFill/>
                <a:round/>
                <a:headEnd/>
                <a:tailEnd/>
              </a:ln>
            </p:spPr>
            <p:txBody>
              <a:bodyPr/>
              <a:lstStyle/>
              <a:p>
                <a:endParaRPr lang="it-IT"/>
              </a:p>
            </p:txBody>
          </p:sp>
          <p:sp>
            <p:nvSpPr>
              <p:cNvPr id="479035" name="Oval 827"/>
              <p:cNvSpPr>
                <a:spLocks noChangeArrowheads="1"/>
              </p:cNvSpPr>
              <p:nvPr/>
            </p:nvSpPr>
            <p:spPr bwMode="auto">
              <a:xfrm>
                <a:off x="3312" y="1756"/>
                <a:ext cx="152" cy="144"/>
              </a:xfrm>
              <a:prstGeom prst="ellipse">
                <a:avLst/>
              </a:prstGeom>
              <a:solidFill>
                <a:srgbClr val="5A5A5A"/>
              </a:solidFill>
              <a:ln w="9525">
                <a:noFill/>
                <a:round/>
                <a:headEnd/>
                <a:tailEnd/>
              </a:ln>
            </p:spPr>
            <p:txBody>
              <a:bodyPr/>
              <a:lstStyle/>
              <a:p>
                <a:endParaRPr lang="it-IT"/>
              </a:p>
            </p:txBody>
          </p:sp>
          <p:sp>
            <p:nvSpPr>
              <p:cNvPr id="479036" name="Oval 828"/>
              <p:cNvSpPr>
                <a:spLocks noChangeArrowheads="1"/>
              </p:cNvSpPr>
              <p:nvPr/>
            </p:nvSpPr>
            <p:spPr bwMode="auto">
              <a:xfrm>
                <a:off x="3314" y="1758"/>
                <a:ext cx="148" cy="140"/>
              </a:xfrm>
              <a:prstGeom prst="ellipse">
                <a:avLst/>
              </a:prstGeom>
              <a:solidFill>
                <a:srgbClr val="5D5D5D"/>
              </a:solidFill>
              <a:ln w="9525">
                <a:noFill/>
                <a:round/>
                <a:headEnd/>
                <a:tailEnd/>
              </a:ln>
            </p:spPr>
            <p:txBody>
              <a:bodyPr/>
              <a:lstStyle/>
              <a:p>
                <a:endParaRPr lang="it-IT"/>
              </a:p>
            </p:txBody>
          </p:sp>
          <p:sp>
            <p:nvSpPr>
              <p:cNvPr id="479037" name="Oval 829"/>
              <p:cNvSpPr>
                <a:spLocks noChangeArrowheads="1"/>
              </p:cNvSpPr>
              <p:nvPr/>
            </p:nvSpPr>
            <p:spPr bwMode="auto">
              <a:xfrm>
                <a:off x="3314" y="1758"/>
                <a:ext cx="148" cy="140"/>
              </a:xfrm>
              <a:prstGeom prst="ellipse">
                <a:avLst/>
              </a:prstGeom>
              <a:solidFill>
                <a:srgbClr val="5F5F5F"/>
              </a:solidFill>
              <a:ln w="9525">
                <a:noFill/>
                <a:round/>
                <a:headEnd/>
                <a:tailEnd/>
              </a:ln>
            </p:spPr>
            <p:txBody>
              <a:bodyPr/>
              <a:lstStyle/>
              <a:p>
                <a:endParaRPr lang="it-IT"/>
              </a:p>
            </p:txBody>
          </p:sp>
          <p:sp>
            <p:nvSpPr>
              <p:cNvPr id="479038" name="Oval 830"/>
              <p:cNvSpPr>
                <a:spLocks noChangeArrowheads="1"/>
              </p:cNvSpPr>
              <p:nvPr/>
            </p:nvSpPr>
            <p:spPr bwMode="auto">
              <a:xfrm>
                <a:off x="3314" y="1758"/>
                <a:ext cx="146" cy="140"/>
              </a:xfrm>
              <a:prstGeom prst="ellipse">
                <a:avLst/>
              </a:prstGeom>
              <a:solidFill>
                <a:srgbClr val="616161"/>
              </a:solidFill>
              <a:ln w="9525">
                <a:noFill/>
                <a:round/>
                <a:headEnd/>
                <a:tailEnd/>
              </a:ln>
            </p:spPr>
            <p:txBody>
              <a:bodyPr/>
              <a:lstStyle/>
              <a:p>
                <a:endParaRPr lang="it-IT"/>
              </a:p>
            </p:txBody>
          </p:sp>
          <p:sp>
            <p:nvSpPr>
              <p:cNvPr id="479039" name="Oval 831"/>
              <p:cNvSpPr>
                <a:spLocks noChangeArrowheads="1"/>
              </p:cNvSpPr>
              <p:nvPr/>
            </p:nvSpPr>
            <p:spPr bwMode="auto">
              <a:xfrm>
                <a:off x="3316" y="1760"/>
                <a:ext cx="144" cy="136"/>
              </a:xfrm>
              <a:prstGeom prst="ellipse">
                <a:avLst/>
              </a:prstGeom>
              <a:solidFill>
                <a:srgbClr val="646464"/>
              </a:solidFill>
              <a:ln w="9525">
                <a:noFill/>
                <a:round/>
                <a:headEnd/>
                <a:tailEnd/>
              </a:ln>
            </p:spPr>
            <p:txBody>
              <a:bodyPr/>
              <a:lstStyle/>
              <a:p>
                <a:endParaRPr lang="it-IT"/>
              </a:p>
            </p:txBody>
          </p:sp>
          <p:sp>
            <p:nvSpPr>
              <p:cNvPr id="479040" name="Oval 832"/>
              <p:cNvSpPr>
                <a:spLocks noChangeArrowheads="1"/>
              </p:cNvSpPr>
              <p:nvPr/>
            </p:nvSpPr>
            <p:spPr bwMode="auto">
              <a:xfrm>
                <a:off x="3316" y="1760"/>
                <a:ext cx="144" cy="136"/>
              </a:xfrm>
              <a:prstGeom prst="ellipse">
                <a:avLst/>
              </a:prstGeom>
              <a:solidFill>
                <a:srgbClr val="666666"/>
              </a:solidFill>
              <a:ln w="9525">
                <a:noFill/>
                <a:round/>
                <a:headEnd/>
                <a:tailEnd/>
              </a:ln>
            </p:spPr>
            <p:txBody>
              <a:bodyPr/>
              <a:lstStyle/>
              <a:p>
                <a:endParaRPr lang="it-IT"/>
              </a:p>
            </p:txBody>
          </p:sp>
          <p:sp>
            <p:nvSpPr>
              <p:cNvPr id="479041" name="Oval 833"/>
              <p:cNvSpPr>
                <a:spLocks noChangeArrowheads="1"/>
              </p:cNvSpPr>
              <p:nvPr/>
            </p:nvSpPr>
            <p:spPr bwMode="auto">
              <a:xfrm>
                <a:off x="3316" y="1762"/>
                <a:ext cx="142" cy="132"/>
              </a:xfrm>
              <a:prstGeom prst="ellipse">
                <a:avLst/>
              </a:prstGeom>
              <a:solidFill>
                <a:srgbClr val="686868"/>
              </a:solidFill>
              <a:ln w="9525">
                <a:noFill/>
                <a:round/>
                <a:headEnd/>
                <a:tailEnd/>
              </a:ln>
            </p:spPr>
            <p:txBody>
              <a:bodyPr/>
              <a:lstStyle/>
              <a:p>
                <a:endParaRPr lang="it-IT"/>
              </a:p>
            </p:txBody>
          </p:sp>
          <p:sp>
            <p:nvSpPr>
              <p:cNvPr id="479042" name="Oval 834"/>
              <p:cNvSpPr>
                <a:spLocks noChangeArrowheads="1"/>
              </p:cNvSpPr>
              <p:nvPr/>
            </p:nvSpPr>
            <p:spPr bwMode="auto">
              <a:xfrm>
                <a:off x="3318" y="1762"/>
                <a:ext cx="140" cy="132"/>
              </a:xfrm>
              <a:prstGeom prst="ellipse">
                <a:avLst/>
              </a:prstGeom>
              <a:solidFill>
                <a:srgbClr val="6B6B6B"/>
              </a:solidFill>
              <a:ln w="9525">
                <a:noFill/>
                <a:round/>
                <a:headEnd/>
                <a:tailEnd/>
              </a:ln>
            </p:spPr>
            <p:txBody>
              <a:bodyPr/>
              <a:lstStyle/>
              <a:p>
                <a:endParaRPr lang="it-IT"/>
              </a:p>
            </p:txBody>
          </p:sp>
          <p:sp>
            <p:nvSpPr>
              <p:cNvPr id="479043" name="Oval 835"/>
              <p:cNvSpPr>
                <a:spLocks noChangeArrowheads="1"/>
              </p:cNvSpPr>
              <p:nvPr/>
            </p:nvSpPr>
            <p:spPr bwMode="auto">
              <a:xfrm>
                <a:off x="3318" y="1762"/>
                <a:ext cx="140" cy="132"/>
              </a:xfrm>
              <a:prstGeom prst="ellipse">
                <a:avLst/>
              </a:prstGeom>
              <a:solidFill>
                <a:srgbClr val="6D6D6D"/>
              </a:solidFill>
              <a:ln w="9525">
                <a:noFill/>
                <a:round/>
                <a:headEnd/>
                <a:tailEnd/>
              </a:ln>
            </p:spPr>
            <p:txBody>
              <a:bodyPr/>
              <a:lstStyle/>
              <a:p>
                <a:endParaRPr lang="it-IT"/>
              </a:p>
            </p:txBody>
          </p:sp>
          <p:sp>
            <p:nvSpPr>
              <p:cNvPr id="479044" name="Oval 836"/>
              <p:cNvSpPr>
                <a:spLocks noChangeArrowheads="1"/>
              </p:cNvSpPr>
              <p:nvPr/>
            </p:nvSpPr>
            <p:spPr bwMode="auto">
              <a:xfrm>
                <a:off x="3320" y="1764"/>
                <a:ext cx="136" cy="128"/>
              </a:xfrm>
              <a:prstGeom prst="ellipse">
                <a:avLst/>
              </a:prstGeom>
              <a:solidFill>
                <a:srgbClr val="6F6F6F"/>
              </a:solidFill>
              <a:ln w="9525">
                <a:noFill/>
                <a:round/>
                <a:headEnd/>
                <a:tailEnd/>
              </a:ln>
            </p:spPr>
            <p:txBody>
              <a:bodyPr/>
              <a:lstStyle/>
              <a:p>
                <a:endParaRPr lang="it-IT"/>
              </a:p>
            </p:txBody>
          </p:sp>
          <p:sp>
            <p:nvSpPr>
              <p:cNvPr id="479045" name="Oval 837"/>
              <p:cNvSpPr>
                <a:spLocks noChangeArrowheads="1"/>
              </p:cNvSpPr>
              <p:nvPr/>
            </p:nvSpPr>
            <p:spPr bwMode="auto">
              <a:xfrm>
                <a:off x="3320" y="1764"/>
                <a:ext cx="136" cy="128"/>
              </a:xfrm>
              <a:prstGeom prst="ellipse">
                <a:avLst/>
              </a:prstGeom>
              <a:solidFill>
                <a:srgbClr val="727272"/>
              </a:solidFill>
              <a:ln w="9525">
                <a:noFill/>
                <a:round/>
                <a:headEnd/>
                <a:tailEnd/>
              </a:ln>
            </p:spPr>
            <p:txBody>
              <a:bodyPr/>
              <a:lstStyle/>
              <a:p>
                <a:endParaRPr lang="it-IT"/>
              </a:p>
            </p:txBody>
          </p:sp>
          <p:sp>
            <p:nvSpPr>
              <p:cNvPr id="479046" name="Oval 838"/>
              <p:cNvSpPr>
                <a:spLocks noChangeArrowheads="1"/>
              </p:cNvSpPr>
              <p:nvPr/>
            </p:nvSpPr>
            <p:spPr bwMode="auto">
              <a:xfrm>
                <a:off x="3320" y="1764"/>
                <a:ext cx="134" cy="128"/>
              </a:xfrm>
              <a:prstGeom prst="ellipse">
                <a:avLst/>
              </a:prstGeom>
              <a:solidFill>
                <a:srgbClr val="747474"/>
              </a:solidFill>
              <a:ln w="9525">
                <a:noFill/>
                <a:round/>
                <a:headEnd/>
                <a:tailEnd/>
              </a:ln>
            </p:spPr>
            <p:txBody>
              <a:bodyPr/>
              <a:lstStyle/>
              <a:p>
                <a:endParaRPr lang="it-IT"/>
              </a:p>
            </p:txBody>
          </p:sp>
          <p:sp>
            <p:nvSpPr>
              <p:cNvPr id="479047" name="Oval 839"/>
              <p:cNvSpPr>
                <a:spLocks noChangeArrowheads="1"/>
              </p:cNvSpPr>
              <p:nvPr/>
            </p:nvSpPr>
            <p:spPr bwMode="auto">
              <a:xfrm>
                <a:off x="3322" y="1766"/>
                <a:ext cx="132" cy="124"/>
              </a:xfrm>
              <a:prstGeom prst="ellipse">
                <a:avLst/>
              </a:prstGeom>
              <a:solidFill>
                <a:srgbClr val="777777"/>
              </a:solidFill>
              <a:ln w="9525">
                <a:noFill/>
                <a:round/>
                <a:headEnd/>
                <a:tailEnd/>
              </a:ln>
            </p:spPr>
            <p:txBody>
              <a:bodyPr/>
              <a:lstStyle/>
              <a:p>
                <a:endParaRPr lang="it-IT"/>
              </a:p>
            </p:txBody>
          </p:sp>
          <p:sp>
            <p:nvSpPr>
              <p:cNvPr id="479048" name="Oval 840"/>
              <p:cNvSpPr>
                <a:spLocks noChangeArrowheads="1"/>
              </p:cNvSpPr>
              <p:nvPr/>
            </p:nvSpPr>
            <p:spPr bwMode="auto">
              <a:xfrm>
                <a:off x="3322" y="1766"/>
                <a:ext cx="130" cy="124"/>
              </a:xfrm>
              <a:prstGeom prst="ellipse">
                <a:avLst/>
              </a:prstGeom>
              <a:solidFill>
                <a:srgbClr val="797979"/>
              </a:solidFill>
              <a:ln w="9525">
                <a:noFill/>
                <a:round/>
                <a:headEnd/>
                <a:tailEnd/>
              </a:ln>
            </p:spPr>
            <p:txBody>
              <a:bodyPr/>
              <a:lstStyle/>
              <a:p>
                <a:endParaRPr lang="it-IT"/>
              </a:p>
            </p:txBody>
          </p:sp>
          <p:sp>
            <p:nvSpPr>
              <p:cNvPr id="479049" name="Oval 841"/>
              <p:cNvSpPr>
                <a:spLocks noChangeArrowheads="1"/>
              </p:cNvSpPr>
              <p:nvPr/>
            </p:nvSpPr>
            <p:spPr bwMode="auto">
              <a:xfrm>
                <a:off x="3324" y="1768"/>
                <a:ext cx="128" cy="120"/>
              </a:xfrm>
              <a:prstGeom prst="ellipse">
                <a:avLst/>
              </a:prstGeom>
              <a:solidFill>
                <a:srgbClr val="7B7B7B"/>
              </a:solidFill>
              <a:ln w="9525">
                <a:noFill/>
                <a:round/>
                <a:headEnd/>
                <a:tailEnd/>
              </a:ln>
            </p:spPr>
            <p:txBody>
              <a:bodyPr/>
              <a:lstStyle/>
              <a:p>
                <a:endParaRPr lang="it-IT"/>
              </a:p>
            </p:txBody>
          </p:sp>
          <p:sp>
            <p:nvSpPr>
              <p:cNvPr id="479050" name="Oval 842"/>
              <p:cNvSpPr>
                <a:spLocks noChangeArrowheads="1"/>
              </p:cNvSpPr>
              <p:nvPr/>
            </p:nvSpPr>
            <p:spPr bwMode="auto">
              <a:xfrm>
                <a:off x="3324" y="1768"/>
                <a:ext cx="128" cy="120"/>
              </a:xfrm>
              <a:prstGeom prst="ellipse">
                <a:avLst/>
              </a:prstGeom>
              <a:solidFill>
                <a:srgbClr val="7E7E7E"/>
              </a:solidFill>
              <a:ln w="9525">
                <a:noFill/>
                <a:round/>
                <a:headEnd/>
                <a:tailEnd/>
              </a:ln>
            </p:spPr>
            <p:txBody>
              <a:bodyPr/>
              <a:lstStyle/>
              <a:p>
                <a:endParaRPr lang="it-IT"/>
              </a:p>
            </p:txBody>
          </p:sp>
          <p:sp>
            <p:nvSpPr>
              <p:cNvPr id="479051" name="Oval 843"/>
              <p:cNvSpPr>
                <a:spLocks noChangeArrowheads="1"/>
              </p:cNvSpPr>
              <p:nvPr/>
            </p:nvSpPr>
            <p:spPr bwMode="auto">
              <a:xfrm>
                <a:off x="3324" y="1768"/>
                <a:ext cx="126" cy="120"/>
              </a:xfrm>
              <a:prstGeom prst="ellipse">
                <a:avLst/>
              </a:prstGeom>
              <a:solidFill>
                <a:srgbClr val="808080"/>
              </a:solidFill>
              <a:ln w="9525">
                <a:noFill/>
                <a:round/>
                <a:headEnd/>
                <a:tailEnd/>
              </a:ln>
            </p:spPr>
            <p:txBody>
              <a:bodyPr/>
              <a:lstStyle/>
              <a:p>
                <a:endParaRPr lang="it-IT"/>
              </a:p>
            </p:txBody>
          </p:sp>
          <p:sp>
            <p:nvSpPr>
              <p:cNvPr id="479052" name="Oval 844"/>
              <p:cNvSpPr>
                <a:spLocks noChangeArrowheads="1"/>
              </p:cNvSpPr>
              <p:nvPr/>
            </p:nvSpPr>
            <p:spPr bwMode="auto">
              <a:xfrm>
                <a:off x="3326" y="1770"/>
                <a:ext cx="124" cy="116"/>
              </a:xfrm>
              <a:prstGeom prst="ellipse">
                <a:avLst/>
              </a:prstGeom>
              <a:solidFill>
                <a:srgbClr val="828282"/>
              </a:solidFill>
              <a:ln w="9525">
                <a:noFill/>
                <a:round/>
                <a:headEnd/>
                <a:tailEnd/>
              </a:ln>
            </p:spPr>
            <p:txBody>
              <a:bodyPr/>
              <a:lstStyle/>
              <a:p>
                <a:endParaRPr lang="it-IT"/>
              </a:p>
            </p:txBody>
          </p:sp>
          <p:sp>
            <p:nvSpPr>
              <p:cNvPr id="479053" name="Oval 845"/>
              <p:cNvSpPr>
                <a:spLocks noChangeArrowheads="1"/>
              </p:cNvSpPr>
              <p:nvPr/>
            </p:nvSpPr>
            <p:spPr bwMode="auto">
              <a:xfrm>
                <a:off x="3326" y="1770"/>
                <a:ext cx="124" cy="116"/>
              </a:xfrm>
              <a:prstGeom prst="ellipse">
                <a:avLst/>
              </a:prstGeom>
              <a:solidFill>
                <a:srgbClr val="848484"/>
              </a:solidFill>
              <a:ln w="9525">
                <a:noFill/>
                <a:round/>
                <a:headEnd/>
                <a:tailEnd/>
              </a:ln>
            </p:spPr>
            <p:txBody>
              <a:bodyPr/>
              <a:lstStyle/>
              <a:p>
                <a:endParaRPr lang="it-IT"/>
              </a:p>
            </p:txBody>
          </p:sp>
          <p:sp>
            <p:nvSpPr>
              <p:cNvPr id="479054" name="Oval 846"/>
              <p:cNvSpPr>
                <a:spLocks noChangeArrowheads="1"/>
              </p:cNvSpPr>
              <p:nvPr/>
            </p:nvSpPr>
            <p:spPr bwMode="auto">
              <a:xfrm>
                <a:off x="3328" y="1770"/>
                <a:ext cx="120" cy="116"/>
              </a:xfrm>
              <a:prstGeom prst="ellipse">
                <a:avLst/>
              </a:prstGeom>
              <a:solidFill>
                <a:srgbClr val="878787"/>
              </a:solidFill>
              <a:ln w="9525">
                <a:noFill/>
                <a:round/>
                <a:headEnd/>
                <a:tailEnd/>
              </a:ln>
            </p:spPr>
            <p:txBody>
              <a:bodyPr/>
              <a:lstStyle/>
              <a:p>
                <a:endParaRPr lang="it-IT"/>
              </a:p>
            </p:txBody>
          </p:sp>
          <p:sp>
            <p:nvSpPr>
              <p:cNvPr id="479055" name="Oval 847"/>
              <p:cNvSpPr>
                <a:spLocks noChangeArrowheads="1"/>
              </p:cNvSpPr>
              <p:nvPr/>
            </p:nvSpPr>
            <p:spPr bwMode="auto">
              <a:xfrm>
                <a:off x="3328" y="1772"/>
                <a:ext cx="120" cy="112"/>
              </a:xfrm>
              <a:prstGeom prst="ellipse">
                <a:avLst/>
              </a:prstGeom>
              <a:solidFill>
                <a:srgbClr val="898989"/>
              </a:solidFill>
              <a:ln w="9525">
                <a:noFill/>
                <a:round/>
                <a:headEnd/>
                <a:tailEnd/>
              </a:ln>
            </p:spPr>
            <p:txBody>
              <a:bodyPr/>
              <a:lstStyle/>
              <a:p>
                <a:endParaRPr lang="it-IT"/>
              </a:p>
            </p:txBody>
          </p:sp>
          <p:sp>
            <p:nvSpPr>
              <p:cNvPr id="479056" name="Oval 848"/>
              <p:cNvSpPr>
                <a:spLocks noChangeArrowheads="1"/>
              </p:cNvSpPr>
              <p:nvPr/>
            </p:nvSpPr>
            <p:spPr bwMode="auto">
              <a:xfrm>
                <a:off x="3328" y="1772"/>
                <a:ext cx="118" cy="112"/>
              </a:xfrm>
              <a:prstGeom prst="ellipse">
                <a:avLst/>
              </a:prstGeom>
              <a:solidFill>
                <a:srgbClr val="8B8B8B"/>
              </a:solidFill>
              <a:ln w="9525">
                <a:noFill/>
                <a:round/>
                <a:headEnd/>
                <a:tailEnd/>
              </a:ln>
            </p:spPr>
            <p:txBody>
              <a:bodyPr/>
              <a:lstStyle/>
              <a:p>
                <a:endParaRPr lang="it-IT"/>
              </a:p>
            </p:txBody>
          </p:sp>
          <p:sp>
            <p:nvSpPr>
              <p:cNvPr id="479057" name="Oval 849"/>
              <p:cNvSpPr>
                <a:spLocks noChangeArrowheads="1"/>
              </p:cNvSpPr>
              <p:nvPr/>
            </p:nvSpPr>
            <p:spPr bwMode="auto">
              <a:xfrm>
                <a:off x="3330" y="1772"/>
                <a:ext cx="116" cy="109"/>
              </a:xfrm>
              <a:prstGeom prst="ellipse">
                <a:avLst/>
              </a:prstGeom>
              <a:solidFill>
                <a:srgbClr val="8D8D8D"/>
              </a:solidFill>
              <a:ln w="9525">
                <a:noFill/>
                <a:round/>
                <a:headEnd/>
                <a:tailEnd/>
              </a:ln>
            </p:spPr>
            <p:txBody>
              <a:bodyPr/>
              <a:lstStyle/>
              <a:p>
                <a:endParaRPr lang="it-IT"/>
              </a:p>
            </p:txBody>
          </p:sp>
          <p:sp>
            <p:nvSpPr>
              <p:cNvPr id="479058" name="Oval 850"/>
              <p:cNvSpPr>
                <a:spLocks noChangeArrowheads="1"/>
              </p:cNvSpPr>
              <p:nvPr/>
            </p:nvSpPr>
            <p:spPr bwMode="auto">
              <a:xfrm>
                <a:off x="3330" y="1774"/>
                <a:ext cx="116" cy="107"/>
              </a:xfrm>
              <a:prstGeom prst="ellipse">
                <a:avLst/>
              </a:prstGeom>
              <a:solidFill>
                <a:srgbClr val="909090"/>
              </a:solidFill>
              <a:ln w="9525">
                <a:noFill/>
                <a:round/>
                <a:headEnd/>
                <a:tailEnd/>
              </a:ln>
            </p:spPr>
            <p:txBody>
              <a:bodyPr/>
              <a:lstStyle/>
              <a:p>
                <a:endParaRPr lang="it-IT"/>
              </a:p>
            </p:txBody>
          </p:sp>
          <p:sp>
            <p:nvSpPr>
              <p:cNvPr id="479059" name="Oval 851"/>
              <p:cNvSpPr>
                <a:spLocks noChangeArrowheads="1"/>
              </p:cNvSpPr>
              <p:nvPr/>
            </p:nvSpPr>
            <p:spPr bwMode="auto">
              <a:xfrm>
                <a:off x="3332" y="1774"/>
                <a:ext cx="112" cy="107"/>
              </a:xfrm>
              <a:prstGeom prst="ellipse">
                <a:avLst/>
              </a:prstGeom>
              <a:solidFill>
                <a:srgbClr val="929292"/>
              </a:solidFill>
              <a:ln w="9525">
                <a:noFill/>
                <a:round/>
                <a:headEnd/>
                <a:tailEnd/>
              </a:ln>
            </p:spPr>
            <p:txBody>
              <a:bodyPr/>
              <a:lstStyle/>
              <a:p>
                <a:endParaRPr lang="it-IT"/>
              </a:p>
            </p:txBody>
          </p:sp>
          <p:sp>
            <p:nvSpPr>
              <p:cNvPr id="479060" name="Oval 852"/>
              <p:cNvSpPr>
                <a:spLocks noChangeArrowheads="1"/>
              </p:cNvSpPr>
              <p:nvPr/>
            </p:nvSpPr>
            <p:spPr bwMode="auto">
              <a:xfrm>
                <a:off x="3332" y="1776"/>
                <a:ext cx="112" cy="103"/>
              </a:xfrm>
              <a:prstGeom prst="ellipse">
                <a:avLst/>
              </a:prstGeom>
              <a:solidFill>
                <a:srgbClr val="949494"/>
              </a:solidFill>
              <a:ln w="9525">
                <a:noFill/>
                <a:round/>
                <a:headEnd/>
                <a:tailEnd/>
              </a:ln>
            </p:spPr>
            <p:txBody>
              <a:bodyPr/>
              <a:lstStyle/>
              <a:p>
                <a:endParaRPr lang="it-IT"/>
              </a:p>
            </p:txBody>
          </p:sp>
          <p:sp>
            <p:nvSpPr>
              <p:cNvPr id="479061" name="Oval 853"/>
              <p:cNvSpPr>
                <a:spLocks noChangeArrowheads="1"/>
              </p:cNvSpPr>
              <p:nvPr/>
            </p:nvSpPr>
            <p:spPr bwMode="auto">
              <a:xfrm>
                <a:off x="3332" y="1776"/>
                <a:ext cx="110" cy="103"/>
              </a:xfrm>
              <a:prstGeom prst="ellipse">
                <a:avLst/>
              </a:prstGeom>
              <a:solidFill>
                <a:srgbClr val="969696"/>
              </a:solidFill>
              <a:ln w="9525">
                <a:noFill/>
                <a:round/>
                <a:headEnd/>
                <a:tailEnd/>
              </a:ln>
            </p:spPr>
            <p:txBody>
              <a:bodyPr/>
              <a:lstStyle/>
              <a:p>
                <a:endParaRPr lang="it-IT"/>
              </a:p>
            </p:txBody>
          </p:sp>
          <p:sp>
            <p:nvSpPr>
              <p:cNvPr id="479062" name="Oval 854"/>
              <p:cNvSpPr>
                <a:spLocks noChangeArrowheads="1"/>
              </p:cNvSpPr>
              <p:nvPr/>
            </p:nvSpPr>
            <p:spPr bwMode="auto">
              <a:xfrm>
                <a:off x="3334" y="1776"/>
                <a:ext cx="108" cy="101"/>
              </a:xfrm>
              <a:prstGeom prst="ellipse">
                <a:avLst/>
              </a:prstGeom>
              <a:solidFill>
                <a:srgbClr val="989898"/>
              </a:solidFill>
              <a:ln w="9525">
                <a:noFill/>
                <a:round/>
                <a:headEnd/>
                <a:tailEnd/>
              </a:ln>
            </p:spPr>
            <p:txBody>
              <a:bodyPr/>
              <a:lstStyle/>
              <a:p>
                <a:endParaRPr lang="it-IT"/>
              </a:p>
            </p:txBody>
          </p:sp>
          <p:sp>
            <p:nvSpPr>
              <p:cNvPr id="479063" name="Oval 855"/>
              <p:cNvSpPr>
                <a:spLocks noChangeArrowheads="1"/>
              </p:cNvSpPr>
              <p:nvPr/>
            </p:nvSpPr>
            <p:spPr bwMode="auto">
              <a:xfrm>
                <a:off x="3334" y="1778"/>
                <a:ext cx="108" cy="99"/>
              </a:xfrm>
              <a:prstGeom prst="ellipse">
                <a:avLst/>
              </a:prstGeom>
              <a:solidFill>
                <a:srgbClr val="9A9A9A"/>
              </a:solidFill>
              <a:ln w="9525">
                <a:noFill/>
                <a:round/>
                <a:headEnd/>
                <a:tailEnd/>
              </a:ln>
            </p:spPr>
            <p:txBody>
              <a:bodyPr/>
              <a:lstStyle/>
              <a:p>
                <a:endParaRPr lang="it-IT"/>
              </a:p>
            </p:txBody>
          </p:sp>
          <p:sp>
            <p:nvSpPr>
              <p:cNvPr id="479064" name="Oval 856"/>
              <p:cNvSpPr>
                <a:spLocks noChangeArrowheads="1"/>
              </p:cNvSpPr>
              <p:nvPr/>
            </p:nvSpPr>
            <p:spPr bwMode="auto">
              <a:xfrm>
                <a:off x="3336" y="1778"/>
                <a:ext cx="104" cy="99"/>
              </a:xfrm>
              <a:prstGeom prst="ellipse">
                <a:avLst/>
              </a:prstGeom>
              <a:solidFill>
                <a:srgbClr val="9C9C9C"/>
              </a:solidFill>
              <a:ln w="9525">
                <a:noFill/>
                <a:round/>
                <a:headEnd/>
                <a:tailEnd/>
              </a:ln>
            </p:spPr>
            <p:txBody>
              <a:bodyPr/>
              <a:lstStyle/>
              <a:p>
                <a:endParaRPr lang="it-IT"/>
              </a:p>
            </p:txBody>
          </p:sp>
          <p:sp>
            <p:nvSpPr>
              <p:cNvPr id="479065" name="Oval 857"/>
              <p:cNvSpPr>
                <a:spLocks noChangeArrowheads="1"/>
              </p:cNvSpPr>
              <p:nvPr/>
            </p:nvSpPr>
            <p:spPr bwMode="auto">
              <a:xfrm>
                <a:off x="3336" y="1780"/>
                <a:ext cx="104" cy="95"/>
              </a:xfrm>
              <a:prstGeom prst="ellipse">
                <a:avLst/>
              </a:prstGeom>
              <a:solidFill>
                <a:srgbClr val="9E9E9E"/>
              </a:solidFill>
              <a:ln w="9525">
                <a:noFill/>
                <a:round/>
                <a:headEnd/>
                <a:tailEnd/>
              </a:ln>
            </p:spPr>
            <p:txBody>
              <a:bodyPr/>
              <a:lstStyle/>
              <a:p>
                <a:endParaRPr lang="it-IT"/>
              </a:p>
            </p:txBody>
          </p:sp>
          <p:sp>
            <p:nvSpPr>
              <p:cNvPr id="479066" name="Oval 858"/>
              <p:cNvSpPr>
                <a:spLocks noChangeArrowheads="1"/>
              </p:cNvSpPr>
              <p:nvPr/>
            </p:nvSpPr>
            <p:spPr bwMode="auto">
              <a:xfrm>
                <a:off x="3336" y="1780"/>
                <a:ext cx="104" cy="95"/>
              </a:xfrm>
              <a:prstGeom prst="ellipse">
                <a:avLst/>
              </a:prstGeom>
              <a:solidFill>
                <a:srgbClr val="A0A0A0"/>
              </a:solidFill>
              <a:ln w="9525">
                <a:noFill/>
                <a:round/>
                <a:headEnd/>
                <a:tailEnd/>
              </a:ln>
            </p:spPr>
            <p:txBody>
              <a:bodyPr/>
              <a:lstStyle/>
              <a:p>
                <a:endParaRPr lang="it-IT"/>
              </a:p>
            </p:txBody>
          </p:sp>
          <p:sp>
            <p:nvSpPr>
              <p:cNvPr id="479067" name="Oval 859"/>
              <p:cNvSpPr>
                <a:spLocks noChangeArrowheads="1"/>
              </p:cNvSpPr>
              <p:nvPr/>
            </p:nvSpPr>
            <p:spPr bwMode="auto">
              <a:xfrm>
                <a:off x="3338" y="1780"/>
                <a:ext cx="99" cy="95"/>
              </a:xfrm>
              <a:prstGeom prst="ellipse">
                <a:avLst/>
              </a:prstGeom>
              <a:solidFill>
                <a:srgbClr val="A2A2A2"/>
              </a:solidFill>
              <a:ln w="9525">
                <a:noFill/>
                <a:round/>
                <a:headEnd/>
                <a:tailEnd/>
              </a:ln>
            </p:spPr>
            <p:txBody>
              <a:bodyPr/>
              <a:lstStyle/>
              <a:p>
                <a:endParaRPr lang="it-IT"/>
              </a:p>
            </p:txBody>
          </p:sp>
          <p:sp>
            <p:nvSpPr>
              <p:cNvPr id="479068" name="Oval 860"/>
              <p:cNvSpPr>
                <a:spLocks noChangeArrowheads="1"/>
              </p:cNvSpPr>
              <p:nvPr/>
            </p:nvSpPr>
            <p:spPr bwMode="auto">
              <a:xfrm>
                <a:off x="3338" y="1782"/>
                <a:ext cx="99" cy="91"/>
              </a:xfrm>
              <a:prstGeom prst="ellipse">
                <a:avLst/>
              </a:prstGeom>
              <a:solidFill>
                <a:srgbClr val="A4A4A4"/>
              </a:solidFill>
              <a:ln w="9525">
                <a:noFill/>
                <a:round/>
                <a:headEnd/>
                <a:tailEnd/>
              </a:ln>
            </p:spPr>
            <p:txBody>
              <a:bodyPr/>
              <a:lstStyle/>
              <a:p>
                <a:endParaRPr lang="it-IT"/>
              </a:p>
            </p:txBody>
          </p:sp>
          <p:sp>
            <p:nvSpPr>
              <p:cNvPr id="479069" name="Oval 861"/>
              <p:cNvSpPr>
                <a:spLocks noChangeArrowheads="1"/>
              </p:cNvSpPr>
              <p:nvPr/>
            </p:nvSpPr>
            <p:spPr bwMode="auto">
              <a:xfrm>
                <a:off x="3338" y="1782"/>
                <a:ext cx="97" cy="91"/>
              </a:xfrm>
              <a:prstGeom prst="ellipse">
                <a:avLst/>
              </a:prstGeom>
              <a:solidFill>
                <a:srgbClr val="A6A6A6"/>
              </a:solidFill>
              <a:ln w="9525">
                <a:noFill/>
                <a:round/>
                <a:headEnd/>
                <a:tailEnd/>
              </a:ln>
            </p:spPr>
            <p:txBody>
              <a:bodyPr/>
              <a:lstStyle/>
              <a:p>
                <a:endParaRPr lang="it-IT"/>
              </a:p>
            </p:txBody>
          </p:sp>
          <p:sp>
            <p:nvSpPr>
              <p:cNvPr id="479070" name="Oval 862"/>
              <p:cNvSpPr>
                <a:spLocks noChangeArrowheads="1"/>
              </p:cNvSpPr>
              <p:nvPr/>
            </p:nvSpPr>
            <p:spPr bwMode="auto">
              <a:xfrm>
                <a:off x="3340" y="1782"/>
                <a:ext cx="95" cy="91"/>
              </a:xfrm>
              <a:prstGeom prst="ellipse">
                <a:avLst/>
              </a:prstGeom>
              <a:solidFill>
                <a:srgbClr val="A8A8A8"/>
              </a:solidFill>
              <a:ln w="9525">
                <a:noFill/>
                <a:round/>
                <a:headEnd/>
                <a:tailEnd/>
              </a:ln>
            </p:spPr>
            <p:txBody>
              <a:bodyPr/>
              <a:lstStyle/>
              <a:p>
                <a:endParaRPr lang="it-IT"/>
              </a:p>
            </p:txBody>
          </p:sp>
          <p:sp>
            <p:nvSpPr>
              <p:cNvPr id="479071" name="Oval 863"/>
              <p:cNvSpPr>
                <a:spLocks noChangeArrowheads="1"/>
              </p:cNvSpPr>
              <p:nvPr/>
            </p:nvSpPr>
            <p:spPr bwMode="auto">
              <a:xfrm>
                <a:off x="3340" y="1784"/>
                <a:ext cx="95" cy="87"/>
              </a:xfrm>
              <a:prstGeom prst="ellipse">
                <a:avLst/>
              </a:prstGeom>
              <a:solidFill>
                <a:srgbClr val="AAAAAA"/>
              </a:solidFill>
              <a:ln w="9525">
                <a:noFill/>
                <a:round/>
                <a:headEnd/>
                <a:tailEnd/>
              </a:ln>
            </p:spPr>
            <p:txBody>
              <a:bodyPr/>
              <a:lstStyle/>
              <a:p>
                <a:endParaRPr lang="it-IT"/>
              </a:p>
            </p:txBody>
          </p:sp>
          <p:sp>
            <p:nvSpPr>
              <p:cNvPr id="479072" name="Oval 864"/>
              <p:cNvSpPr>
                <a:spLocks noChangeArrowheads="1"/>
              </p:cNvSpPr>
              <p:nvPr/>
            </p:nvSpPr>
            <p:spPr bwMode="auto">
              <a:xfrm>
                <a:off x="3342" y="1784"/>
                <a:ext cx="91" cy="87"/>
              </a:xfrm>
              <a:prstGeom prst="ellipse">
                <a:avLst/>
              </a:prstGeom>
              <a:solidFill>
                <a:srgbClr val="ACACAC"/>
              </a:solidFill>
              <a:ln w="9525">
                <a:noFill/>
                <a:round/>
                <a:headEnd/>
                <a:tailEnd/>
              </a:ln>
            </p:spPr>
            <p:txBody>
              <a:bodyPr/>
              <a:lstStyle/>
              <a:p>
                <a:endParaRPr lang="it-IT"/>
              </a:p>
            </p:txBody>
          </p:sp>
          <p:sp>
            <p:nvSpPr>
              <p:cNvPr id="479073" name="Oval 865"/>
              <p:cNvSpPr>
                <a:spLocks noChangeArrowheads="1"/>
              </p:cNvSpPr>
              <p:nvPr/>
            </p:nvSpPr>
            <p:spPr bwMode="auto">
              <a:xfrm>
                <a:off x="3342" y="1784"/>
                <a:ext cx="91" cy="87"/>
              </a:xfrm>
              <a:prstGeom prst="ellipse">
                <a:avLst/>
              </a:prstGeom>
              <a:solidFill>
                <a:srgbClr val="ADADAD"/>
              </a:solidFill>
              <a:ln w="9525">
                <a:noFill/>
                <a:round/>
                <a:headEnd/>
                <a:tailEnd/>
              </a:ln>
            </p:spPr>
            <p:txBody>
              <a:bodyPr/>
              <a:lstStyle/>
              <a:p>
                <a:endParaRPr lang="it-IT"/>
              </a:p>
            </p:txBody>
          </p:sp>
          <p:sp>
            <p:nvSpPr>
              <p:cNvPr id="479074" name="Oval 866"/>
              <p:cNvSpPr>
                <a:spLocks noChangeArrowheads="1"/>
              </p:cNvSpPr>
              <p:nvPr/>
            </p:nvSpPr>
            <p:spPr bwMode="auto">
              <a:xfrm>
                <a:off x="3344" y="1786"/>
                <a:ext cx="87" cy="83"/>
              </a:xfrm>
              <a:prstGeom prst="ellipse">
                <a:avLst/>
              </a:prstGeom>
              <a:solidFill>
                <a:srgbClr val="AFAFAF"/>
              </a:solidFill>
              <a:ln w="9525">
                <a:noFill/>
                <a:round/>
                <a:headEnd/>
                <a:tailEnd/>
              </a:ln>
            </p:spPr>
            <p:txBody>
              <a:bodyPr/>
              <a:lstStyle/>
              <a:p>
                <a:endParaRPr lang="it-IT"/>
              </a:p>
            </p:txBody>
          </p:sp>
          <p:sp>
            <p:nvSpPr>
              <p:cNvPr id="479075" name="Oval 867"/>
              <p:cNvSpPr>
                <a:spLocks noChangeArrowheads="1"/>
              </p:cNvSpPr>
              <p:nvPr/>
            </p:nvSpPr>
            <p:spPr bwMode="auto">
              <a:xfrm>
                <a:off x="3344" y="1786"/>
                <a:ext cx="87" cy="83"/>
              </a:xfrm>
              <a:prstGeom prst="ellipse">
                <a:avLst/>
              </a:prstGeom>
              <a:solidFill>
                <a:srgbClr val="B1B1B1"/>
              </a:solidFill>
              <a:ln w="9525">
                <a:noFill/>
                <a:round/>
                <a:headEnd/>
                <a:tailEnd/>
              </a:ln>
            </p:spPr>
            <p:txBody>
              <a:bodyPr/>
              <a:lstStyle/>
              <a:p>
                <a:endParaRPr lang="it-IT"/>
              </a:p>
            </p:txBody>
          </p:sp>
          <p:sp>
            <p:nvSpPr>
              <p:cNvPr id="479076" name="Oval 868"/>
              <p:cNvSpPr>
                <a:spLocks noChangeArrowheads="1"/>
              </p:cNvSpPr>
              <p:nvPr/>
            </p:nvSpPr>
            <p:spPr bwMode="auto">
              <a:xfrm>
                <a:off x="3344" y="1788"/>
                <a:ext cx="87" cy="79"/>
              </a:xfrm>
              <a:prstGeom prst="ellipse">
                <a:avLst/>
              </a:prstGeom>
              <a:solidFill>
                <a:srgbClr val="B3B3B3"/>
              </a:solidFill>
              <a:ln w="9525">
                <a:noFill/>
                <a:round/>
                <a:headEnd/>
                <a:tailEnd/>
              </a:ln>
            </p:spPr>
            <p:txBody>
              <a:bodyPr/>
              <a:lstStyle/>
              <a:p>
                <a:endParaRPr lang="it-IT"/>
              </a:p>
            </p:txBody>
          </p:sp>
          <p:sp>
            <p:nvSpPr>
              <p:cNvPr id="479077" name="Oval 869"/>
              <p:cNvSpPr>
                <a:spLocks noChangeArrowheads="1"/>
              </p:cNvSpPr>
              <p:nvPr/>
            </p:nvSpPr>
            <p:spPr bwMode="auto">
              <a:xfrm>
                <a:off x="3346" y="1788"/>
                <a:ext cx="83" cy="79"/>
              </a:xfrm>
              <a:prstGeom prst="ellipse">
                <a:avLst/>
              </a:prstGeom>
              <a:solidFill>
                <a:srgbClr val="B4B4B4"/>
              </a:solidFill>
              <a:ln w="9525">
                <a:noFill/>
                <a:round/>
                <a:headEnd/>
                <a:tailEnd/>
              </a:ln>
            </p:spPr>
            <p:txBody>
              <a:bodyPr/>
              <a:lstStyle/>
              <a:p>
                <a:endParaRPr lang="it-IT"/>
              </a:p>
            </p:txBody>
          </p:sp>
          <p:sp>
            <p:nvSpPr>
              <p:cNvPr id="479078" name="Oval 870"/>
              <p:cNvSpPr>
                <a:spLocks noChangeArrowheads="1"/>
              </p:cNvSpPr>
              <p:nvPr/>
            </p:nvSpPr>
            <p:spPr bwMode="auto">
              <a:xfrm>
                <a:off x="3346" y="1788"/>
                <a:ext cx="83" cy="79"/>
              </a:xfrm>
              <a:prstGeom prst="ellipse">
                <a:avLst/>
              </a:prstGeom>
              <a:solidFill>
                <a:srgbClr val="B6B6B6"/>
              </a:solidFill>
              <a:ln w="9525">
                <a:noFill/>
                <a:round/>
                <a:headEnd/>
                <a:tailEnd/>
              </a:ln>
            </p:spPr>
            <p:txBody>
              <a:bodyPr/>
              <a:lstStyle/>
              <a:p>
                <a:endParaRPr lang="it-IT"/>
              </a:p>
            </p:txBody>
          </p:sp>
          <p:sp>
            <p:nvSpPr>
              <p:cNvPr id="479079" name="Oval 871"/>
              <p:cNvSpPr>
                <a:spLocks noChangeArrowheads="1"/>
              </p:cNvSpPr>
              <p:nvPr/>
            </p:nvSpPr>
            <p:spPr bwMode="auto">
              <a:xfrm>
                <a:off x="3346" y="1790"/>
                <a:ext cx="81" cy="75"/>
              </a:xfrm>
              <a:prstGeom prst="ellipse">
                <a:avLst/>
              </a:prstGeom>
              <a:solidFill>
                <a:srgbClr val="B7B7B7"/>
              </a:solidFill>
              <a:ln w="9525">
                <a:noFill/>
                <a:round/>
                <a:headEnd/>
                <a:tailEnd/>
              </a:ln>
            </p:spPr>
            <p:txBody>
              <a:bodyPr/>
              <a:lstStyle/>
              <a:p>
                <a:endParaRPr lang="it-IT"/>
              </a:p>
            </p:txBody>
          </p:sp>
          <p:sp>
            <p:nvSpPr>
              <p:cNvPr id="479080" name="Oval 872"/>
              <p:cNvSpPr>
                <a:spLocks noChangeArrowheads="1"/>
              </p:cNvSpPr>
              <p:nvPr/>
            </p:nvSpPr>
            <p:spPr bwMode="auto">
              <a:xfrm>
                <a:off x="3348" y="1790"/>
                <a:ext cx="79" cy="75"/>
              </a:xfrm>
              <a:prstGeom prst="ellipse">
                <a:avLst/>
              </a:prstGeom>
              <a:solidFill>
                <a:srgbClr val="B9B9B9"/>
              </a:solidFill>
              <a:ln w="9525">
                <a:noFill/>
                <a:round/>
                <a:headEnd/>
                <a:tailEnd/>
              </a:ln>
            </p:spPr>
            <p:txBody>
              <a:bodyPr/>
              <a:lstStyle/>
              <a:p>
                <a:endParaRPr lang="it-IT"/>
              </a:p>
            </p:txBody>
          </p:sp>
          <p:sp>
            <p:nvSpPr>
              <p:cNvPr id="479081" name="Oval 873"/>
              <p:cNvSpPr>
                <a:spLocks noChangeArrowheads="1"/>
              </p:cNvSpPr>
              <p:nvPr/>
            </p:nvSpPr>
            <p:spPr bwMode="auto">
              <a:xfrm>
                <a:off x="3348" y="1790"/>
                <a:ext cx="79" cy="75"/>
              </a:xfrm>
              <a:prstGeom prst="ellipse">
                <a:avLst/>
              </a:prstGeom>
              <a:solidFill>
                <a:srgbClr val="BABABA"/>
              </a:solidFill>
              <a:ln w="9525">
                <a:noFill/>
                <a:round/>
                <a:headEnd/>
                <a:tailEnd/>
              </a:ln>
            </p:spPr>
            <p:txBody>
              <a:bodyPr/>
              <a:lstStyle/>
              <a:p>
                <a:endParaRPr lang="it-IT"/>
              </a:p>
            </p:txBody>
          </p:sp>
          <p:sp>
            <p:nvSpPr>
              <p:cNvPr id="479082" name="Oval 874"/>
              <p:cNvSpPr>
                <a:spLocks noChangeArrowheads="1"/>
              </p:cNvSpPr>
              <p:nvPr/>
            </p:nvSpPr>
            <p:spPr bwMode="auto">
              <a:xfrm>
                <a:off x="3350" y="1792"/>
                <a:ext cx="75" cy="71"/>
              </a:xfrm>
              <a:prstGeom prst="ellipse">
                <a:avLst/>
              </a:prstGeom>
              <a:solidFill>
                <a:srgbClr val="BCBCBC"/>
              </a:solidFill>
              <a:ln w="9525">
                <a:noFill/>
                <a:round/>
                <a:headEnd/>
                <a:tailEnd/>
              </a:ln>
            </p:spPr>
            <p:txBody>
              <a:bodyPr/>
              <a:lstStyle/>
              <a:p>
                <a:endParaRPr lang="it-IT"/>
              </a:p>
            </p:txBody>
          </p:sp>
          <p:sp>
            <p:nvSpPr>
              <p:cNvPr id="479083" name="Oval 875"/>
              <p:cNvSpPr>
                <a:spLocks noChangeArrowheads="1"/>
              </p:cNvSpPr>
              <p:nvPr/>
            </p:nvSpPr>
            <p:spPr bwMode="auto">
              <a:xfrm>
                <a:off x="3350" y="1792"/>
                <a:ext cx="75" cy="71"/>
              </a:xfrm>
              <a:prstGeom prst="ellipse">
                <a:avLst/>
              </a:prstGeom>
              <a:solidFill>
                <a:srgbClr val="BDBDBD"/>
              </a:solidFill>
              <a:ln w="9525">
                <a:noFill/>
                <a:round/>
                <a:headEnd/>
                <a:tailEnd/>
              </a:ln>
            </p:spPr>
            <p:txBody>
              <a:bodyPr/>
              <a:lstStyle/>
              <a:p>
                <a:endParaRPr lang="it-IT"/>
              </a:p>
            </p:txBody>
          </p:sp>
          <p:sp>
            <p:nvSpPr>
              <p:cNvPr id="479084" name="Oval 876"/>
              <p:cNvSpPr>
                <a:spLocks noChangeArrowheads="1"/>
              </p:cNvSpPr>
              <p:nvPr/>
            </p:nvSpPr>
            <p:spPr bwMode="auto">
              <a:xfrm>
                <a:off x="3352" y="1794"/>
                <a:ext cx="71" cy="69"/>
              </a:xfrm>
              <a:prstGeom prst="ellipse">
                <a:avLst/>
              </a:prstGeom>
              <a:solidFill>
                <a:srgbClr val="BFBFBF"/>
              </a:solidFill>
              <a:ln w="9525">
                <a:noFill/>
                <a:round/>
                <a:headEnd/>
                <a:tailEnd/>
              </a:ln>
            </p:spPr>
            <p:txBody>
              <a:bodyPr/>
              <a:lstStyle/>
              <a:p>
                <a:endParaRPr lang="it-IT"/>
              </a:p>
            </p:txBody>
          </p:sp>
          <p:sp>
            <p:nvSpPr>
              <p:cNvPr id="479085" name="Oval 877"/>
              <p:cNvSpPr>
                <a:spLocks noChangeArrowheads="1"/>
              </p:cNvSpPr>
              <p:nvPr/>
            </p:nvSpPr>
            <p:spPr bwMode="auto">
              <a:xfrm>
                <a:off x="3352" y="1794"/>
                <a:ext cx="71" cy="67"/>
              </a:xfrm>
              <a:prstGeom prst="ellipse">
                <a:avLst/>
              </a:prstGeom>
              <a:solidFill>
                <a:srgbClr val="C0C0C0"/>
              </a:solidFill>
              <a:ln w="9525">
                <a:noFill/>
                <a:round/>
                <a:headEnd/>
                <a:tailEnd/>
              </a:ln>
            </p:spPr>
            <p:txBody>
              <a:bodyPr/>
              <a:lstStyle/>
              <a:p>
                <a:endParaRPr lang="it-IT"/>
              </a:p>
            </p:txBody>
          </p:sp>
          <p:sp>
            <p:nvSpPr>
              <p:cNvPr id="479086" name="Oval 878"/>
              <p:cNvSpPr>
                <a:spLocks noChangeArrowheads="1"/>
              </p:cNvSpPr>
              <p:nvPr/>
            </p:nvSpPr>
            <p:spPr bwMode="auto">
              <a:xfrm>
                <a:off x="3352" y="1794"/>
                <a:ext cx="71" cy="67"/>
              </a:xfrm>
              <a:prstGeom prst="ellipse">
                <a:avLst/>
              </a:prstGeom>
              <a:solidFill>
                <a:srgbClr val="C1C1C1"/>
              </a:solidFill>
              <a:ln w="9525">
                <a:noFill/>
                <a:round/>
                <a:headEnd/>
                <a:tailEnd/>
              </a:ln>
            </p:spPr>
            <p:txBody>
              <a:bodyPr/>
              <a:lstStyle/>
              <a:p>
                <a:endParaRPr lang="it-IT"/>
              </a:p>
            </p:txBody>
          </p:sp>
          <p:sp>
            <p:nvSpPr>
              <p:cNvPr id="479087" name="Oval 879"/>
              <p:cNvSpPr>
                <a:spLocks noChangeArrowheads="1"/>
              </p:cNvSpPr>
              <p:nvPr/>
            </p:nvSpPr>
            <p:spPr bwMode="auto">
              <a:xfrm>
                <a:off x="3354" y="1796"/>
                <a:ext cx="67" cy="63"/>
              </a:xfrm>
              <a:prstGeom prst="ellipse">
                <a:avLst/>
              </a:prstGeom>
              <a:solidFill>
                <a:srgbClr val="C3C3C3"/>
              </a:solidFill>
              <a:ln w="9525">
                <a:noFill/>
                <a:round/>
                <a:headEnd/>
                <a:tailEnd/>
              </a:ln>
            </p:spPr>
            <p:txBody>
              <a:bodyPr/>
              <a:lstStyle/>
              <a:p>
                <a:endParaRPr lang="it-IT"/>
              </a:p>
            </p:txBody>
          </p:sp>
          <p:sp>
            <p:nvSpPr>
              <p:cNvPr id="479088" name="Oval 880"/>
              <p:cNvSpPr>
                <a:spLocks noChangeArrowheads="1"/>
              </p:cNvSpPr>
              <p:nvPr/>
            </p:nvSpPr>
            <p:spPr bwMode="auto">
              <a:xfrm>
                <a:off x="3354" y="1796"/>
                <a:ext cx="67" cy="63"/>
              </a:xfrm>
              <a:prstGeom prst="ellipse">
                <a:avLst/>
              </a:prstGeom>
              <a:solidFill>
                <a:srgbClr val="C4C4C4"/>
              </a:solidFill>
              <a:ln w="9525">
                <a:noFill/>
                <a:round/>
                <a:headEnd/>
                <a:tailEnd/>
              </a:ln>
            </p:spPr>
            <p:txBody>
              <a:bodyPr/>
              <a:lstStyle/>
              <a:p>
                <a:endParaRPr lang="it-IT"/>
              </a:p>
            </p:txBody>
          </p:sp>
          <p:sp>
            <p:nvSpPr>
              <p:cNvPr id="479089" name="Oval 881"/>
              <p:cNvSpPr>
                <a:spLocks noChangeArrowheads="1"/>
              </p:cNvSpPr>
              <p:nvPr/>
            </p:nvSpPr>
            <p:spPr bwMode="auto">
              <a:xfrm>
                <a:off x="3354" y="1796"/>
                <a:ext cx="65" cy="63"/>
              </a:xfrm>
              <a:prstGeom prst="ellipse">
                <a:avLst/>
              </a:prstGeom>
              <a:solidFill>
                <a:srgbClr val="C5C5C5"/>
              </a:solidFill>
              <a:ln w="9525">
                <a:noFill/>
                <a:round/>
                <a:headEnd/>
                <a:tailEnd/>
              </a:ln>
            </p:spPr>
            <p:txBody>
              <a:bodyPr/>
              <a:lstStyle/>
              <a:p>
                <a:endParaRPr lang="it-IT"/>
              </a:p>
            </p:txBody>
          </p:sp>
          <p:sp>
            <p:nvSpPr>
              <p:cNvPr id="479090" name="Oval 882"/>
              <p:cNvSpPr>
                <a:spLocks noChangeArrowheads="1"/>
              </p:cNvSpPr>
              <p:nvPr/>
            </p:nvSpPr>
            <p:spPr bwMode="auto">
              <a:xfrm>
                <a:off x="3356" y="1798"/>
                <a:ext cx="63" cy="59"/>
              </a:xfrm>
              <a:prstGeom prst="ellipse">
                <a:avLst/>
              </a:prstGeom>
              <a:solidFill>
                <a:srgbClr val="C6C6C6"/>
              </a:solidFill>
              <a:ln w="9525">
                <a:noFill/>
                <a:round/>
                <a:headEnd/>
                <a:tailEnd/>
              </a:ln>
            </p:spPr>
            <p:txBody>
              <a:bodyPr/>
              <a:lstStyle/>
              <a:p>
                <a:endParaRPr lang="it-IT"/>
              </a:p>
            </p:txBody>
          </p:sp>
          <p:sp>
            <p:nvSpPr>
              <p:cNvPr id="479091" name="Oval 883"/>
              <p:cNvSpPr>
                <a:spLocks noChangeArrowheads="1"/>
              </p:cNvSpPr>
              <p:nvPr/>
            </p:nvSpPr>
            <p:spPr bwMode="auto">
              <a:xfrm>
                <a:off x="3356" y="1798"/>
                <a:ext cx="63" cy="59"/>
              </a:xfrm>
              <a:prstGeom prst="ellipse">
                <a:avLst/>
              </a:prstGeom>
              <a:solidFill>
                <a:srgbClr val="C7C7C7"/>
              </a:solidFill>
              <a:ln w="9525">
                <a:noFill/>
                <a:round/>
                <a:headEnd/>
                <a:tailEnd/>
              </a:ln>
            </p:spPr>
            <p:txBody>
              <a:bodyPr/>
              <a:lstStyle/>
              <a:p>
                <a:endParaRPr lang="it-IT"/>
              </a:p>
            </p:txBody>
          </p:sp>
          <p:sp>
            <p:nvSpPr>
              <p:cNvPr id="479092" name="Oval 884"/>
              <p:cNvSpPr>
                <a:spLocks noChangeArrowheads="1"/>
              </p:cNvSpPr>
              <p:nvPr/>
            </p:nvSpPr>
            <p:spPr bwMode="auto">
              <a:xfrm>
                <a:off x="3358" y="1800"/>
                <a:ext cx="59" cy="55"/>
              </a:xfrm>
              <a:prstGeom prst="ellipse">
                <a:avLst/>
              </a:prstGeom>
              <a:solidFill>
                <a:srgbClr val="C8C8C8"/>
              </a:solidFill>
              <a:ln w="9525">
                <a:noFill/>
                <a:round/>
                <a:headEnd/>
                <a:tailEnd/>
              </a:ln>
            </p:spPr>
            <p:txBody>
              <a:bodyPr/>
              <a:lstStyle/>
              <a:p>
                <a:endParaRPr lang="it-IT"/>
              </a:p>
            </p:txBody>
          </p:sp>
          <p:sp>
            <p:nvSpPr>
              <p:cNvPr id="479093" name="Oval 885"/>
              <p:cNvSpPr>
                <a:spLocks noChangeArrowheads="1"/>
              </p:cNvSpPr>
              <p:nvPr/>
            </p:nvSpPr>
            <p:spPr bwMode="auto">
              <a:xfrm>
                <a:off x="3358" y="1800"/>
                <a:ext cx="59" cy="55"/>
              </a:xfrm>
              <a:prstGeom prst="ellipse">
                <a:avLst/>
              </a:prstGeom>
              <a:solidFill>
                <a:srgbClr val="CACACA"/>
              </a:solidFill>
              <a:ln w="9525">
                <a:noFill/>
                <a:round/>
                <a:headEnd/>
                <a:tailEnd/>
              </a:ln>
            </p:spPr>
            <p:txBody>
              <a:bodyPr/>
              <a:lstStyle/>
              <a:p>
                <a:endParaRPr lang="it-IT"/>
              </a:p>
            </p:txBody>
          </p:sp>
          <p:sp>
            <p:nvSpPr>
              <p:cNvPr id="479094" name="Oval 886"/>
              <p:cNvSpPr>
                <a:spLocks noChangeArrowheads="1"/>
              </p:cNvSpPr>
              <p:nvPr/>
            </p:nvSpPr>
            <p:spPr bwMode="auto">
              <a:xfrm>
                <a:off x="3358" y="1800"/>
                <a:ext cx="59" cy="55"/>
              </a:xfrm>
              <a:prstGeom prst="ellipse">
                <a:avLst/>
              </a:prstGeom>
              <a:solidFill>
                <a:srgbClr val="CBCBCB"/>
              </a:solidFill>
              <a:ln w="9525">
                <a:noFill/>
                <a:round/>
                <a:headEnd/>
                <a:tailEnd/>
              </a:ln>
            </p:spPr>
            <p:txBody>
              <a:bodyPr/>
              <a:lstStyle/>
              <a:p>
                <a:endParaRPr lang="it-IT"/>
              </a:p>
            </p:txBody>
          </p:sp>
          <p:sp>
            <p:nvSpPr>
              <p:cNvPr id="479095" name="Oval 887"/>
              <p:cNvSpPr>
                <a:spLocks noChangeArrowheads="1"/>
              </p:cNvSpPr>
              <p:nvPr/>
            </p:nvSpPr>
            <p:spPr bwMode="auto">
              <a:xfrm>
                <a:off x="3360" y="1802"/>
                <a:ext cx="55" cy="51"/>
              </a:xfrm>
              <a:prstGeom prst="ellipse">
                <a:avLst/>
              </a:prstGeom>
              <a:solidFill>
                <a:srgbClr val="CCCCCC"/>
              </a:solidFill>
              <a:ln w="9525">
                <a:noFill/>
                <a:round/>
                <a:headEnd/>
                <a:tailEnd/>
              </a:ln>
            </p:spPr>
            <p:txBody>
              <a:bodyPr/>
              <a:lstStyle/>
              <a:p>
                <a:endParaRPr lang="it-IT"/>
              </a:p>
            </p:txBody>
          </p:sp>
          <p:sp>
            <p:nvSpPr>
              <p:cNvPr id="479096" name="Oval 888"/>
              <p:cNvSpPr>
                <a:spLocks noChangeArrowheads="1"/>
              </p:cNvSpPr>
              <p:nvPr/>
            </p:nvSpPr>
            <p:spPr bwMode="auto">
              <a:xfrm>
                <a:off x="3360" y="1802"/>
                <a:ext cx="55" cy="51"/>
              </a:xfrm>
              <a:prstGeom prst="ellipse">
                <a:avLst/>
              </a:prstGeom>
              <a:solidFill>
                <a:srgbClr val="CDCDCD"/>
              </a:solidFill>
              <a:ln w="9525">
                <a:noFill/>
                <a:round/>
                <a:headEnd/>
                <a:tailEnd/>
              </a:ln>
            </p:spPr>
            <p:txBody>
              <a:bodyPr/>
              <a:lstStyle/>
              <a:p>
                <a:endParaRPr lang="it-IT"/>
              </a:p>
            </p:txBody>
          </p:sp>
          <p:sp>
            <p:nvSpPr>
              <p:cNvPr id="479097" name="Oval 889"/>
              <p:cNvSpPr>
                <a:spLocks noChangeArrowheads="1"/>
              </p:cNvSpPr>
              <p:nvPr/>
            </p:nvSpPr>
            <p:spPr bwMode="auto">
              <a:xfrm>
                <a:off x="3362" y="1802"/>
                <a:ext cx="51" cy="51"/>
              </a:xfrm>
              <a:prstGeom prst="ellipse">
                <a:avLst/>
              </a:prstGeom>
              <a:solidFill>
                <a:srgbClr val="CDCDCD"/>
              </a:solidFill>
              <a:ln w="9525">
                <a:noFill/>
                <a:round/>
                <a:headEnd/>
                <a:tailEnd/>
              </a:ln>
            </p:spPr>
            <p:txBody>
              <a:bodyPr/>
              <a:lstStyle/>
              <a:p>
                <a:endParaRPr lang="it-IT"/>
              </a:p>
            </p:txBody>
          </p:sp>
          <p:sp>
            <p:nvSpPr>
              <p:cNvPr id="479098" name="Oval 890"/>
              <p:cNvSpPr>
                <a:spLocks noChangeArrowheads="1"/>
              </p:cNvSpPr>
              <p:nvPr/>
            </p:nvSpPr>
            <p:spPr bwMode="auto">
              <a:xfrm>
                <a:off x="3362" y="1804"/>
                <a:ext cx="51" cy="47"/>
              </a:xfrm>
              <a:prstGeom prst="ellipse">
                <a:avLst/>
              </a:prstGeom>
              <a:solidFill>
                <a:srgbClr val="CECECE"/>
              </a:solidFill>
              <a:ln w="9525">
                <a:noFill/>
                <a:round/>
                <a:headEnd/>
                <a:tailEnd/>
              </a:ln>
            </p:spPr>
            <p:txBody>
              <a:bodyPr/>
              <a:lstStyle/>
              <a:p>
                <a:endParaRPr lang="it-IT"/>
              </a:p>
            </p:txBody>
          </p:sp>
          <p:sp>
            <p:nvSpPr>
              <p:cNvPr id="479099" name="Oval 891"/>
              <p:cNvSpPr>
                <a:spLocks noChangeArrowheads="1"/>
              </p:cNvSpPr>
              <p:nvPr/>
            </p:nvSpPr>
            <p:spPr bwMode="auto">
              <a:xfrm>
                <a:off x="3362" y="1804"/>
                <a:ext cx="49" cy="47"/>
              </a:xfrm>
              <a:prstGeom prst="ellipse">
                <a:avLst/>
              </a:prstGeom>
              <a:solidFill>
                <a:srgbClr val="CFCFCF"/>
              </a:solidFill>
              <a:ln w="9525">
                <a:noFill/>
                <a:round/>
                <a:headEnd/>
                <a:tailEnd/>
              </a:ln>
            </p:spPr>
            <p:txBody>
              <a:bodyPr/>
              <a:lstStyle/>
              <a:p>
                <a:endParaRPr lang="it-IT"/>
              </a:p>
            </p:txBody>
          </p:sp>
          <p:sp>
            <p:nvSpPr>
              <p:cNvPr id="479100" name="Oval 892"/>
              <p:cNvSpPr>
                <a:spLocks noChangeArrowheads="1"/>
              </p:cNvSpPr>
              <p:nvPr/>
            </p:nvSpPr>
            <p:spPr bwMode="auto">
              <a:xfrm>
                <a:off x="3364" y="1804"/>
                <a:ext cx="47" cy="47"/>
              </a:xfrm>
              <a:prstGeom prst="ellipse">
                <a:avLst/>
              </a:prstGeom>
              <a:solidFill>
                <a:srgbClr val="D0D0D0"/>
              </a:solidFill>
              <a:ln w="9525">
                <a:noFill/>
                <a:round/>
                <a:headEnd/>
                <a:tailEnd/>
              </a:ln>
            </p:spPr>
            <p:txBody>
              <a:bodyPr/>
              <a:lstStyle/>
              <a:p>
                <a:endParaRPr lang="it-IT"/>
              </a:p>
            </p:txBody>
          </p:sp>
          <p:sp>
            <p:nvSpPr>
              <p:cNvPr id="479101" name="Oval 893"/>
              <p:cNvSpPr>
                <a:spLocks noChangeArrowheads="1"/>
              </p:cNvSpPr>
              <p:nvPr/>
            </p:nvSpPr>
            <p:spPr bwMode="auto">
              <a:xfrm>
                <a:off x="3364" y="1806"/>
                <a:ext cx="47" cy="43"/>
              </a:xfrm>
              <a:prstGeom prst="ellipse">
                <a:avLst/>
              </a:prstGeom>
              <a:solidFill>
                <a:srgbClr val="D1D1D1"/>
              </a:solidFill>
              <a:ln w="9525">
                <a:noFill/>
                <a:round/>
                <a:headEnd/>
                <a:tailEnd/>
              </a:ln>
            </p:spPr>
            <p:txBody>
              <a:bodyPr/>
              <a:lstStyle/>
              <a:p>
                <a:endParaRPr lang="it-IT"/>
              </a:p>
            </p:txBody>
          </p:sp>
          <p:sp>
            <p:nvSpPr>
              <p:cNvPr id="479102" name="Oval 894"/>
              <p:cNvSpPr>
                <a:spLocks noChangeArrowheads="1"/>
              </p:cNvSpPr>
              <p:nvPr/>
            </p:nvSpPr>
            <p:spPr bwMode="auto">
              <a:xfrm>
                <a:off x="3366" y="1806"/>
                <a:ext cx="43" cy="43"/>
              </a:xfrm>
              <a:prstGeom prst="ellipse">
                <a:avLst/>
              </a:prstGeom>
              <a:solidFill>
                <a:srgbClr val="D2D2D2"/>
              </a:solidFill>
              <a:ln w="9525">
                <a:noFill/>
                <a:round/>
                <a:headEnd/>
                <a:tailEnd/>
              </a:ln>
            </p:spPr>
            <p:txBody>
              <a:bodyPr/>
              <a:lstStyle/>
              <a:p>
                <a:endParaRPr lang="it-IT"/>
              </a:p>
            </p:txBody>
          </p:sp>
          <p:sp>
            <p:nvSpPr>
              <p:cNvPr id="479103" name="Oval 895"/>
              <p:cNvSpPr>
                <a:spLocks noChangeArrowheads="1"/>
              </p:cNvSpPr>
              <p:nvPr/>
            </p:nvSpPr>
            <p:spPr bwMode="auto">
              <a:xfrm>
                <a:off x="3366" y="1808"/>
                <a:ext cx="43" cy="39"/>
              </a:xfrm>
              <a:prstGeom prst="ellipse">
                <a:avLst/>
              </a:prstGeom>
              <a:solidFill>
                <a:srgbClr val="D2D2D2"/>
              </a:solidFill>
              <a:ln w="9525">
                <a:noFill/>
                <a:round/>
                <a:headEnd/>
                <a:tailEnd/>
              </a:ln>
            </p:spPr>
            <p:txBody>
              <a:bodyPr/>
              <a:lstStyle/>
              <a:p>
                <a:endParaRPr lang="it-IT"/>
              </a:p>
            </p:txBody>
          </p:sp>
          <p:sp>
            <p:nvSpPr>
              <p:cNvPr id="479104" name="Oval 896"/>
              <p:cNvSpPr>
                <a:spLocks noChangeArrowheads="1"/>
              </p:cNvSpPr>
              <p:nvPr/>
            </p:nvSpPr>
            <p:spPr bwMode="auto">
              <a:xfrm>
                <a:off x="3366" y="1808"/>
                <a:ext cx="41" cy="39"/>
              </a:xfrm>
              <a:prstGeom prst="ellipse">
                <a:avLst/>
              </a:prstGeom>
              <a:solidFill>
                <a:srgbClr val="D3D3D3"/>
              </a:solidFill>
              <a:ln w="9525">
                <a:noFill/>
                <a:round/>
                <a:headEnd/>
                <a:tailEnd/>
              </a:ln>
            </p:spPr>
            <p:txBody>
              <a:bodyPr/>
              <a:lstStyle/>
              <a:p>
                <a:endParaRPr lang="it-IT"/>
              </a:p>
            </p:txBody>
          </p:sp>
          <p:sp>
            <p:nvSpPr>
              <p:cNvPr id="479105" name="Oval 897"/>
              <p:cNvSpPr>
                <a:spLocks noChangeArrowheads="1"/>
              </p:cNvSpPr>
              <p:nvPr/>
            </p:nvSpPr>
            <p:spPr bwMode="auto">
              <a:xfrm>
                <a:off x="3369" y="1808"/>
                <a:ext cx="38" cy="39"/>
              </a:xfrm>
              <a:prstGeom prst="ellipse">
                <a:avLst/>
              </a:prstGeom>
              <a:solidFill>
                <a:srgbClr val="D4D4D4"/>
              </a:solidFill>
              <a:ln w="9525">
                <a:noFill/>
                <a:round/>
                <a:headEnd/>
                <a:tailEnd/>
              </a:ln>
            </p:spPr>
            <p:txBody>
              <a:bodyPr/>
              <a:lstStyle/>
              <a:p>
                <a:endParaRPr lang="it-IT"/>
              </a:p>
            </p:txBody>
          </p:sp>
          <p:sp>
            <p:nvSpPr>
              <p:cNvPr id="479106" name="Oval 898"/>
              <p:cNvSpPr>
                <a:spLocks noChangeArrowheads="1"/>
              </p:cNvSpPr>
              <p:nvPr/>
            </p:nvSpPr>
            <p:spPr bwMode="auto">
              <a:xfrm>
                <a:off x="3369" y="1810"/>
                <a:ext cx="38" cy="35"/>
              </a:xfrm>
              <a:prstGeom prst="ellipse">
                <a:avLst/>
              </a:prstGeom>
              <a:solidFill>
                <a:srgbClr val="D4D4D4"/>
              </a:solidFill>
              <a:ln w="9525">
                <a:noFill/>
                <a:round/>
                <a:headEnd/>
                <a:tailEnd/>
              </a:ln>
            </p:spPr>
            <p:txBody>
              <a:bodyPr/>
              <a:lstStyle/>
              <a:p>
                <a:endParaRPr lang="it-IT"/>
              </a:p>
            </p:txBody>
          </p:sp>
          <p:sp>
            <p:nvSpPr>
              <p:cNvPr id="479107" name="Oval 899"/>
              <p:cNvSpPr>
                <a:spLocks noChangeArrowheads="1"/>
              </p:cNvSpPr>
              <p:nvPr/>
            </p:nvSpPr>
            <p:spPr bwMode="auto">
              <a:xfrm>
                <a:off x="3369" y="1810"/>
                <a:ext cx="36" cy="35"/>
              </a:xfrm>
              <a:prstGeom prst="ellipse">
                <a:avLst/>
              </a:prstGeom>
              <a:solidFill>
                <a:srgbClr val="D5D5D5"/>
              </a:solidFill>
              <a:ln w="9525">
                <a:noFill/>
                <a:round/>
                <a:headEnd/>
                <a:tailEnd/>
              </a:ln>
            </p:spPr>
            <p:txBody>
              <a:bodyPr/>
              <a:lstStyle/>
              <a:p>
                <a:endParaRPr lang="it-IT"/>
              </a:p>
            </p:txBody>
          </p:sp>
          <p:sp>
            <p:nvSpPr>
              <p:cNvPr id="479108" name="Oval 900"/>
              <p:cNvSpPr>
                <a:spLocks noChangeArrowheads="1"/>
              </p:cNvSpPr>
              <p:nvPr/>
            </p:nvSpPr>
            <p:spPr bwMode="auto">
              <a:xfrm>
                <a:off x="3371" y="1810"/>
                <a:ext cx="34" cy="35"/>
              </a:xfrm>
              <a:prstGeom prst="ellipse">
                <a:avLst/>
              </a:prstGeom>
              <a:solidFill>
                <a:srgbClr val="D5D5D5"/>
              </a:solidFill>
              <a:ln w="9525">
                <a:noFill/>
                <a:round/>
                <a:headEnd/>
                <a:tailEnd/>
              </a:ln>
            </p:spPr>
            <p:txBody>
              <a:bodyPr/>
              <a:lstStyle/>
              <a:p>
                <a:endParaRPr lang="it-IT"/>
              </a:p>
            </p:txBody>
          </p:sp>
          <p:sp>
            <p:nvSpPr>
              <p:cNvPr id="479109" name="Oval 901"/>
              <p:cNvSpPr>
                <a:spLocks noChangeArrowheads="1"/>
              </p:cNvSpPr>
              <p:nvPr/>
            </p:nvSpPr>
            <p:spPr bwMode="auto">
              <a:xfrm>
                <a:off x="3371" y="1812"/>
                <a:ext cx="34" cy="31"/>
              </a:xfrm>
              <a:prstGeom prst="ellipse">
                <a:avLst/>
              </a:prstGeom>
              <a:solidFill>
                <a:srgbClr val="D6D6D6"/>
              </a:solidFill>
              <a:ln w="9525">
                <a:noFill/>
                <a:round/>
                <a:headEnd/>
                <a:tailEnd/>
              </a:ln>
            </p:spPr>
            <p:txBody>
              <a:bodyPr/>
              <a:lstStyle/>
              <a:p>
                <a:endParaRPr lang="it-IT"/>
              </a:p>
            </p:txBody>
          </p:sp>
          <p:sp>
            <p:nvSpPr>
              <p:cNvPr id="479110" name="Oval 902"/>
              <p:cNvSpPr>
                <a:spLocks noChangeArrowheads="1"/>
              </p:cNvSpPr>
              <p:nvPr/>
            </p:nvSpPr>
            <p:spPr bwMode="auto">
              <a:xfrm>
                <a:off x="3373" y="1812"/>
                <a:ext cx="30" cy="31"/>
              </a:xfrm>
              <a:prstGeom prst="ellipse">
                <a:avLst/>
              </a:prstGeom>
              <a:solidFill>
                <a:srgbClr val="D7D7D7"/>
              </a:solidFill>
              <a:ln w="9525">
                <a:noFill/>
                <a:round/>
                <a:headEnd/>
                <a:tailEnd/>
              </a:ln>
            </p:spPr>
            <p:txBody>
              <a:bodyPr/>
              <a:lstStyle/>
              <a:p>
                <a:endParaRPr lang="it-IT"/>
              </a:p>
            </p:txBody>
          </p:sp>
          <p:sp>
            <p:nvSpPr>
              <p:cNvPr id="479111" name="Oval 903"/>
              <p:cNvSpPr>
                <a:spLocks noChangeArrowheads="1"/>
              </p:cNvSpPr>
              <p:nvPr/>
            </p:nvSpPr>
            <p:spPr bwMode="auto">
              <a:xfrm>
                <a:off x="3373" y="1814"/>
                <a:ext cx="30" cy="27"/>
              </a:xfrm>
              <a:prstGeom prst="ellipse">
                <a:avLst/>
              </a:prstGeom>
              <a:solidFill>
                <a:srgbClr val="D7D7D7"/>
              </a:solidFill>
              <a:ln w="9525">
                <a:noFill/>
                <a:round/>
                <a:headEnd/>
                <a:tailEnd/>
              </a:ln>
            </p:spPr>
            <p:txBody>
              <a:bodyPr/>
              <a:lstStyle/>
              <a:p>
                <a:endParaRPr lang="it-IT"/>
              </a:p>
            </p:txBody>
          </p:sp>
          <p:sp>
            <p:nvSpPr>
              <p:cNvPr id="479112" name="Oval 904"/>
              <p:cNvSpPr>
                <a:spLocks noChangeArrowheads="1"/>
              </p:cNvSpPr>
              <p:nvPr/>
            </p:nvSpPr>
            <p:spPr bwMode="auto">
              <a:xfrm>
                <a:off x="3375" y="1814"/>
                <a:ext cx="26" cy="27"/>
              </a:xfrm>
              <a:prstGeom prst="ellipse">
                <a:avLst/>
              </a:prstGeom>
              <a:solidFill>
                <a:srgbClr val="D8D8D8"/>
              </a:solidFill>
              <a:ln w="9525">
                <a:noFill/>
                <a:round/>
                <a:headEnd/>
                <a:tailEnd/>
              </a:ln>
            </p:spPr>
            <p:txBody>
              <a:bodyPr/>
              <a:lstStyle/>
              <a:p>
                <a:endParaRPr lang="it-IT"/>
              </a:p>
            </p:txBody>
          </p:sp>
          <p:sp>
            <p:nvSpPr>
              <p:cNvPr id="479113" name="Oval 905"/>
              <p:cNvSpPr>
                <a:spLocks noChangeArrowheads="1"/>
              </p:cNvSpPr>
              <p:nvPr/>
            </p:nvSpPr>
            <p:spPr bwMode="auto">
              <a:xfrm>
                <a:off x="3375" y="1814"/>
                <a:ext cx="26" cy="27"/>
              </a:xfrm>
              <a:prstGeom prst="ellipse">
                <a:avLst/>
              </a:prstGeom>
              <a:solidFill>
                <a:srgbClr val="D8D8D8"/>
              </a:solidFill>
              <a:ln w="9525">
                <a:noFill/>
                <a:round/>
                <a:headEnd/>
                <a:tailEnd/>
              </a:ln>
            </p:spPr>
            <p:txBody>
              <a:bodyPr/>
              <a:lstStyle/>
              <a:p>
                <a:endParaRPr lang="it-IT"/>
              </a:p>
            </p:txBody>
          </p:sp>
          <p:sp>
            <p:nvSpPr>
              <p:cNvPr id="479114" name="Oval 906"/>
              <p:cNvSpPr>
                <a:spLocks noChangeArrowheads="1"/>
              </p:cNvSpPr>
              <p:nvPr/>
            </p:nvSpPr>
            <p:spPr bwMode="auto">
              <a:xfrm>
                <a:off x="3375" y="1817"/>
                <a:ext cx="24" cy="22"/>
              </a:xfrm>
              <a:prstGeom prst="ellipse">
                <a:avLst/>
              </a:prstGeom>
              <a:solidFill>
                <a:srgbClr val="D8D8D8"/>
              </a:solidFill>
              <a:ln w="9525">
                <a:noFill/>
                <a:round/>
                <a:headEnd/>
                <a:tailEnd/>
              </a:ln>
            </p:spPr>
            <p:txBody>
              <a:bodyPr/>
              <a:lstStyle/>
              <a:p>
                <a:endParaRPr lang="it-IT"/>
              </a:p>
            </p:txBody>
          </p:sp>
          <p:sp>
            <p:nvSpPr>
              <p:cNvPr id="479115" name="Oval 907"/>
              <p:cNvSpPr>
                <a:spLocks noChangeArrowheads="1"/>
              </p:cNvSpPr>
              <p:nvPr/>
            </p:nvSpPr>
            <p:spPr bwMode="auto">
              <a:xfrm>
                <a:off x="3377" y="1817"/>
                <a:ext cx="22" cy="22"/>
              </a:xfrm>
              <a:prstGeom prst="ellipse">
                <a:avLst/>
              </a:prstGeom>
              <a:solidFill>
                <a:srgbClr val="D9D9D9"/>
              </a:solidFill>
              <a:ln w="9525">
                <a:noFill/>
                <a:round/>
                <a:headEnd/>
                <a:tailEnd/>
              </a:ln>
            </p:spPr>
            <p:txBody>
              <a:bodyPr/>
              <a:lstStyle/>
              <a:p>
                <a:endParaRPr lang="it-IT"/>
              </a:p>
            </p:txBody>
          </p:sp>
          <p:sp>
            <p:nvSpPr>
              <p:cNvPr id="479116" name="Oval 908"/>
              <p:cNvSpPr>
                <a:spLocks noChangeArrowheads="1"/>
              </p:cNvSpPr>
              <p:nvPr/>
            </p:nvSpPr>
            <p:spPr bwMode="auto">
              <a:xfrm>
                <a:off x="3377" y="1819"/>
                <a:ext cx="22" cy="18"/>
              </a:xfrm>
              <a:prstGeom prst="ellipse">
                <a:avLst/>
              </a:prstGeom>
              <a:solidFill>
                <a:srgbClr val="D9D9D9"/>
              </a:solidFill>
              <a:ln w="9525">
                <a:noFill/>
                <a:round/>
                <a:headEnd/>
                <a:tailEnd/>
              </a:ln>
            </p:spPr>
            <p:txBody>
              <a:bodyPr/>
              <a:lstStyle/>
              <a:p>
                <a:endParaRPr lang="it-IT"/>
              </a:p>
            </p:txBody>
          </p:sp>
          <p:sp>
            <p:nvSpPr>
              <p:cNvPr id="479117" name="Oval 909"/>
              <p:cNvSpPr>
                <a:spLocks noChangeArrowheads="1"/>
              </p:cNvSpPr>
              <p:nvPr/>
            </p:nvSpPr>
            <p:spPr bwMode="auto">
              <a:xfrm>
                <a:off x="3377" y="1819"/>
                <a:ext cx="20" cy="18"/>
              </a:xfrm>
              <a:prstGeom prst="ellipse">
                <a:avLst/>
              </a:prstGeom>
              <a:solidFill>
                <a:srgbClr val="DADADA"/>
              </a:solidFill>
              <a:ln w="9525">
                <a:noFill/>
                <a:round/>
                <a:headEnd/>
                <a:tailEnd/>
              </a:ln>
            </p:spPr>
            <p:txBody>
              <a:bodyPr/>
              <a:lstStyle/>
              <a:p>
                <a:endParaRPr lang="it-IT"/>
              </a:p>
            </p:txBody>
          </p:sp>
          <p:sp>
            <p:nvSpPr>
              <p:cNvPr id="479118" name="Oval 910"/>
              <p:cNvSpPr>
                <a:spLocks noChangeArrowheads="1"/>
              </p:cNvSpPr>
              <p:nvPr/>
            </p:nvSpPr>
            <p:spPr bwMode="auto">
              <a:xfrm>
                <a:off x="3379" y="1819"/>
                <a:ext cx="18" cy="18"/>
              </a:xfrm>
              <a:prstGeom prst="ellipse">
                <a:avLst/>
              </a:prstGeom>
              <a:solidFill>
                <a:srgbClr val="DADADA"/>
              </a:solidFill>
              <a:ln w="9525">
                <a:noFill/>
                <a:round/>
                <a:headEnd/>
                <a:tailEnd/>
              </a:ln>
            </p:spPr>
            <p:txBody>
              <a:bodyPr/>
              <a:lstStyle/>
              <a:p>
                <a:endParaRPr lang="it-IT"/>
              </a:p>
            </p:txBody>
          </p:sp>
          <p:sp>
            <p:nvSpPr>
              <p:cNvPr id="479119" name="Oval 911"/>
              <p:cNvSpPr>
                <a:spLocks noChangeArrowheads="1"/>
              </p:cNvSpPr>
              <p:nvPr/>
            </p:nvSpPr>
            <p:spPr bwMode="auto">
              <a:xfrm>
                <a:off x="3379" y="1821"/>
                <a:ext cx="18" cy="14"/>
              </a:xfrm>
              <a:prstGeom prst="ellipse">
                <a:avLst/>
              </a:prstGeom>
              <a:solidFill>
                <a:srgbClr val="DADADA"/>
              </a:solidFill>
              <a:ln w="9525">
                <a:noFill/>
                <a:round/>
                <a:headEnd/>
                <a:tailEnd/>
              </a:ln>
            </p:spPr>
            <p:txBody>
              <a:bodyPr/>
              <a:lstStyle/>
              <a:p>
                <a:endParaRPr lang="it-IT"/>
              </a:p>
            </p:txBody>
          </p:sp>
          <p:sp>
            <p:nvSpPr>
              <p:cNvPr id="479120" name="Oval 912"/>
              <p:cNvSpPr>
                <a:spLocks noChangeArrowheads="1"/>
              </p:cNvSpPr>
              <p:nvPr/>
            </p:nvSpPr>
            <p:spPr bwMode="auto">
              <a:xfrm>
                <a:off x="3381" y="1821"/>
                <a:ext cx="14" cy="14"/>
              </a:xfrm>
              <a:prstGeom prst="ellipse">
                <a:avLst/>
              </a:prstGeom>
              <a:solidFill>
                <a:srgbClr val="DBDBDB"/>
              </a:solidFill>
              <a:ln w="9525">
                <a:noFill/>
                <a:round/>
                <a:headEnd/>
                <a:tailEnd/>
              </a:ln>
            </p:spPr>
            <p:txBody>
              <a:bodyPr/>
              <a:lstStyle/>
              <a:p>
                <a:endParaRPr lang="it-IT"/>
              </a:p>
            </p:txBody>
          </p:sp>
          <p:sp>
            <p:nvSpPr>
              <p:cNvPr id="479121" name="Oval 913"/>
              <p:cNvSpPr>
                <a:spLocks noChangeArrowheads="1"/>
              </p:cNvSpPr>
              <p:nvPr/>
            </p:nvSpPr>
            <p:spPr bwMode="auto">
              <a:xfrm>
                <a:off x="3381" y="1821"/>
                <a:ext cx="14" cy="14"/>
              </a:xfrm>
              <a:prstGeom prst="ellipse">
                <a:avLst/>
              </a:prstGeom>
              <a:solidFill>
                <a:srgbClr val="DBDBDB"/>
              </a:solidFill>
              <a:ln w="9525">
                <a:noFill/>
                <a:round/>
                <a:headEnd/>
                <a:tailEnd/>
              </a:ln>
            </p:spPr>
            <p:txBody>
              <a:bodyPr/>
              <a:lstStyle/>
              <a:p>
                <a:endParaRPr lang="it-IT"/>
              </a:p>
            </p:txBody>
          </p:sp>
          <p:sp>
            <p:nvSpPr>
              <p:cNvPr id="479122" name="Oval 914"/>
              <p:cNvSpPr>
                <a:spLocks noChangeArrowheads="1"/>
              </p:cNvSpPr>
              <p:nvPr/>
            </p:nvSpPr>
            <p:spPr bwMode="auto">
              <a:xfrm>
                <a:off x="3383" y="1823"/>
                <a:ext cx="10" cy="10"/>
              </a:xfrm>
              <a:prstGeom prst="ellipse">
                <a:avLst/>
              </a:prstGeom>
              <a:solidFill>
                <a:srgbClr val="DBDBDB"/>
              </a:solidFill>
              <a:ln w="9525">
                <a:noFill/>
                <a:round/>
                <a:headEnd/>
                <a:tailEnd/>
              </a:ln>
            </p:spPr>
            <p:txBody>
              <a:bodyPr/>
              <a:lstStyle/>
              <a:p>
                <a:endParaRPr lang="it-IT"/>
              </a:p>
            </p:txBody>
          </p:sp>
          <p:sp>
            <p:nvSpPr>
              <p:cNvPr id="479123" name="Oval 915"/>
              <p:cNvSpPr>
                <a:spLocks noChangeArrowheads="1"/>
              </p:cNvSpPr>
              <p:nvPr/>
            </p:nvSpPr>
            <p:spPr bwMode="auto">
              <a:xfrm>
                <a:off x="3383" y="1823"/>
                <a:ext cx="10" cy="10"/>
              </a:xfrm>
              <a:prstGeom prst="ellipse">
                <a:avLst/>
              </a:prstGeom>
              <a:solidFill>
                <a:srgbClr val="DBDBDB"/>
              </a:solidFill>
              <a:ln w="9525">
                <a:noFill/>
                <a:round/>
                <a:headEnd/>
                <a:tailEnd/>
              </a:ln>
            </p:spPr>
            <p:txBody>
              <a:bodyPr/>
              <a:lstStyle/>
              <a:p>
                <a:endParaRPr lang="it-IT"/>
              </a:p>
            </p:txBody>
          </p:sp>
          <p:sp>
            <p:nvSpPr>
              <p:cNvPr id="479124" name="Oval 916"/>
              <p:cNvSpPr>
                <a:spLocks noChangeArrowheads="1"/>
              </p:cNvSpPr>
              <p:nvPr/>
            </p:nvSpPr>
            <p:spPr bwMode="auto">
              <a:xfrm>
                <a:off x="3383" y="1823"/>
                <a:ext cx="8" cy="10"/>
              </a:xfrm>
              <a:prstGeom prst="ellipse">
                <a:avLst/>
              </a:prstGeom>
              <a:solidFill>
                <a:srgbClr val="DCDCDC"/>
              </a:solidFill>
              <a:ln w="9525">
                <a:noFill/>
                <a:round/>
                <a:headEnd/>
                <a:tailEnd/>
              </a:ln>
            </p:spPr>
            <p:txBody>
              <a:bodyPr/>
              <a:lstStyle/>
              <a:p>
                <a:endParaRPr lang="it-IT"/>
              </a:p>
            </p:txBody>
          </p:sp>
          <p:sp>
            <p:nvSpPr>
              <p:cNvPr id="479125" name="Oval 917"/>
              <p:cNvSpPr>
                <a:spLocks noChangeArrowheads="1"/>
              </p:cNvSpPr>
              <p:nvPr/>
            </p:nvSpPr>
            <p:spPr bwMode="auto">
              <a:xfrm>
                <a:off x="3385" y="1825"/>
                <a:ext cx="6" cy="6"/>
              </a:xfrm>
              <a:prstGeom prst="ellipse">
                <a:avLst/>
              </a:prstGeom>
              <a:solidFill>
                <a:srgbClr val="DCDCDC"/>
              </a:solidFill>
              <a:ln w="9525">
                <a:noFill/>
                <a:round/>
                <a:headEnd/>
                <a:tailEnd/>
              </a:ln>
            </p:spPr>
            <p:txBody>
              <a:bodyPr/>
              <a:lstStyle/>
              <a:p>
                <a:endParaRPr lang="it-IT"/>
              </a:p>
            </p:txBody>
          </p:sp>
          <p:sp>
            <p:nvSpPr>
              <p:cNvPr id="479126" name="Oval 918"/>
              <p:cNvSpPr>
                <a:spLocks noChangeArrowheads="1"/>
              </p:cNvSpPr>
              <p:nvPr/>
            </p:nvSpPr>
            <p:spPr bwMode="auto">
              <a:xfrm>
                <a:off x="3385" y="1825"/>
                <a:ext cx="6" cy="6"/>
              </a:xfrm>
              <a:prstGeom prst="ellipse">
                <a:avLst/>
              </a:prstGeom>
              <a:solidFill>
                <a:srgbClr val="DCDCDC"/>
              </a:solidFill>
              <a:ln w="9525">
                <a:noFill/>
                <a:round/>
                <a:headEnd/>
                <a:tailEnd/>
              </a:ln>
            </p:spPr>
            <p:txBody>
              <a:bodyPr/>
              <a:lstStyle/>
              <a:p>
                <a:endParaRPr lang="it-IT"/>
              </a:p>
            </p:txBody>
          </p:sp>
          <p:sp>
            <p:nvSpPr>
              <p:cNvPr id="479127" name="Oval 919"/>
              <p:cNvSpPr>
                <a:spLocks noChangeArrowheads="1"/>
              </p:cNvSpPr>
              <p:nvPr/>
            </p:nvSpPr>
            <p:spPr bwMode="auto">
              <a:xfrm>
                <a:off x="3385" y="1825"/>
                <a:ext cx="4" cy="6"/>
              </a:xfrm>
              <a:prstGeom prst="ellipse">
                <a:avLst/>
              </a:prstGeom>
              <a:solidFill>
                <a:srgbClr val="DCDCDC"/>
              </a:solidFill>
              <a:ln w="9525">
                <a:noFill/>
                <a:round/>
                <a:headEnd/>
                <a:tailEnd/>
              </a:ln>
            </p:spPr>
            <p:txBody>
              <a:bodyPr/>
              <a:lstStyle/>
              <a:p>
                <a:endParaRPr lang="it-IT"/>
              </a:p>
            </p:txBody>
          </p:sp>
        </p:grpSp>
        <p:sp>
          <p:nvSpPr>
            <p:cNvPr id="479128" name="Oval 920"/>
            <p:cNvSpPr>
              <a:spLocks noChangeArrowheads="1"/>
            </p:cNvSpPr>
            <p:nvPr/>
          </p:nvSpPr>
          <p:spPr bwMode="auto">
            <a:xfrm>
              <a:off x="3283" y="1729"/>
              <a:ext cx="209" cy="197"/>
            </a:xfrm>
            <a:prstGeom prst="ellipse">
              <a:avLst/>
            </a:prstGeom>
            <a:noFill/>
            <a:ln w="3175">
              <a:solidFill>
                <a:srgbClr val="000000"/>
              </a:solidFill>
              <a:round/>
              <a:headEnd/>
              <a:tailEnd/>
            </a:ln>
          </p:spPr>
          <p:txBody>
            <a:bodyPr/>
            <a:lstStyle/>
            <a:p>
              <a:endParaRPr lang="it-IT"/>
            </a:p>
          </p:txBody>
        </p:sp>
      </p:grpSp>
      <p:grpSp>
        <p:nvGrpSpPr>
          <p:cNvPr id="479129" name="Group 921"/>
          <p:cNvGrpSpPr>
            <a:grpSpLocks/>
          </p:cNvGrpSpPr>
          <p:nvPr/>
        </p:nvGrpSpPr>
        <p:grpSpPr bwMode="auto">
          <a:xfrm>
            <a:off x="4238625" y="2513013"/>
            <a:ext cx="331788" cy="312737"/>
            <a:chOff x="3486" y="1729"/>
            <a:chExt cx="209" cy="197"/>
          </a:xfrm>
        </p:grpSpPr>
        <p:grpSp>
          <p:nvGrpSpPr>
            <p:cNvPr id="479130" name="Group 922"/>
            <p:cNvGrpSpPr>
              <a:grpSpLocks/>
            </p:cNvGrpSpPr>
            <p:nvPr/>
          </p:nvGrpSpPr>
          <p:grpSpPr bwMode="auto">
            <a:xfrm>
              <a:off x="3486" y="1729"/>
              <a:ext cx="209" cy="197"/>
              <a:chOff x="3486" y="1729"/>
              <a:chExt cx="209" cy="197"/>
            </a:xfrm>
          </p:grpSpPr>
          <p:sp>
            <p:nvSpPr>
              <p:cNvPr id="479131" name="Oval 923"/>
              <p:cNvSpPr>
                <a:spLocks noChangeArrowheads="1"/>
              </p:cNvSpPr>
              <p:nvPr/>
            </p:nvSpPr>
            <p:spPr bwMode="auto">
              <a:xfrm>
                <a:off x="3486" y="1729"/>
                <a:ext cx="209" cy="197"/>
              </a:xfrm>
              <a:prstGeom prst="ellipse">
                <a:avLst/>
              </a:prstGeom>
              <a:solidFill>
                <a:srgbClr val="000000"/>
              </a:solidFill>
              <a:ln w="9525">
                <a:noFill/>
                <a:round/>
                <a:headEnd/>
                <a:tailEnd/>
              </a:ln>
            </p:spPr>
            <p:txBody>
              <a:bodyPr/>
              <a:lstStyle/>
              <a:p>
                <a:endParaRPr lang="it-IT"/>
              </a:p>
            </p:txBody>
          </p:sp>
          <p:sp>
            <p:nvSpPr>
              <p:cNvPr id="479132" name="Oval 924"/>
              <p:cNvSpPr>
                <a:spLocks noChangeArrowheads="1"/>
              </p:cNvSpPr>
              <p:nvPr/>
            </p:nvSpPr>
            <p:spPr bwMode="auto">
              <a:xfrm>
                <a:off x="3488" y="1731"/>
                <a:ext cx="205" cy="193"/>
              </a:xfrm>
              <a:prstGeom prst="ellipse">
                <a:avLst/>
              </a:prstGeom>
              <a:solidFill>
                <a:srgbClr val="090909"/>
              </a:solidFill>
              <a:ln w="9525">
                <a:noFill/>
                <a:round/>
                <a:headEnd/>
                <a:tailEnd/>
              </a:ln>
            </p:spPr>
            <p:txBody>
              <a:bodyPr/>
              <a:lstStyle/>
              <a:p>
                <a:endParaRPr lang="it-IT"/>
              </a:p>
            </p:txBody>
          </p:sp>
          <p:sp>
            <p:nvSpPr>
              <p:cNvPr id="479133" name="Oval 925"/>
              <p:cNvSpPr>
                <a:spLocks noChangeArrowheads="1"/>
              </p:cNvSpPr>
              <p:nvPr/>
            </p:nvSpPr>
            <p:spPr bwMode="auto">
              <a:xfrm>
                <a:off x="3488" y="1731"/>
                <a:ext cx="205" cy="193"/>
              </a:xfrm>
              <a:prstGeom prst="ellipse">
                <a:avLst/>
              </a:prstGeom>
              <a:solidFill>
                <a:srgbClr val="0D0D0D"/>
              </a:solidFill>
              <a:ln w="9525">
                <a:noFill/>
                <a:round/>
                <a:headEnd/>
                <a:tailEnd/>
              </a:ln>
            </p:spPr>
            <p:txBody>
              <a:bodyPr/>
              <a:lstStyle/>
              <a:p>
                <a:endParaRPr lang="it-IT"/>
              </a:p>
            </p:txBody>
          </p:sp>
          <p:sp>
            <p:nvSpPr>
              <p:cNvPr id="479134" name="Oval 926"/>
              <p:cNvSpPr>
                <a:spLocks noChangeArrowheads="1"/>
              </p:cNvSpPr>
              <p:nvPr/>
            </p:nvSpPr>
            <p:spPr bwMode="auto">
              <a:xfrm>
                <a:off x="3488" y="1731"/>
                <a:ext cx="203" cy="193"/>
              </a:xfrm>
              <a:prstGeom prst="ellipse">
                <a:avLst/>
              </a:prstGeom>
              <a:solidFill>
                <a:srgbClr val="101010"/>
              </a:solidFill>
              <a:ln w="9525">
                <a:noFill/>
                <a:round/>
                <a:headEnd/>
                <a:tailEnd/>
              </a:ln>
            </p:spPr>
            <p:txBody>
              <a:bodyPr/>
              <a:lstStyle/>
              <a:p>
                <a:endParaRPr lang="it-IT"/>
              </a:p>
            </p:txBody>
          </p:sp>
          <p:sp>
            <p:nvSpPr>
              <p:cNvPr id="479135" name="Oval 927"/>
              <p:cNvSpPr>
                <a:spLocks noChangeArrowheads="1"/>
              </p:cNvSpPr>
              <p:nvPr/>
            </p:nvSpPr>
            <p:spPr bwMode="auto">
              <a:xfrm>
                <a:off x="3490" y="1733"/>
                <a:ext cx="201" cy="189"/>
              </a:xfrm>
              <a:prstGeom prst="ellipse">
                <a:avLst/>
              </a:prstGeom>
              <a:solidFill>
                <a:srgbClr val="131313"/>
              </a:solidFill>
              <a:ln w="9525">
                <a:noFill/>
                <a:round/>
                <a:headEnd/>
                <a:tailEnd/>
              </a:ln>
            </p:spPr>
            <p:txBody>
              <a:bodyPr/>
              <a:lstStyle/>
              <a:p>
                <a:endParaRPr lang="it-IT"/>
              </a:p>
            </p:txBody>
          </p:sp>
          <p:sp>
            <p:nvSpPr>
              <p:cNvPr id="479136" name="Oval 928"/>
              <p:cNvSpPr>
                <a:spLocks noChangeArrowheads="1"/>
              </p:cNvSpPr>
              <p:nvPr/>
            </p:nvSpPr>
            <p:spPr bwMode="auto">
              <a:xfrm>
                <a:off x="3490" y="1733"/>
                <a:ext cx="201" cy="189"/>
              </a:xfrm>
              <a:prstGeom prst="ellipse">
                <a:avLst/>
              </a:prstGeom>
              <a:solidFill>
                <a:srgbClr val="161616"/>
              </a:solidFill>
              <a:ln w="9525">
                <a:noFill/>
                <a:round/>
                <a:headEnd/>
                <a:tailEnd/>
              </a:ln>
            </p:spPr>
            <p:txBody>
              <a:bodyPr/>
              <a:lstStyle/>
              <a:p>
                <a:endParaRPr lang="it-IT"/>
              </a:p>
            </p:txBody>
          </p:sp>
          <p:sp>
            <p:nvSpPr>
              <p:cNvPr id="479137" name="Oval 929"/>
              <p:cNvSpPr>
                <a:spLocks noChangeArrowheads="1"/>
              </p:cNvSpPr>
              <p:nvPr/>
            </p:nvSpPr>
            <p:spPr bwMode="auto">
              <a:xfrm>
                <a:off x="3492" y="1735"/>
                <a:ext cx="197" cy="185"/>
              </a:xfrm>
              <a:prstGeom prst="ellipse">
                <a:avLst/>
              </a:prstGeom>
              <a:solidFill>
                <a:srgbClr val="191919"/>
              </a:solidFill>
              <a:ln w="9525">
                <a:noFill/>
                <a:round/>
                <a:headEnd/>
                <a:tailEnd/>
              </a:ln>
            </p:spPr>
            <p:txBody>
              <a:bodyPr/>
              <a:lstStyle/>
              <a:p>
                <a:endParaRPr lang="it-IT"/>
              </a:p>
            </p:txBody>
          </p:sp>
          <p:sp>
            <p:nvSpPr>
              <p:cNvPr id="479138" name="Oval 930"/>
              <p:cNvSpPr>
                <a:spLocks noChangeArrowheads="1"/>
              </p:cNvSpPr>
              <p:nvPr/>
            </p:nvSpPr>
            <p:spPr bwMode="auto">
              <a:xfrm>
                <a:off x="3492" y="1735"/>
                <a:ext cx="197" cy="185"/>
              </a:xfrm>
              <a:prstGeom prst="ellipse">
                <a:avLst/>
              </a:prstGeom>
              <a:solidFill>
                <a:srgbClr val="1B1B1B"/>
              </a:solidFill>
              <a:ln w="9525">
                <a:noFill/>
                <a:round/>
                <a:headEnd/>
                <a:tailEnd/>
              </a:ln>
            </p:spPr>
            <p:txBody>
              <a:bodyPr/>
              <a:lstStyle/>
              <a:p>
                <a:endParaRPr lang="it-IT"/>
              </a:p>
            </p:txBody>
          </p:sp>
          <p:sp>
            <p:nvSpPr>
              <p:cNvPr id="479139" name="Oval 931"/>
              <p:cNvSpPr>
                <a:spLocks noChangeArrowheads="1"/>
              </p:cNvSpPr>
              <p:nvPr/>
            </p:nvSpPr>
            <p:spPr bwMode="auto">
              <a:xfrm>
                <a:off x="3492" y="1735"/>
                <a:ext cx="197" cy="185"/>
              </a:xfrm>
              <a:prstGeom prst="ellipse">
                <a:avLst/>
              </a:prstGeom>
              <a:solidFill>
                <a:srgbClr val="1D1D1D"/>
              </a:solidFill>
              <a:ln w="9525">
                <a:noFill/>
                <a:round/>
                <a:headEnd/>
                <a:tailEnd/>
              </a:ln>
            </p:spPr>
            <p:txBody>
              <a:bodyPr/>
              <a:lstStyle/>
              <a:p>
                <a:endParaRPr lang="it-IT"/>
              </a:p>
            </p:txBody>
          </p:sp>
          <p:sp>
            <p:nvSpPr>
              <p:cNvPr id="479140" name="Oval 932"/>
              <p:cNvSpPr>
                <a:spLocks noChangeArrowheads="1"/>
              </p:cNvSpPr>
              <p:nvPr/>
            </p:nvSpPr>
            <p:spPr bwMode="auto">
              <a:xfrm>
                <a:off x="3494" y="1737"/>
                <a:ext cx="193" cy="181"/>
              </a:xfrm>
              <a:prstGeom prst="ellipse">
                <a:avLst/>
              </a:prstGeom>
              <a:solidFill>
                <a:srgbClr val="202020"/>
              </a:solidFill>
              <a:ln w="9525">
                <a:noFill/>
                <a:round/>
                <a:headEnd/>
                <a:tailEnd/>
              </a:ln>
            </p:spPr>
            <p:txBody>
              <a:bodyPr/>
              <a:lstStyle/>
              <a:p>
                <a:endParaRPr lang="it-IT"/>
              </a:p>
            </p:txBody>
          </p:sp>
          <p:sp>
            <p:nvSpPr>
              <p:cNvPr id="479141" name="Oval 933"/>
              <p:cNvSpPr>
                <a:spLocks noChangeArrowheads="1"/>
              </p:cNvSpPr>
              <p:nvPr/>
            </p:nvSpPr>
            <p:spPr bwMode="auto">
              <a:xfrm>
                <a:off x="3494" y="1737"/>
                <a:ext cx="193" cy="181"/>
              </a:xfrm>
              <a:prstGeom prst="ellipse">
                <a:avLst/>
              </a:prstGeom>
              <a:solidFill>
                <a:srgbClr val="222222"/>
              </a:solidFill>
              <a:ln w="9525">
                <a:noFill/>
                <a:round/>
                <a:headEnd/>
                <a:tailEnd/>
              </a:ln>
            </p:spPr>
            <p:txBody>
              <a:bodyPr/>
              <a:lstStyle/>
              <a:p>
                <a:endParaRPr lang="it-IT"/>
              </a:p>
            </p:txBody>
          </p:sp>
          <p:sp>
            <p:nvSpPr>
              <p:cNvPr id="479142" name="Oval 934"/>
              <p:cNvSpPr>
                <a:spLocks noChangeArrowheads="1"/>
              </p:cNvSpPr>
              <p:nvPr/>
            </p:nvSpPr>
            <p:spPr bwMode="auto">
              <a:xfrm>
                <a:off x="3496" y="1737"/>
                <a:ext cx="189" cy="181"/>
              </a:xfrm>
              <a:prstGeom prst="ellipse">
                <a:avLst/>
              </a:prstGeom>
              <a:solidFill>
                <a:srgbClr val="242424"/>
              </a:solidFill>
              <a:ln w="9525">
                <a:noFill/>
                <a:round/>
                <a:headEnd/>
                <a:tailEnd/>
              </a:ln>
            </p:spPr>
            <p:txBody>
              <a:bodyPr/>
              <a:lstStyle/>
              <a:p>
                <a:endParaRPr lang="it-IT"/>
              </a:p>
            </p:txBody>
          </p:sp>
          <p:sp>
            <p:nvSpPr>
              <p:cNvPr id="479143" name="Oval 935"/>
              <p:cNvSpPr>
                <a:spLocks noChangeArrowheads="1"/>
              </p:cNvSpPr>
              <p:nvPr/>
            </p:nvSpPr>
            <p:spPr bwMode="auto">
              <a:xfrm>
                <a:off x="3496" y="1739"/>
                <a:ext cx="189" cy="177"/>
              </a:xfrm>
              <a:prstGeom prst="ellipse">
                <a:avLst/>
              </a:prstGeom>
              <a:solidFill>
                <a:srgbClr val="262626"/>
              </a:solidFill>
              <a:ln w="9525">
                <a:noFill/>
                <a:round/>
                <a:headEnd/>
                <a:tailEnd/>
              </a:ln>
            </p:spPr>
            <p:txBody>
              <a:bodyPr/>
              <a:lstStyle/>
              <a:p>
                <a:endParaRPr lang="it-IT"/>
              </a:p>
            </p:txBody>
          </p:sp>
          <p:sp>
            <p:nvSpPr>
              <p:cNvPr id="479144" name="Oval 936"/>
              <p:cNvSpPr>
                <a:spLocks noChangeArrowheads="1"/>
              </p:cNvSpPr>
              <p:nvPr/>
            </p:nvSpPr>
            <p:spPr bwMode="auto">
              <a:xfrm>
                <a:off x="3496" y="1739"/>
                <a:ext cx="187" cy="177"/>
              </a:xfrm>
              <a:prstGeom prst="ellipse">
                <a:avLst/>
              </a:prstGeom>
              <a:solidFill>
                <a:srgbClr val="292929"/>
              </a:solidFill>
              <a:ln w="9525">
                <a:noFill/>
                <a:round/>
                <a:headEnd/>
                <a:tailEnd/>
              </a:ln>
            </p:spPr>
            <p:txBody>
              <a:bodyPr/>
              <a:lstStyle/>
              <a:p>
                <a:endParaRPr lang="it-IT"/>
              </a:p>
            </p:txBody>
          </p:sp>
          <p:sp>
            <p:nvSpPr>
              <p:cNvPr id="479145" name="Oval 937"/>
              <p:cNvSpPr>
                <a:spLocks noChangeArrowheads="1"/>
              </p:cNvSpPr>
              <p:nvPr/>
            </p:nvSpPr>
            <p:spPr bwMode="auto">
              <a:xfrm>
                <a:off x="3498" y="1741"/>
                <a:ext cx="185" cy="173"/>
              </a:xfrm>
              <a:prstGeom prst="ellipse">
                <a:avLst/>
              </a:prstGeom>
              <a:solidFill>
                <a:srgbClr val="2B2B2B"/>
              </a:solidFill>
              <a:ln w="9525">
                <a:noFill/>
                <a:round/>
                <a:headEnd/>
                <a:tailEnd/>
              </a:ln>
            </p:spPr>
            <p:txBody>
              <a:bodyPr/>
              <a:lstStyle/>
              <a:p>
                <a:endParaRPr lang="it-IT"/>
              </a:p>
            </p:txBody>
          </p:sp>
          <p:sp>
            <p:nvSpPr>
              <p:cNvPr id="479146" name="Oval 938"/>
              <p:cNvSpPr>
                <a:spLocks noChangeArrowheads="1"/>
              </p:cNvSpPr>
              <p:nvPr/>
            </p:nvSpPr>
            <p:spPr bwMode="auto">
              <a:xfrm>
                <a:off x="3498" y="1741"/>
                <a:ext cx="185" cy="173"/>
              </a:xfrm>
              <a:prstGeom prst="ellipse">
                <a:avLst/>
              </a:prstGeom>
              <a:solidFill>
                <a:srgbClr val="2D2D2D"/>
              </a:solidFill>
              <a:ln w="9525">
                <a:noFill/>
                <a:round/>
                <a:headEnd/>
                <a:tailEnd/>
              </a:ln>
            </p:spPr>
            <p:txBody>
              <a:bodyPr/>
              <a:lstStyle/>
              <a:p>
                <a:endParaRPr lang="it-IT"/>
              </a:p>
            </p:txBody>
          </p:sp>
          <p:sp>
            <p:nvSpPr>
              <p:cNvPr id="479147" name="Oval 939"/>
              <p:cNvSpPr>
                <a:spLocks noChangeArrowheads="1"/>
              </p:cNvSpPr>
              <p:nvPr/>
            </p:nvSpPr>
            <p:spPr bwMode="auto">
              <a:xfrm>
                <a:off x="3500" y="1741"/>
                <a:ext cx="181" cy="173"/>
              </a:xfrm>
              <a:prstGeom prst="ellipse">
                <a:avLst/>
              </a:prstGeom>
              <a:solidFill>
                <a:srgbClr val="2F2F2F"/>
              </a:solidFill>
              <a:ln w="9525">
                <a:noFill/>
                <a:round/>
                <a:headEnd/>
                <a:tailEnd/>
              </a:ln>
            </p:spPr>
            <p:txBody>
              <a:bodyPr/>
              <a:lstStyle/>
              <a:p>
                <a:endParaRPr lang="it-IT"/>
              </a:p>
            </p:txBody>
          </p:sp>
          <p:sp>
            <p:nvSpPr>
              <p:cNvPr id="479148" name="Oval 940"/>
              <p:cNvSpPr>
                <a:spLocks noChangeArrowheads="1"/>
              </p:cNvSpPr>
              <p:nvPr/>
            </p:nvSpPr>
            <p:spPr bwMode="auto">
              <a:xfrm>
                <a:off x="3500" y="1743"/>
                <a:ext cx="181" cy="169"/>
              </a:xfrm>
              <a:prstGeom prst="ellipse">
                <a:avLst/>
              </a:prstGeom>
              <a:solidFill>
                <a:srgbClr val="313131"/>
              </a:solidFill>
              <a:ln w="9525">
                <a:noFill/>
                <a:round/>
                <a:headEnd/>
                <a:tailEnd/>
              </a:ln>
            </p:spPr>
            <p:txBody>
              <a:bodyPr/>
              <a:lstStyle/>
              <a:p>
                <a:endParaRPr lang="it-IT"/>
              </a:p>
            </p:txBody>
          </p:sp>
          <p:sp>
            <p:nvSpPr>
              <p:cNvPr id="479149" name="Oval 941"/>
              <p:cNvSpPr>
                <a:spLocks noChangeArrowheads="1"/>
              </p:cNvSpPr>
              <p:nvPr/>
            </p:nvSpPr>
            <p:spPr bwMode="auto">
              <a:xfrm>
                <a:off x="3500" y="1743"/>
                <a:ext cx="179" cy="169"/>
              </a:xfrm>
              <a:prstGeom prst="ellipse">
                <a:avLst/>
              </a:prstGeom>
              <a:solidFill>
                <a:srgbClr val="333333"/>
              </a:solidFill>
              <a:ln w="9525">
                <a:noFill/>
                <a:round/>
                <a:headEnd/>
                <a:tailEnd/>
              </a:ln>
            </p:spPr>
            <p:txBody>
              <a:bodyPr/>
              <a:lstStyle/>
              <a:p>
                <a:endParaRPr lang="it-IT"/>
              </a:p>
            </p:txBody>
          </p:sp>
          <p:sp>
            <p:nvSpPr>
              <p:cNvPr id="479150" name="Oval 942"/>
              <p:cNvSpPr>
                <a:spLocks noChangeArrowheads="1"/>
              </p:cNvSpPr>
              <p:nvPr/>
            </p:nvSpPr>
            <p:spPr bwMode="auto">
              <a:xfrm>
                <a:off x="3502" y="1743"/>
                <a:ext cx="177" cy="169"/>
              </a:xfrm>
              <a:prstGeom prst="ellipse">
                <a:avLst/>
              </a:prstGeom>
              <a:solidFill>
                <a:srgbClr val="363636"/>
              </a:solidFill>
              <a:ln w="9525">
                <a:noFill/>
                <a:round/>
                <a:headEnd/>
                <a:tailEnd/>
              </a:ln>
            </p:spPr>
            <p:txBody>
              <a:bodyPr/>
              <a:lstStyle/>
              <a:p>
                <a:endParaRPr lang="it-IT"/>
              </a:p>
            </p:txBody>
          </p:sp>
          <p:sp>
            <p:nvSpPr>
              <p:cNvPr id="479151" name="Oval 943"/>
              <p:cNvSpPr>
                <a:spLocks noChangeArrowheads="1"/>
              </p:cNvSpPr>
              <p:nvPr/>
            </p:nvSpPr>
            <p:spPr bwMode="auto">
              <a:xfrm>
                <a:off x="3502" y="1745"/>
                <a:ext cx="177" cy="165"/>
              </a:xfrm>
              <a:prstGeom prst="ellipse">
                <a:avLst/>
              </a:prstGeom>
              <a:solidFill>
                <a:srgbClr val="383838"/>
              </a:solidFill>
              <a:ln w="9525">
                <a:noFill/>
                <a:round/>
                <a:headEnd/>
                <a:tailEnd/>
              </a:ln>
            </p:spPr>
            <p:txBody>
              <a:bodyPr/>
              <a:lstStyle/>
              <a:p>
                <a:endParaRPr lang="it-IT"/>
              </a:p>
            </p:txBody>
          </p:sp>
          <p:sp>
            <p:nvSpPr>
              <p:cNvPr id="479152" name="Oval 944"/>
              <p:cNvSpPr>
                <a:spLocks noChangeArrowheads="1"/>
              </p:cNvSpPr>
              <p:nvPr/>
            </p:nvSpPr>
            <p:spPr bwMode="auto">
              <a:xfrm>
                <a:off x="3504" y="1745"/>
                <a:ext cx="173" cy="165"/>
              </a:xfrm>
              <a:prstGeom prst="ellipse">
                <a:avLst/>
              </a:prstGeom>
              <a:solidFill>
                <a:srgbClr val="3A3A3A"/>
              </a:solidFill>
              <a:ln w="9525">
                <a:noFill/>
                <a:round/>
                <a:headEnd/>
                <a:tailEnd/>
              </a:ln>
            </p:spPr>
            <p:txBody>
              <a:bodyPr/>
              <a:lstStyle/>
              <a:p>
                <a:endParaRPr lang="it-IT"/>
              </a:p>
            </p:txBody>
          </p:sp>
          <p:sp>
            <p:nvSpPr>
              <p:cNvPr id="479153" name="Oval 945"/>
              <p:cNvSpPr>
                <a:spLocks noChangeArrowheads="1"/>
              </p:cNvSpPr>
              <p:nvPr/>
            </p:nvSpPr>
            <p:spPr bwMode="auto">
              <a:xfrm>
                <a:off x="3504" y="1747"/>
                <a:ext cx="173" cy="161"/>
              </a:xfrm>
              <a:prstGeom prst="ellipse">
                <a:avLst/>
              </a:prstGeom>
              <a:solidFill>
                <a:srgbClr val="3C3C3C"/>
              </a:solidFill>
              <a:ln w="9525">
                <a:noFill/>
                <a:round/>
                <a:headEnd/>
                <a:tailEnd/>
              </a:ln>
            </p:spPr>
            <p:txBody>
              <a:bodyPr/>
              <a:lstStyle/>
              <a:p>
                <a:endParaRPr lang="it-IT"/>
              </a:p>
            </p:txBody>
          </p:sp>
          <p:sp>
            <p:nvSpPr>
              <p:cNvPr id="479154" name="Oval 946"/>
              <p:cNvSpPr>
                <a:spLocks noChangeArrowheads="1"/>
              </p:cNvSpPr>
              <p:nvPr/>
            </p:nvSpPr>
            <p:spPr bwMode="auto">
              <a:xfrm>
                <a:off x="3504" y="1747"/>
                <a:ext cx="171" cy="161"/>
              </a:xfrm>
              <a:prstGeom prst="ellipse">
                <a:avLst/>
              </a:prstGeom>
              <a:solidFill>
                <a:srgbClr val="3F3F3F"/>
              </a:solidFill>
              <a:ln w="9525">
                <a:noFill/>
                <a:round/>
                <a:headEnd/>
                <a:tailEnd/>
              </a:ln>
            </p:spPr>
            <p:txBody>
              <a:bodyPr/>
              <a:lstStyle/>
              <a:p>
                <a:endParaRPr lang="it-IT"/>
              </a:p>
            </p:txBody>
          </p:sp>
          <p:sp>
            <p:nvSpPr>
              <p:cNvPr id="479155" name="Oval 947"/>
              <p:cNvSpPr>
                <a:spLocks noChangeArrowheads="1"/>
              </p:cNvSpPr>
              <p:nvPr/>
            </p:nvSpPr>
            <p:spPr bwMode="auto">
              <a:xfrm>
                <a:off x="3506" y="1747"/>
                <a:ext cx="169" cy="161"/>
              </a:xfrm>
              <a:prstGeom prst="ellipse">
                <a:avLst/>
              </a:prstGeom>
              <a:solidFill>
                <a:srgbClr val="414141"/>
              </a:solidFill>
              <a:ln w="9525">
                <a:noFill/>
                <a:round/>
                <a:headEnd/>
                <a:tailEnd/>
              </a:ln>
            </p:spPr>
            <p:txBody>
              <a:bodyPr/>
              <a:lstStyle/>
              <a:p>
                <a:endParaRPr lang="it-IT"/>
              </a:p>
            </p:txBody>
          </p:sp>
          <p:sp>
            <p:nvSpPr>
              <p:cNvPr id="479156" name="Oval 948"/>
              <p:cNvSpPr>
                <a:spLocks noChangeArrowheads="1"/>
              </p:cNvSpPr>
              <p:nvPr/>
            </p:nvSpPr>
            <p:spPr bwMode="auto">
              <a:xfrm>
                <a:off x="3506" y="1749"/>
                <a:ext cx="169" cy="157"/>
              </a:xfrm>
              <a:prstGeom prst="ellipse">
                <a:avLst/>
              </a:prstGeom>
              <a:solidFill>
                <a:srgbClr val="434343"/>
              </a:solidFill>
              <a:ln w="9525">
                <a:noFill/>
                <a:round/>
                <a:headEnd/>
                <a:tailEnd/>
              </a:ln>
            </p:spPr>
            <p:txBody>
              <a:bodyPr/>
              <a:lstStyle/>
              <a:p>
                <a:endParaRPr lang="it-IT"/>
              </a:p>
            </p:txBody>
          </p:sp>
          <p:sp>
            <p:nvSpPr>
              <p:cNvPr id="479157" name="Oval 949"/>
              <p:cNvSpPr>
                <a:spLocks noChangeArrowheads="1"/>
              </p:cNvSpPr>
              <p:nvPr/>
            </p:nvSpPr>
            <p:spPr bwMode="auto">
              <a:xfrm>
                <a:off x="3509" y="1749"/>
                <a:ext cx="164" cy="157"/>
              </a:xfrm>
              <a:prstGeom prst="ellipse">
                <a:avLst/>
              </a:prstGeom>
              <a:solidFill>
                <a:srgbClr val="454545"/>
              </a:solidFill>
              <a:ln w="9525">
                <a:noFill/>
                <a:round/>
                <a:headEnd/>
                <a:tailEnd/>
              </a:ln>
            </p:spPr>
            <p:txBody>
              <a:bodyPr/>
              <a:lstStyle/>
              <a:p>
                <a:endParaRPr lang="it-IT"/>
              </a:p>
            </p:txBody>
          </p:sp>
          <p:sp>
            <p:nvSpPr>
              <p:cNvPr id="479158" name="Oval 950"/>
              <p:cNvSpPr>
                <a:spLocks noChangeArrowheads="1"/>
              </p:cNvSpPr>
              <p:nvPr/>
            </p:nvSpPr>
            <p:spPr bwMode="auto">
              <a:xfrm>
                <a:off x="3509" y="1749"/>
                <a:ext cx="164" cy="157"/>
              </a:xfrm>
              <a:prstGeom prst="ellipse">
                <a:avLst/>
              </a:prstGeom>
              <a:solidFill>
                <a:srgbClr val="484848"/>
              </a:solidFill>
              <a:ln w="9525">
                <a:noFill/>
                <a:round/>
                <a:headEnd/>
                <a:tailEnd/>
              </a:ln>
            </p:spPr>
            <p:txBody>
              <a:bodyPr/>
              <a:lstStyle/>
              <a:p>
                <a:endParaRPr lang="it-IT"/>
              </a:p>
            </p:txBody>
          </p:sp>
          <p:sp>
            <p:nvSpPr>
              <p:cNvPr id="479159" name="Oval 951"/>
              <p:cNvSpPr>
                <a:spLocks noChangeArrowheads="1"/>
              </p:cNvSpPr>
              <p:nvPr/>
            </p:nvSpPr>
            <p:spPr bwMode="auto">
              <a:xfrm>
                <a:off x="3509" y="1752"/>
                <a:ext cx="164" cy="152"/>
              </a:xfrm>
              <a:prstGeom prst="ellipse">
                <a:avLst/>
              </a:prstGeom>
              <a:solidFill>
                <a:srgbClr val="4A4A4A"/>
              </a:solidFill>
              <a:ln w="9525">
                <a:noFill/>
                <a:round/>
                <a:headEnd/>
                <a:tailEnd/>
              </a:ln>
            </p:spPr>
            <p:txBody>
              <a:bodyPr/>
              <a:lstStyle/>
              <a:p>
                <a:endParaRPr lang="it-IT"/>
              </a:p>
            </p:txBody>
          </p:sp>
          <p:sp>
            <p:nvSpPr>
              <p:cNvPr id="479160" name="Oval 952"/>
              <p:cNvSpPr>
                <a:spLocks noChangeArrowheads="1"/>
              </p:cNvSpPr>
              <p:nvPr/>
            </p:nvSpPr>
            <p:spPr bwMode="auto">
              <a:xfrm>
                <a:off x="3511" y="1752"/>
                <a:ext cx="160" cy="152"/>
              </a:xfrm>
              <a:prstGeom prst="ellipse">
                <a:avLst/>
              </a:prstGeom>
              <a:solidFill>
                <a:srgbClr val="4C4C4C"/>
              </a:solidFill>
              <a:ln w="9525">
                <a:noFill/>
                <a:round/>
                <a:headEnd/>
                <a:tailEnd/>
              </a:ln>
            </p:spPr>
            <p:txBody>
              <a:bodyPr/>
              <a:lstStyle/>
              <a:p>
                <a:endParaRPr lang="it-IT"/>
              </a:p>
            </p:txBody>
          </p:sp>
          <p:sp>
            <p:nvSpPr>
              <p:cNvPr id="479161" name="Oval 953"/>
              <p:cNvSpPr>
                <a:spLocks noChangeArrowheads="1"/>
              </p:cNvSpPr>
              <p:nvPr/>
            </p:nvSpPr>
            <p:spPr bwMode="auto">
              <a:xfrm>
                <a:off x="3511" y="1752"/>
                <a:ext cx="160" cy="152"/>
              </a:xfrm>
              <a:prstGeom prst="ellipse">
                <a:avLst/>
              </a:prstGeom>
              <a:solidFill>
                <a:srgbClr val="4F4F4F"/>
              </a:solidFill>
              <a:ln w="9525">
                <a:noFill/>
                <a:round/>
                <a:headEnd/>
                <a:tailEnd/>
              </a:ln>
            </p:spPr>
            <p:txBody>
              <a:bodyPr/>
              <a:lstStyle/>
              <a:p>
                <a:endParaRPr lang="it-IT"/>
              </a:p>
            </p:txBody>
          </p:sp>
          <p:sp>
            <p:nvSpPr>
              <p:cNvPr id="479162" name="Oval 954"/>
              <p:cNvSpPr>
                <a:spLocks noChangeArrowheads="1"/>
              </p:cNvSpPr>
              <p:nvPr/>
            </p:nvSpPr>
            <p:spPr bwMode="auto">
              <a:xfrm>
                <a:off x="3511" y="1754"/>
                <a:ext cx="158" cy="148"/>
              </a:xfrm>
              <a:prstGeom prst="ellipse">
                <a:avLst/>
              </a:prstGeom>
              <a:solidFill>
                <a:srgbClr val="515151"/>
              </a:solidFill>
              <a:ln w="9525">
                <a:noFill/>
                <a:round/>
                <a:headEnd/>
                <a:tailEnd/>
              </a:ln>
            </p:spPr>
            <p:txBody>
              <a:bodyPr/>
              <a:lstStyle/>
              <a:p>
                <a:endParaRPr lang="it-IT"/>
              </a:p>
            </p:txBody>
          </p:sp>
          <p:sp>
            <p:nvSpPr>
              <p:cNvPr id="479163" name="Oval 955"/>
              <p:cNvSpPr>
                <a:spLocks noChangeArrowheads="1"/>
              </p:cNvSpPr>
              <p:nvPr/>
            </p:nvSpPr>
            <p:spPr bwMode="auto">
              <a:xfrm>
                <a:off x="3513" y="1754"/>
                <a:ext cx="156" cy="148"/>
              </a:xfrm>
              <a:prstGeom prst="ellipse">
                <a:avLst/>
              </a:prstGeom>
              <a:solidFill>
                <a:srgbClr val="535353"/>
              </a:solidFill>
              <a:ln w="9525">
                <a:noFill/>
                <a:round/>
                <a:headEnd/>
                <a:tailEnd/>
              </a:ln>
            </p:spPr>
            <p:txBody>
              <a:bodyPr/>
              <a:lstStyle/>
              <a:p>
                <a:endParaRPr lang="it-IT"/>
              </a:p>
            </p:txBody>
          </p:sp>
          <p:sp>
            <p:nvSpPr>
              <p:cNvPr id="479164" name="Oval 956"/>
              <p:cNvSpPr>
                <a:spLocks noChangeArrowheads="1"/>
              </p:cNvSpPr>
              <p:nvPr/>
            </p:nvSpPr>
            <p:spPr bwMode="auto">
              <a:xfrm>
                <a:off x="3513" y="1756"/>
                <a:ext cx="156" cy="144"/>
              </a:xfrm>
              <a:prstGeom prst="ellipse">
                <a:avLst/>
              </a:prstGeom>
              <a:solidFill>
                <a:srgbClr val="565656"/>
              </a:solidFill>
              <a:ln w="9525">
                <a:noFill/>
                <a:round/>
                <a:headEnd/>
                <a:tailEnd/>
              </a:ln>
            </p:spPr>
            <p:txBody>
              <a:bodyPr/>
              <a:lstStyle/>
              <a:p>
                <a:endParaRPr lang="it-IT"/>
              </a:p>
            </p:txBody>
          </p:sp>
          <p:sp>
            <p:nvSpPr>
              <p:cNvPr id="479165" name="Oval 957"/>
              <p:cNvSpPr>
                <a:spLocks noChangeArrowheads="1"/>
              </p:cNvSpPr>
              <p:nvPr/>
            </p:nvSpPr>
            <p:spPr bwMode="auto">
              <a:xfrm>
                <a:off x="3515" y="1756"/>
                <a:ext cx="152" cy="144"/>
              </a:xfrm>
              <a:prstGeom prst="ellipse">
                <a:avLst/>
              </a:prstGeom>
              <a:solidFill>
                <a:srgbClr val="585858"/>
              </a:solidFill>
              <a:ln w="9525">
                <a:noFill/>
                <a:round/>
                <a:headEnd/>
                <a:tailEnd/>
              </a:ln>
            </p:spPr>
            <p:txBody>
              <a:bodyPr/>
              <a:lstStyle/>
              <a:p>
                <a:endParaRPr lang="it-IT"/>
              </a:p>
            </p:txBody>
          </p:sp>
          <p:sp>
            <p:nvSpPr>
              <p:cNvPr id="479166" name="Oval 958"/>
              <p:cNvSpPr>
                <a:spLocks noChangeArrowheads="1"/>
              </p:cNvSpPr>
              <p:nvPr/>
            </p:nvSpPr>
            <p:spPr bwMode="auto">
              <a:xfrm>
                <a:off x="3515" y="1756"/>
                <a:ext cx="152" cy="144"/>
              </a:xfrm>
              <a:prstGeom prst="ellipse">
                <a:avLst/>
              </a:prstGeom>
              <a:solidFill>
                <a:srgbClr val="5A5A5A"/>
              </a:solidFill>
              <a:ln w="9525">
                <a:noFill/>
                <a:round/>
                <a:headEnd/>
                <a:tailEnd/>
              </a:ln>
            </p:spPr>
            <p:txBody>
              <a:bodyPr/>
              <a:lstStyle/>
              <a:p>
                <a:endParaRPr lang="it-IT"/>
              </a:p>
            </p:txBody>
          </p:sp>
          <p:sp>
            <p:nvSpPr>
              <p:cNvPr id="479167" name="Oval 959"/>
              <p:cNvSpPr>
                <a:spLocks noChangeArrowheads="1"/>
              </p:cNvSpPr>
              <p:nvPr/>
            </p:nvSpPr>
            <p:spPr bwMode="auto">
              <a:xfrm>
                <a:off x="3517" y="1758"/>
                <a:ext cx="148" cy="140"/>
              </a:xfrm>
              <a:prstGeom prst="ellipse">
                <a:avLst/>
              </a:prstGeom>
              <a:solidFill>
                <a:srgbClr val="5D5D5D"/>
              </a:solidFill>
              <a:ln w="9525">
                <a:noFill/>
                <a:round/>
                <a:headEnd/>
                <a:tailEnd/>
              </a:ln>
            </p:spPr>
            <p:txBody>
              <a:bodyPr/>
              <a:lstStyle/>
              <a:p>
                <a:endParaRPr lang="it-IT"/>
              </a:p>
            </p:txBody>
          </p:sp>
          <p:sp>
            <p:nvSpPr>
              <p:cNvPr id="479168" name="Oval 960"/>
              <p:cNvSpPr>
                <a:spLocks noChangeArrowheads="1"/>
              </p:cNvSpPr>
              <p:nvPr/>
            </p:nvSpPr>
            <p:spPr bwMode="auto">
              <a:xfrm>
                <a:off x="3517" y="1758"/>
                <a:ext cx="148" cy="140"/>
              </a:xfrm>
              <a:prstGeom prst="ellipse">
                <a:avLst/>
              </a:prstGeom>
              <a:solidFill>
                <a:srgbClr val="5F5F5F"/>
              </a:solidFill>
              <a:ln w="9525">
                <a:noFill/>
                <a:round/>
                <a:headEnd/>
                <a:tailEnd/>
              </a:ln>
            </p:spPr>
            <p:txBody>
              <a:bodyPr/>
              <a:lstStyle/>
              <a:p>
                <a:endParaRPr lang="it-IT"/>
              </a:p>
            </p:txBody>
          </p:sp>
          <p:sp>
            <p:nvSpPr>
              <p:cNvPr id="479169" name="Oval 961"/>
              <p:cNvSpPr>
                <a:spLocks noChangeArrowheads="1"/>
              </p:cNvSpPr>
              <p:nvPr/>
            </p:nvSpPr>
            <p:spPr bwMode="auto">
              <a:xfrm>
                <a:off x="3517" y="1758"/>
                <a:ext cx="146" cy="140"/>
              </a:xfrm>
              <a:prstGeom prst="ellipse">
                <a:avLst/>
              </a:prstGeom>
              <a:solidFill>
                <a:srgbClr val="616161"/>
              </a:solidFill>
              <a:ln w="9525">
                <a:noFill/>
                <a:round/>
                <a:headEnd/>
                <a:tailEnd/>
              </a:ln>
            </p:spPr>
            <p:txBody>
              <a:bodyPr/>
              <a:lstStyle/>
              <a:p>
                <a:endParaRPr lang="it-IT"/>
              </a:p>
            </p:txBody>
          </p:sp>
          <p:sp>
            <p:nvSpPr>
              <p:cNvPr id="479170" name="Oval 962"/>
              <p:cNvSpPr>
                <a:spLocks noChangeArrowheads="1"/>
              </p:cNvSpPr>
              <p:nvPr/>
            </p:nvSpPr>
            <p:spPr bwMode="auto">
              <a:xfrm>
                <a:off x="3519" y="1760"/>
                <a:ext cx="144" cy="136"/>
              </a:xfrm>
              <a:prstGeom prst="ellipse">
                <a:avLst/>
              </a:prstGeom>
              <a:solidFill>
                <a:srgbClr val="646464"/>
              </a:solidFill>
              <a:ln w="9525">
                <a:noFill/>
                <a:round/>
                <a:headEnd/>
                <a:tailEnd/>
              </a:ln>
            </p:spPr>
            <p:txBody>
              <a:bodyPr/>
              <a:lstStyle/>
              <a:p>
                <a:endParaRPr lang="it-IT"/>
              </a:p>
            </p:txBody>
          </p:sp>
          <p:sp>
            <p:nvSpPr>
              <p:cNvPr id="479171" name="Oval 963"/>
              <p:cNvSpPr>
                <a:spLocks noChangeArrowheads="1"/>
              </p:cNvSpPr>
              <p:nvPr/>
            </p:nvSpPr>
            <p:spPr bwMode="auto">
              <a:xfrm>
                <a:off x="3519" y="1760"/>
                <a:ext cx="144" cy="136"/>
              </a:xfrm>
              <a:prstGeom prst="ellipse">
                <a:avLst/>
              </a:prstGeom>
              <a:solidFill>
                <a:srgbClr val="666666"/>
              </a:solidFill>
              <a:ln w="9525">
                <a:noFill/>
                <a:round/>
                <a:headEnd/>
                <a:tailEnd/>
              </a:ln>
            </p:spPr>
            <p:txBody>
              <a:bodyPr/>
              <a:lstStyle/>
              <a:p>
                <a:endParaRPr lang="it-IT"/>
              </a:p>
            </p:txBody>
          </p:sp>
          <p:sp>
            <p:nvSpPr>
              <p:cNvPr id="479172" name="Oval 964"/>
              <p:cNvSpPr>
                <a:spLocks noChangeArrowheads="1"/>
              </p:cNvSpPr>
              <p:nvPr/>
            </p:nvSpPr>
            <p:spPr bwMode="auto">
              <a:xfrm>
                <a:off x="3519" y="1762"/>
                <a:ext cx="142" cy="132"/>
              </a:xfrm>
              <a:prstGeom prst="ellipse">
                <a:avLst/>
              </a:prstGeom>
              <a:solidFill>
                <a:srgbClr val="686868"/>
              </a:solidFill>
              <a:ln w="9525">
                <a:noFill/>
                <a:round/>
                <a:headEnd/>
                <a:tailEnd/>
              </a:ln>
            </p:spPr>
            <p:txBody>
              <a:bodyPr/>
              <a:lstStyle/>
              <a:p>
                <a:endParaRPr lang="it-IT"/>
              </a:p>
            </p:txBody>
          </p:sp>
          <p:sp>
            <p:nvSpPr>
              <p:cNvPr id="479173" name="Oval 965"/>
              <p:cNvSpPr>
                <a:spLocks noChangeArrowheads="1"/>
              </p:cNvSpPr>
              <p:nvPr/>
            </p:nvSpPr>
            <p:spPr bwMode="auto">
              <a:xfrm>
                <a:off x="3521" y="1762"/>
                <a:ext cx="140" cy="132"/>
              </a:xfrm>
              <a:prstGeom prst="ellipse">
                <a:avLst/>
              </a:prstGeom>
              <a:solidFill>
                <a:srgbClr val="6B6B6B"/>
              </a:solidFill>
              <a:ln w="9525">
                <a:noFill/>
                <a:round/>
                <a:headEnd/>
                <a:tailEnd/>
              </a:ln>
            </p:spPr>
            <p:txBody>
              <a:bodyPr/>
              <a:lstStyle/>
              <a:p>
                <a:endParaRPr lang="it-IT"/>
              </a:p>
            </p:txBody>
          </p:sp>
          <p:sp>
            <p:nvSpPr>
              <p:cNvPr id="479174" name="Oval 966"/>
              <p:cNvSpPr>
                <a:spLocks noChangeArrowheads="1"/>
              </p:cNvSpPr>
              <p:nvPr/>
            </p:nvSpPr>
            <p:spPr bwMode="auto">
              <a:xfrm>
                <a:off x="3521" y="1762"/>
                <a:ext cx="140" cy="132"/>
              </a:xfrm>
              <a:prstGeom prst="ellipse">
                <a:avLst/>
              </a:prstGeom>
              <a:solidFill>
                <a:srgbClr val="6D6D6D"/>
              </a:solidFill>
              <a:ln w="9525">
                <a:noFill/>
                <a:round/>
                <a:headEnd/>
                <a:tailEnd/>
              </a:ln>
            </p:spPr>
            <p:txBody>
              <a:bodyPr/>
              <a:lstStyle/>
              <a:p>
                <a:endParaRPr lang="it-IT"/>
              </a:p>
            </p:txBody>
          </p:sp>
          <p:sp>
            <p:nvSpPr>
              <p:cNvPr id="479175" name="Oval 967"/>
              <p:cNvSpPr>
                <a:spLocks noChangeArrowheads="1"/>
              </p:cNvSpPr>
              <p:nvPr/>
            </p:nvSpPr>
            <p:spPr bwMode="auto">
              <a:xfrm>
                <a:off x="3523" y="1764"/>
                <a:ext cx="136" cy="128"/>
              </a:xfrm>
              <a:prstGeom prst="ellipse">
                <a:avLst/>
              </a:prstGeom>
              <a:solidFill>
                <a:srgbClr val="6F6F6F"/>
              </a:solidFill>
              <a:ln w="9525">
                <a:noFill/>
                <a:round/>
                <a:headEnd/>
                <a:tailEnd/>
              </a:ln>
            </p:spPr>
            <p:txBody>
              <a:bodyPr/>
              <a:lstStyle/>
              <a:p>
                <a:endParaRPr lang="it-IT"/>
              </a:p>
            </p:txBody>
          </p:sp>
          <p:sp>
            <p:nvSpPr>
              <p:cNvPr id="479176" name="Oval 968"/>
              <p:cNvSpPr>
                <a:spLocks noChangeArrowheads="1"/>
              </p:cNvSpPr>
              <p:nvPr/>
            </p:nvSpPr>
            <p:spPr bwMode="auto">
              <a:xfrm>
                <a:off x="3523" y="1764"/>
                <a:ext cx="136" cy="128"/>
              </a:xfrm>
              <a:prstGeom prst="ellipse">
                <a:avLst/>
              </a:prstGeom>
              <a:solidFill>
                <a:srgbClr val="727272"/>
              </a:solidFill>
              <a:ln w="9525">
                <a:noFill/>
                <a:round/>
                <a:headEnd/>
                <a:tailEnd/>
              </a:ln>
            </p:spPr>
            <p:txBody>
              <a:bodyPr/>
              <a:lstStyle/>
              <a:p>
                <a:endParaRPr lang="it-IT"/>
              </a:p>
            </p:txBody>
          </p:sp>
          <p:sp>
            <p:nvSpPr>
              <p:cNvPr id="479177" name="Oval 969"/>
              <p:cNvSpPr>
                <a:spLocks noChangeArrowheads="1"/>
              </p:cNvSpPr>
              <p:nvPr/>
            </p:nvSpPr>
            <p:spPr bwMode="auto">
              <a:xfrm>
                <a:off x="3523" y="1764"/>
                <a:ext cx="134" cy="128"/>
              </a:xfrm>
              <a:prstGeom prst="ellipse">
                <a:avLst/>
              </a:prstGeom>
              <a:solidFill>
                <a:srgbClr val="747474"/>
              </a:solidFill>
              <a:ln w="9525">
                <a:noFill/>
                <a:round/>
                <a:headEnd/>
                <a:tailEnd/>
              </a:ln>
            </p:spPr>
            <p:txBody>
              <a:bodyPr/>
              <a:lstStyle/>
              <a:p>
                <a:endParaRPr lang="it-IT"/>
              </a:p>
            </p:txBody>
          </p:sp>
          <p:sp>
            <p:nvSpPr>
              <p:cNvPr id="479178" name="Oval 970"/>
              <p:cNvSpPr>
                <a:spLocks noChangeArrowheads="1"/>
              </p:cNvSpPr>
              <p:nvPr/>
            </p:nvSpPr>
            <p:spPr bwMode="auto">
              <a:xfrm>
                <a:off x="3525" y="1766"/>
                <a:ext cx="132" cy="124"/>
              </a:xfrm>
              <a:prstGeom prst="ellipse">
                <a:avLst/>
              </a:prstGeom>
              <a:solidFill>
                <a:srgbClr val="777777"/>
              </a:solidFill>
              <a:ln w="9525">
                <a:noFill/>
                <a:round/>
                <a:headEnd/>
                <a:tailEnd/>
              </a:ln>
            </p:spPr>
            <p:txBody>
              <a:bodyPr/>
              <a:lstStyle/>
              <a:p>
                <a:endParaRPr lang="it-IT"/>
              </a:p>
            </p:txBody>
          </p:sp>
          <p:sp>
            <p:nvSpPr>
              <p:cNvPr id="479179" name="Oval 971"/>
              <p:cNvSpPr>
                <a:spLocks noChangeArrowheads="1"/>
              </p:cNvSpPr>
              <p:nvPr/>
            </p:nvSpPr>
            <p:spPr bwMode="auto">
              <a:xfrm>
                <a:off x="3525" y="1766"/>
                <a:ext cx="130" cy="124"/>
              </a:xfrm>
              <a:prstGeom prst="ellipse">
                <a:avLst/>
              </a:prstGeom>
              <a:solidFill>
                <a:srgbClr val="797979"/>
              </a:solidFill>
              <a:ln w="9525">
                <a:noFill/>
                <a:round/>
                <a:headEnd/>
                <a:tailEnd/>
              </a:ln>
            </p:spPr>
            <p:txBody>
              <a:bodyPr/>
              <a:lstStyle/>
              <a:p>
                <a:endParaRPr lang="it-IT"/>
              </a:p>
            </p:txBody>
          </p:sp>
          <p:sp>
            <p:nvSpPr>
              <p:cNvPr id="479180" name="Oval 972"/>
              <p:cNvSpPr>
                <a:spLocks noChangeArrowheads="1"/>
              </p:cNvSpPr>
              <p:nvPr/>
            </p:nvSpPr>
            <p:spPr bwMode="auto">
              <a:xfrm>
                <a:off x="3527" y="1768"/>
                <a:ext cx="128" cy="120"/>
              </a:xfrm>
              <a:prstGeom prst="ellipse">
                <a:avLst/>
              </a:prstGeom>
              <a:solidFill>
                <a:srgbClr val="7B7B7B"/>
              </a:solidFill>
              <a:ln w="9525">
                <a:noFill/>
                <a:round/>
                <a:headEnd/>
                <a:tailEnd/>
              </a:ln>
            </p:spPr>
            <p:txBody>
              <a:bodyPr/>
              <a:lstStyle/>
              <a:p>
                <a:endParaRPr lang="it-IT"/>
              </a:p>
            </p:txBody>
          </p:sp>
          <p:sp>
            <p:nvSpPr>
              <p:cNvPr id="479181" name="Oval 973"/>
              <p:cNvSpPr>
                <a:spLocks noChangeArrowheads="1"/>
              </p:cNvSpPr>
              <p:nvPr/>
            </p:nvSpPr>
            <p:spPr bwMode="auto">
              <a:xfrm>
                <a:off x="3527" y="1768"/>
                <a:ext cx="128" cy="120"/>
              </a:xfrm>
              <a:prstGeom prst="ellipse">
                <a:avLst/>
              </a:prstGeom>
              <a:solidFill>
                <a:srgbClr val="7E7E7E"/>
              </a:solidFill>
              <a:ln w="9525">
                <a:noFill/>
                <a:round/>
                <a:headEnd/>
                <a:tailEnd/>
              </a:ln>
            </p:spPr>
            <p:txBody>
              <a:bodyPr/>
              <a:lstStyle/>
              <a:p>
                <a:endParaRPr lang="it-IT"/>
              </a:p>
            </p:txBody>
          </p:sp>
          <p:sp>
            <p:nvSpPr>
              <p:cNvPr id="479182" name="Oval 974"/>
              <p:cNvSpPr>
                <a:spLocks noChangeArrowheads="1"/>
              </p:cNvSpPr>
              <p:nvPr/>
            </p:nvSpPr>
            <p:spPr bwMode="auto">
              <a:xfrm>
                <a:off x="3527" y="1768"/>
                <a:ext cx="126" cy="120"/>
              </a:xfrm>
              <a:prstGeom prst="ellipse">
                <a:avLst/>
              </a:prstGeom>
              <a:solidFill>
                <a:srgbClr val="808080"/>
              </a:solidFill>
              <a:ln w="9525">
                <a:noFill/>
                <a:round/>
                <a:headEnd/>
                <a:tailEnd/>
              </a:ln>
            </p:spPr>
            <p:txBody>
              <a:bodyPr/>
              <a:lstStyle/>
              <a:p>
                <a:endParaRPr lang="it-IT"/>
              </a:p>
            </p:txBody>
          </p:sp>
          <p:sp>
            <p:nvSpPr>
              <p:cNvPr id="479183" name="Oval 975"/>
              <p:cNvSpPr>
                <a:spLocks noChangeArrowheads="1"/>
              </p:cNvSpPr>
              <p:nvPr/>
            </p:nvSpPr>
            <p:spPr bwMode="auto">
              <a:xfrm>
                <a:off x="3529" y="1770"/>
                <a:ext cx="124" cy="116"/>
              </a:xfrm>
              <a:prstGeom prst="ellipse">
                <a:avLst/>
              </a:prstGeom>
              <a:solidFill>
                <a:srgbClr val="828282"/>
              </a:solidFill>
              <a:ln w="9525">
                <a:noFill/>
                <a:round/>
                <a:headEnd/>
                <a:tailEnd/>
              </a:ln>
            </p:spPr>
            <p:txBody>
              <a:bodyPr/>
              <a:lstStyle/>
              <a:p>
                <a:endParaRPr lang="it-IT"/>
              </a:p>
            </p:txBody>
          </p:sp>
          <p:sp>
            <p:nvSpPr>
              <p:cNvPr id="479184" name="Oval 976"/>
              <p:cNvSpPr>
                <a:spLocks noChangeArrowheads="1"/>
              </p:cNvSpPr>
              <p:nvPr/>
            </p:nvSpPr>
            <p:spPr bwMode="auto">
              <a:xfrm>
                <a:off x="3529" y="1770"/>
                <a:ext cx="124" cy="116"/>
              </a:xfrm>
              <a:prstGeom prst="ellipse">
                <a:avLst/>
              </a:prstGeom>
              <a:solidFill>
                <a:srgbClr val="848484"/>
              </a:solidFill>
              <a:ln w="9525">
                <a:noFill/>
                <a:round/>
                <a:headEnd/>
                <a:tailEnd/>
              </a:ln>
            </p:spPr>
            <p:txBody>
              <a:bodyPr/>
              <a:lstStyle/>
              <a:p>
                <a:endParaRPr lang="it-IT"/>
              </a:p>
            </p:txBody>
          </p:sp>
          <p:sp>
            <p:nvSpPr>
              <p:cNvPr id="479185" name="Oval 977"/>
              <p:cNvSpPr>
                <a:spLocks noChangeArrowheads="1"/>
              </p:cNvSpPr>
              <p:nvPr/>
            </p:nvSpPr>
            <p:spPr bwMode="auto">
              <a:xfrm>
                <a:off x="3531" y="1770"/>
                <a:ext cx="120" cy="116"/>
              </a:xfrm>
              <a:prstGeom prst="ellipse">
                <a:avLst/>
              </a:prstGeom>
              <a:solidFill>
                <a:srgbClr val="878787"/>
              </a:solidFill>
              <a:ln w="9525">
                <a:noFill/>
                <a:round/>
                <a:headEnd/>
                <a:tailEnd/>
              </a:ln>
            </p:spPr>
            <p:txBody>
              <a:bodyPr/>
              <a:lstStyle/>
              <a:p>
                <a:endParaRPr lang="it-IT"/>
              </a:p>
            </p:txBody>
          </p:sp>
          <p:sp>
            <p:nvSpPr>
              <p:cNvPr id="479186" name="Oval 978"/>
              <p:cNvSpPr>
                <a:spLocks noChangeArrowheads="1"/>
              </p:cNvSpPr>
              <p:nvPr/>
            </p:nvSpPr>
            <p:spPr bwMode="auto">
              <a:xfrm>
                <a:off x="3531" y="1772"/>
                <a:ext cx="120" cy="112"/>
              </a:xfrm>
              <a:prstGeom prst="ellipse">
                <a:avLst/>
              </a:prstGeom>
              <a:solidFill>
                <a:srgbClr val="898989"/>
              </a:solidFill>
              <a:ln w="9525">
                <a:noFill/>
                <a:round/>
                <a:headEnd/>
                <a:tailEnd/>
              </a:ln>
            </p:spPr>
            <p:txBody>
              <a:bodyPr/>
              <a:lstStyle/>
              <a:p>
                <a:endParaRPr lang="it-IT"/>
              </a:p>
            </p:txBody>
          </p:sp>
          <p:sp>
            <p:nvSpPr>
              <p:cNvPr id="479187" name="Oval 979"/>
              <p:cNvSpPr>
                <a:spLocks noChangeArrowheads="1"/>
              </p:cNvSpPr>
              <p:nvPr/>
            </p:nvSpPr>
            <p:spPr bwMode="auto">
              <a:xfrm>
                <a:off x="3531" y="1772"/>
                <a:ext cx="118" cy="112"/>
              </a:xfrm>
              <a:prstGeom prst="ellipse">
                <a:avLst/>
              </a:prstGeom>
              <a:solidFill>
                <a:srgbClr val="8B8B8B"/>
              </a:solidFill>
              <a:ln w="9525">
                <a:noFill/>
                <a:round/>
                <a:headEnd/>
                <a:tailEnd/>
              </a:ln>
            </p:spPr>
            <p:txBody>
              <a:bodyPr/>
              <a:lstStyle/>
              <a:p>
                <a:endParaRPr lang="it-IT"/>
              </a:p>
            </p:txBody>
          </p:sp>
          <p:sp>
            <p:nvSpPr>
              <p:cNvPr id="479188" name="Oval 980"/>
              <p:cNvSpPr>
                <a:spLocks noChangeArrowheads="1"/>
              </p:cNvSpPr>
              <p:nvPr/>
            </p:nvSpPr>
            <p:spPr bwMode="auto">
              <a:xfrm>
                <a:off x="3533" y="1772"/>
                <a:ext cx="116" cy="109"/>
              </a:xfrm>
              <a:prstGeom prst="ellipse">
                <a:avLst/>
              </a:prstGeom>
              <a:solidFill>
                <a:srgbClr val="8D8D8D"/>
              </a:solidFill>
              <a:ln w="9525">
                <a:noFill/>
                <a:round/>
                <a:headEnd/>
                <a:tailEnd/>
              </a:ln>
            </p:spPr>
            <p:txBody>
              <a:bodyPr/>
              <a:lstStyle/>
              <a:p>
                <a:endParaRPr lang="it-IT"/>
              </a:p>
            </p:txBody>
          </p:sp>
          <p:sp>
            <p:nvSpPr>
              <p:cNvPr id="479189" name="Oval 981"/>
              <p:cNvSpPr>
                <a:spLocks noChangeArrowheads="1"/>
              </p:cNvSpPr>
              <p:nvPr/>
            </p:nvSpPr>
            <p:spPr bwMode="auto">
              <a:xfrm>
                <a:off x="3533" y="1774"/>
                <a:ext cx="116" cy="107"/>
              </a:xfrm>
              <a:prstGeom prst="ellipse">
                <a:avLst/>
              </a:prstGeom>
              <a:solidFill>
                <a:srgbClr val="909090"/>
              </a:solidFill>
              <a:ln w="9525">
                <a:noFill/>
                <a:round/>
                <a:headEnd/>
                <a:tailEnd/>
              </a:ln>
            </p:spPr>
            <p:txBody>
              <a:bodyPr/>
              <a:lstStyle/>
              <a:p>
                <a:endParaRPr lang="it-IT"/>
              </a:p>
            </p:txBody>
          </p:sp>
          <p:sp>
            <p:nvSpPr>
              <p:cNvPr id="479190" name="Oval 982"/>
              <p:cNvSpPr>
                <a:spLocks noChangeArrowheads="1"/>
              </p:cNvSpPr>
              <p:nvPr/>
            </p:nvSpPr>
            <p:spPr bwMode="auto">
              <a:xfrm>
                <a:off x="3535" y="1774"/>
                <a:ext cx="111" cy="107"/>
              </a:xfrm>
              <a:prstGeom prst="ellipse">
                <a:avLst/>
              </a:prstGeom>
              <a:solidFill>
                <a:srgbClr val="929292"/>
              </a:solidFill>
              <a:ln w="9525">
                <a:noFill/>
                <a:round/>
                <a:headEnd/>
                <a:tailEnd/>
              </a:ln>
            </p:spPr>
            <p:txBody>
              <a:bodyPr/>
              <a:lstStyle/>
              <a:p>
                <a:endParaRPr lang="it-IT"/>
              </a:p>
            </p:txBody>
          </p:sp>
          <p:sp>
            <p:nvSpPr>
              <p:cNvPr id="479191" name="Oval 983"/>
              <p:cNvSpPr>
                <a:spLocks noChangeArrowheads="1"/>
              </p:cNvSpPr>
              <p:nvPr/>
            </p:nvSpPr>
            <p:spPr bwMode="auto">
              <a:xfrm>
                <a:off x="3535" y="1776"/>
                <a:ext cx="111" cy="103"/>
              </a:xfrm>
              <a:prstGeom prst="ellipse">
                <a:avLst/>
              </a:prstGeom>
              <a:solidFill>
                <a:srgbClr val="949494"/>
              </a:solidFill>
              <a:ln w="9525">
                <a:noFill/>
                <a:round/>
                <a:headEnd/>
                <a:tailEnd/>
              </a:ln>
            </p:spPr>
            <p:txBody>
              <a:bodyPr/>
              <a:lstStyle/>
              <a:p>
                <a:endParaRPr lang="it-IT"/>
              </a:p>
            </p:txBody>
          </p:sp>
          <p:sp>
            <p:nvSpPr>
              <p:cNvPr id="479192" name="Oval 984"/>
              <p:cNvSpPr>
                <a:spLocks noChangeArrowheads="1"/>
              </p:cNvSpPr>
              <p:nvPr/>
            </p:nvSpPr>
            <p:spPr bwMode="auto">
              <a:xfrm>
                <a:off x="3535" y="1776"/>
                <a:ext cx="109" cy="103"/>
              </a:xfrm>
              <a:prstGeom prst="ellipse">
                <a:avLst/>
              </a:prstGeom>
              <a:solidFill>
                <a:srgbClr val="969696"/>
              </a:solidFill>
              <a:ln w="9525">
                <a:noFill/>
                <a:round/>
                <a:headEnd/>
                <a:tailEnd/>
              </a:ln>
            </p:spPr>
            <p:txBody>
              <a:bodyPr/>
              <a:lstStyle/>
              <a:p>
                <a:endParaRPr lang="it-IT"/>
              </a:p>
            </p:txBody>
          </p:sp>
          <p:sp>
            <p:nvSpPr>
              <p:cNvPr id="479193" name="Oval 985"/>
              <p:cNvSpPr>
                <a:spLocks noChangeArrowheads="1"/>
              </p:cNvSpPr>
              <p:nvPr/>
            </p:nvSpPr>
            <p:spPr bwMode="auto">
              <a:xfrm>
                <a:off x="3537" y="1776"/>
                <a:ext cx="107" cy="101"/>
              </a:xfrm>
              <a:prstGeom prst="ellipse">
                <a:avLst/>
              </a:prstGeom>
              <a:solidFill>
                <a:srgbClr val="989898"/>
              </a:solidFill>
              <a:ln w="9525">
                <a:noFill/>
                <a:round/>
                <a:headEnd/>
                <a:tailEnd/>
              </a:ln>
            </p:spPr>
            <p:txBody>
              <a:bodyPr/>
              <a:lstStyle/>
              <a:p>
                <a:endParaRPr lang="it-IT"/>
              </a:p>
            </p:txBody>
          </p:sp>
          <p:sp>
            <p:nvSpPr>
              <p:cNvPr id="479194" name="Oval 986"/>
              <p:cNvSpPr>
                <a:spLocks noChangeArrowheads="1"/>
              </p:cNvSpPr>
              <p:nvPr/>
            </p:nvSpPr>
            <p:spPr bwMode="auto">
              <a:xfrm>
                <a:off x="3537" y="1778"/>
                <a:ext cx="107" cy="99"/>
              </a:xfrm>
              <a:prstGeom prst="ellipse">
                <a:avLst/>
              </a:prstGeom>
              <a:solidFill>
                <a:srgbClr val="9A9A9A"/>
              </a:solidFill>
              <a:ln w="9525">
                <a:noFill/>
                <a:round/>
                <a:headEnd/>
                <a:tailEnd/>
              </a:ln>
            </p:spPr>
            <p:txBody>
              <a:bodyPr/>
              <a:lstStyle/>
              <a:p>
                <a:endParaRPr lang="it-IT"/>
              </a:p>
            </p:txBody>
          </p:sp>
          <p:sp>
            <p:nvSpPr>
              <p:cNvPr id="479195" name="Oval 987"/>
              <p:cNvSpPr>
                <a:spLocks noChangeArrowheads="1"/>
              </p:cNvSpPr>
              <p:nvPr/>
            </p:nvSpPr>
            <p:spPr bwMode="auto">
              <a:xfrm>
                <a:off x="3539" y="1778"/>
                <a:ext cx="103" cy="99"/>
              </a:xfrm>
              <a:prstGeom prst="ellipse">
                <a:avLst/>
              </a:prstGeom>
              <a:solidFill>
                <a:srgbClr val="9C9C9C"/>
              </a:solidFill>
              <a:ln w="9525">
                <a:noFill/>
                <a:round/>
                <a:headEnd/>
                <a:tailEnd/>
              </a:ln>
            </p:spPr>
            <p:txBody>
              <a:bodyPr/>
              <a:lstStyle/>
              <a:p>
                <a:endParaRPr lang="it-IT"/>
              </a:p>
            </p:txBody>
          </p:sp>
          <p:sp>
            <p:nvSpPr>
              <p:cNvPr id="479196" name="Oval 988"/>
              <p:cNvSpPr>
                <a:spLocks noChangeArrowheads="1"/>
              </p:cNvSpPr>
              <p:nvPr/>
            </p:nvSpPr>
            <p:spPr bwMode="auto">
              <a:xfrm>
                <a:off x="3539" y="1780"/>
                <a:ext cx="103" cy="95"/>
              </a:xfrm>
              <a:prstGeom prst="ellipse">
                <a:avLst/>
              </a:prstGeom>
              <a:solidFill>
                <a:srgbClr val="9E9E9E"/>
              </a:solidFill>
              <a:ln w="9525">
                <a:noFill/>
                <a:round/>
                <a:headEnd/>
                <a:tailEnd/>
              </a:ln>
            </p:spPr>
            <p:txBody>
              <a:bodyPr/>
              <a:lstStyle/>
              <a:p>
                <a:endParaRPr lang="it-IT"/>
              </a:p>
            </p:txBody>
          </p:sp>
          <p:sp>
            <p:nvSpPr>
              <p:cNvPr id="479197" name="Oval 989"/>
              <p:cNvSpPr>
                <a:spLocks noChangeArrowheads="1"/>
              </p:cNvSpPr>
              <p:nvPr/>
            </p:nvSpPr>
            <p:spPr bwMode="auto">
              <a:xfrm>
                <a:off x="3539" y="1780"/>
                <a:ext cx="103" cy="95"/>
              </a:xfrm>
              <a:prstGeom prst="ellipse">
                <a:avLst/>
              </a:prstGeom>
              <a:solidFill>
                <a:srgbClr val="A0A0A0"/>
              </a:solidFill>
              <a:ln w="9525">
                <a:noFill/>
                <a:round/>
                <a:headEnd/>
                <a:tailEnd/>
              </a:ln>
            </p:spPr>
            <p:txBody>
              <a:bodyPr/>
              <a:lstStyle/>
              <a:p>
                <a:endParaRPr lang="it-IT"/>
              </a:p>
            </p:txBody>
          </p:sp>
          <p:sp>
            <p:nvSpPr>
              <p:cNvPr id="479198" name="Oval 990"/>
              <p:cNvSpPr>
                <a:spLocks noChangeArrowheads="1"/>
              </p:cNvSpPr>
              <p:nvPr/>
            </p:nvSpPr>
            <p:spPr bwMode="auto">
              <a:xfrm>
                <a:off x="3541" y="1780"/>
                <a:ext cx="99" cy="95"/>
              </a:xfrm>
              <a:prstGeom prst="ellipse">
                <a:avLst/>
              </a:prstGeom>
              <a:solidFill>
                <a:srgbClr val="A2A2A2"/>
              </a:solidFill>
              <a:ln w="9525">
                <a:noFill/>
                <a:round/>
                <a:headEnd/>
                <a:tailEnd/>
              </a:ln>
            </p:spPr>
            <p:txBody>
              <a:bodyPr/>
              <a:lstStyle/>
              <a:p>
                <a:endParaRPr lang="it-IT"/>
              </a:p>
            </p:txBody>
          </p:sp>
          <p:sp>
            <p:nvSpPr>
              <p:cNvPr id="479199" name="Oval 991"/>
              <p:cNvSpPr>
                <a:spLocks noChangeArrowheads="1"/>
              </p:cNvSpPr>
              <p:nvPr/>
            </p:nvSpPr>
            <p:spPr bwMode="auto">
              <a:xfrm>
                <a:off x="3541" y="1782"/>
                <a:ext cx="99" cy="91"/>
              </a:xfrm>
              <a:prstGeom prst="ellipse">
                <a:avLst/>
              </a:prstGeom>
              <a:solidFill>
                <a:srgbClr val="A4A4A4"/>
              </a:solidFill>
              <a:ln w="9525">
                <a:noFill/>
                <a:round/>
                <a:headEnd/>
                <a:tailEnd/>
              </a:ln>
            </p:spPr>
            <p:txBody>
              <a:bodyPr/>
              <a:lstStyle/>
              <a:p>
                <a:endParaRPr lang="it-IT"/>
              </a:p>
            </p:txBody>
          </p:sp>
          <p:sp>
            <p:nvSpPr>
              <p:cNvPr id="479200" name="Oval 992"/>
              <p:cNvSpPr>
                <a:spLocks noChangeArrowheads="1"/>
              </p:cNvSpPr>
              <p:nvPr/>
            </p:nvSpPr>
            <p:spPr bwMode="auto">
              <a:xfrm>
                <a:off x="3541" y="1782"/>
                <a:ext cx="97" cy="91"/>
              </a:xfrm>
              <a:prstGeom prst="ellipse">
                <a:avLst/>
              </a:prstGeom>
              <a:solidFill>
                <a:srgbClr val="A6A6A6"/>
              </a:solidFill>
              <a:ln w="9525">
                <a:noFill/>
                <a:round/>
                <a:headEnd/>
                <a:tailEnd/>
              </a:ln>
            </p:spPr>
            <p:txBody>
              <a:bodyPr/>
              <a:lstStyle/>
              <a:p>
                <a:endParaRPr lang="it-IT"/>
              </a:p>
            </p:txBody>
          </p:sp>
          <p:sp>
            <p:nvSpPr>
              <p:cNvPr id="479201" name="Oval 993"/>
              <p:cNvSpPr>
                <a:spLocks noChangeArrowheads="1"/>
              </p:cNvSpPr>
              <p:nvPr/>
            </p:nvSpPr>
            <p:spPr bwMode="auto">
              <a:xfrm>
                <a:off x="3543" y="1782"/>
                <a:ext cx="95" cy="91"/>
              </a:xfrm>
              <a:prstGeom prst="ellipse">
                <a:avLst/>
              </a:prstGeom>
              <a:solidFill>
                <a:srgbClr val="A8A8A8"/>
              </a:solidFill>
              <a:ln w="9525">
                <a:noFill/>
                <a:round/>
                <a:headEnd/>
                <a:tailEnd/>
              </a:ln>
            </p:spPr>
            <p:txBody>
              <a:bodyPr/>
              <a:lstStyle/>
              <a:p>
                <a:endParaRPr lang="it-IT"/>
              </a:p>
            </p:txBody>
          </p:sp>
          <p:sp>
            <p:nvSpPr>
              <p:cNvPr id="479202" name="Oval 994"/>
              <p:cNvSpPr>
                <a:spLocks noChangeArrowheads="1"/>
              </p:cNvSpPr>
              <p:nvPr/>
            </p:nvSpPr>
            <p:spPr bwMode="auto">
              <a:xfrm>
                <a:off x="3543" y="1784"/>
                <a:ext cx="95" cy="87"/>
              </a:xfrm>
              <a:prstGeom prst="ellipse">
                <a:avLst/>
              </a:prstGeom>
              <a:solidFill>
                <a:srgbClr val="AAAAAA"/>
              </a:solidFill>
              <a:ln w="9525">
                <a:noFill/>
                <a:round/>
                <a:headEnd/>
                <a:tailEnd/>
              </a:ln>
            </p:spPr>
            <p:txBody>
              <a:bodyPr/>
              <a:lstStyle/>
              <a:p>
                <a:endParaRPr lang="it-IT"/>
              </a:p>
            </p:txBody>
          </p:sp>
          <p:sp>
            <p:nvSpPr>
              <p:cNvPr id="479203" name="Oval 995"/>
              <p:cNvSpPr>
                <a:spLocks noChangeArrowheads="1"/>
              </p:cNvSpPr>
              <p:nvPr/>
            </p:nvSpPr>
            <p:spPr bwMode="auto">
              <a:xfrm>
                <a:off x="3545" y="1784"/>
                <a:ext cx="91" cy="87"/>
              </a:xfrm>
              <a:prstGeom prst="ellipse">
                <a:avLst/>
              </a:prstGeom>
              <a:solidFill>
                <a:srgbClr val="ACACAC"/>
              </a:solidFill>
              <a:ln w="9525">
                <a:noFill/>
                <a:round/>
                <a:headEnd/>
                <a:tailEnd/>
              </a:ln>
            </p:spPr>
            <p:txBody>
              <a:bodyPr/>
              <a:lstStyle/>
              <a:p>
                <a:endParaRPr lang="it-IT"/>
              </a:p>
            </p:txBody>
          </p:sp>
          <p:sp>
            <p:nvSpPr>
              <p:cNvPr id="479204" name="Oval 996"/>
              <p:cNvSpPr>
                <a:spLocks noChangeArrowheads="1"/>
              </p:cNvSpPr>
              <p:nvPr/>
            </p:nvSpPr>
            <p:spPr bwMode="auto">
              <a:xfrm>
                <a:off x="3545" y="1784"/>
                <a:ext cx="91" cy="87"/>
              </a:xfrm>
              <a:prstGeom prst="ellipse">
                <a:avLst/>
              </a:prstGeom>
              <a:solidFill>
                <a:srgbClr val="ADADAD"/>
              </a:solidFill>
              <a:ln w="9525">
                <a:noFill/>
                <a:round/>
                <a:headEnd/>
                <a:tailEnd/>
              </a:ln>
            </p:spPr>
            <p:txBody>
              <a:bodyPr/>
              <a:lstStyle/>
              <a:p>
                <a:endParaRPr lang="it-IT"/>
              </a:p>
            </p:txBody>
          </p:sp>
          <p:sp>
            <p:nvSpPr>
              <p:cNvPr id="479205" name="Oval 997"/>
              <p:cNvSpPr>
                <a:spLocks noChangeArrowheads="1"/>
              </p:cNvSpPr>
              <p:nvPr/>
            </p:nvSpPr>
            <p:spPr bwMode="auto">
              <a:xfrm>
                <a:off x="3547" y="1786"/>
                <a:ext cx="87" cy="83"/>
              </a:xfrm>
              <a:prstGeom prst="ellipse">
                <a:avLst/>
              </a:prstGeom>
              <a:solidFill>
                <a:srgbClr val="AFAFAF"/>
              </a:solidFill>
              <a:ln w="9525">
                <a:noFill/>
                <a:round/>
                <a:headEnd/>
                <a:tailEnd/>
              </a:ln>
            </p:spPr>
            <p:txBody>
              <a:bodyPr/>
              <a:lstStyle/>
              <a:p>
                <a:endParaRPr lang="it-IT"/>
              </a:p>
            </p:txBody>
          </p:sp>
          <p:sp>
            <p:nvSpPr>
              <p:cNvPr id="479206" name="Oval 998"/>
              <p:cNvSpPr>
                <a:spLocks noChangeArrowheads="1"/>
              </p:cNvSpPr>
              <p:nvPr/>
            </p:nvSpPr>
            <p:spPr bwMode="auto">
              <a:xfrm>
                <a:off x="3547" y="1786"/>
                <a:ext cx="87" cy="83"/>
              </a:xfrm>
              <a:prstGeom prst="ellipse">
                <a:avLst/>
              </a:prstGeom>
              <a:solidFill>
                <a:srgbClr val="B1B1B1"/>
              </a:solidFill>
              <a:ln w="9525">
                <a:noFill/>
                <a:round/>
                <a:headEnd/>
                <a:tailEnd/>
              </a:ln>
            </p:spPr>
            <p:txBody>
              <a:bodyPr/>
              <a:lstStyle/>
              <a:p>
                <a:endParaRPr lang="it-IT"/>
              </a:p>
            </p:txBody>
          </p:sp>
          <p:sp>
            <p:nvSpPr>
              <p:cNvPr id="479207" name="Oval 999"/>
              <p:cNvSpPr>
                <a:spLocks noChangeArrowheads="1"/>
              </p:cNvSpPr>
              <p:nvPr/>
            </p:nvSpPr>
            <p:spPr bwMode="auto">
              <a:xfrm>
                <a:off x="3547" y="1788"/>
                <a:ext cx="87" cy="79"/>
              </a:xfrm>
              <a:prstGeom prst="ellipse">
                <a:avLst/>
              </a:prstGeom>
              <a:solidFill>
                <a:srgbClr val="B3B3B3"/>
              </a:solidFill>
              <a:ln w="9525">
                <a:noFill/>
                <a:round/>
                <a:headEnd/>
                <a:tailEnd/>
              </a:ln>
            </p:spPr>
            <p:txBody>
              <a:bodyPr/>
              <a:lstStyle/>
              <a:p>
                <a:endParaRPr lang="it-IT"/>
              </a:p>
            </p:txBody>
          </p:sp>
          <p:sp>
            <p:nvSpPr>
              <p:cNvPr id="479208" name="Oval 1000"/>
              <p:cNvSpPr>
                <a:spLocks noChangeArrowheads="1"/>
              </p:cNvSpPr>
              <p:nvPr/>
            </p:nvSpPr>
            <p:spPr bwMode="auto">
              <a:xfrm>
                <a:off x="3549" y="1788"/>
                <a:ext cx="83" cy="79"/>
              </a:xfrm>
              <a:prstGeom prst="ellipse">
                <a:avLst/>
              </a:prstGeom>
              <a:solidFill>
                <a:srgbClr val="B4B4B4"/>
              </a:solidFill>
              <a:ln w="9525">
                <a:noFill/>
                <a:round/>
                <a:headEnd/>
                <a:tailEnd/>
              </a:ln>
            </p:spPr>
            <p:txBody>
              <a:bodyPr/>
              <a:lstStyle/>
              <a:p>
                <a:endParaRPr lang="it-IT"/>
              </a:p>
            </p:txBody>
          </p:sp>
          <p:sp>
            <p:nvSpPr>
              <p:cNvPr id="479209" name="Oval 1001"/>
              <p:cNvSpPr>
                <a:spLocks noChangeArrowheads="1"/>
              </p:cNvSpPr>
              <p:nvPr/>
            </p:nvSpPr>
            <p:spPr bwMode="auto">
              <a:xfrm>
                <a:off x="3549" y="1788"/>
                <a:ext cx="83" cy="79"/>
              </a:xfrm>
              <a:prstGeom prst="ellipse">
                <a:avLst/>
              </a:prstGeom>
              <a:solidFill>
                <a:srgbClr val="B6B6B6"/>
              </a:solidFill>
              <a:ln w="9525">
                <a:noFill/>
                <a:round/>
                <a:headEnd/>
                <a:tailEnd/>
              </a:ln>
            </p:spPr>
            <p:txBody>
              <a:bodyPr/>
              <a:lstStyle/>
              <a:p>
                <a:endParaRPr lang="it-IT"/>
              </a:p>
            </p:txBody>
          </p:sp>
          <p:sp>
            <p:nvSpPr>
              <p:cNvPr id="479210" name="Oval 1002"/>
              <p:cNvSpPr>
                <a:spLocks noChangeArrowheads="1"/>
              </p:cNvSpPr>
              <p:nvPr/>
            </p:nvSpPr>
            <p:spPr bwMode="auto">
              <a:xfrm>
                <a:off x="3549" y="1790"/>
                <a:ext cx="81" cy="75"/>
              </a:xfrm>
              <a:prstGeom prst="ellipse">
                <a:avLst/>
              </a:prstGeom>
              <a:solidFill>
                <a:srgbClr val="B7B7B7"/>
              </a:solidFill>
              <a:ln w="9525">
                <a:noFill/>
                <a:round/>
                <a:headEnd/>
                <a:tailEnd/>
              </a:ln>
            </p:spPr>
            <p:txBody>
              <a:bodyPr/>
              <a:lstStyle/>
              <a:p>
                <a:endParaRPr lang="it-IT"/>
              </a:p>
            </p:txBody>
          </p:sp>
          <p:sp>
            <p:nvSpPr>
              <p:cNvPr id="479211" name="Oval 1003"/>
              <p:cNvSpPr>
                <a:spLocks noChangeArrowheads="1"/>
              </p:cNvSpPr>
              <p:nvPr/>
            </p:nvSpPr>
            <p:spPr bwMode="auto">
              <a:xfrm>
                <a:off x="3551" y="1790"/>
                <a:ext cx="79" cy="75"/>
              </a:xfrm>
              <a:prstGeom prst="ellipse">
                <a:avLst/>
              </a:prstGeom>
              <a:solidFill>
                <a:srgbClr val="B9B9B9"/>
              </a:solidFill>
              <a:ln w="9525">
                <a:noFill/>
                <a:round/>
                <a:headEnd/>
                <a:tailEnd/>
              </a:ln>
            </p:spPr>
            <p:txBody>
              <a:bodyPr/>
              <a:lstStyle/>
              <a:p>
                <a:endParaRPr lang="it-IT"/>
              </a:p>
            </p:txBody>
          </p:sp>
          <p:sp>
            <p:nvSpPr>
              <p:cNvPr id="479212" name="Oval 1004"/>
              <p:cNvSpPr>
                <a:spLocks noChangeArrowheads="1"/>
              </p:cNvSpPr>
              <p:nvPr/>
            </p:nvSpPr>
            <p:spPr bwMode="auto">
              <a:xfrm>
                <a:off x="3551" y="1790"/>
                <a:ext cx="79" cy="75"/>
              </a:xfrm>
              <a:prstGeom prst="ellipse">
                <a:avLst/>
              </a:prstGeom>
              <a:solidFill>
                <a:srgbClr val="BABABA"/>
              </a:solidFill>
              <a:ln w="9525">
                <a:noFill/>
                <a:round/>
                <a:headEnd/>
                <a:tailEnd/>
              </a:ln>
            </p:spPr>
            <p:txBody>
              <a:bodyPr/>
              <a:lstStyle/>
              <a:p>
                <a:endParaRPr lang="it-IT"/>
              </a:p>
            </p:txBody>
          </p:sp>
          <p:sp>
            <p:nvSpPr>
              <p:cNvPr id="479213" name="Oval 1005"/>
              <p:cNvSpPr>
                <a:spLocks noChangeArrowheads="1"/>
              </p:cNvSpPr>
              <p:nvPr/>
            </p:nvSpPr>
            <p:spPr bwMode="auto">
              <a:xfrm>
                <a:off x="3553" y="1792"/>
                <a:ext cx="75" cy="71"/>
              </a:xfrm>
              <a:prstGeom prst="ellipse">
                <a:avLst/>
              </a:prstGeom>
              <a:solidFill>
                <a:srgbClr val="BCBCBC"/>
              </a:solidFill>
              <a:ln w="9525">
                <a:noFill/>
                <a:round/>
                <a:headEnd/>
                <a:tailEnd/>
              </a:ln>
            </p:spPr>
            <p:txBody>
              <a:bodyPr/>
              <a:lstStyle/>
              <a:p>
                <a:endParaRPr lang="it-IT"/>
              </a:p>
            </p:txBody>
          </p:sp>
          <p:sp>
            <p:nvSpPr>
              <p:cNvPr id="479214" name="Oval 1006"/>
              <p:cNvSpPr>
                <a:spLocks noChangeArrowheads="1"/>
              </p:cNvSpPr>
              <p:nvPr/>
            </p:nvSpPr>
            <p:spPr bwMode="auto">
              <a:xfrm>
                <a:off x="3553" y="1792"/>
                <a:ext cx="75" cy="71"/>
              </a:xfrm>
              <a:prstGeom prst="ellipse">
                <a:avLst/>
              </a:prstGeom>
              <a:solidFill>
                <a:srgbClr val="BDBDBD"/>
              </a:solidFill>
              <a:ln w="9525">
                <a:noFill/>
                <a:round/>
                <a:headEnd/>
                <a:tailEnd/>
              </a:ln>
            </p:spPr>
            <p:txBody>
              <a:bodyPr/>
              <a:lstStyle/>
              <a:p>
                <a:endParaRPr lang="it-IT"/>
              </a:p>
            </p:txBody>
          </p:sp>
          <p:sp>
            <p:nvSpPr>
              <p:cNvPr id="479215" name="Oval 1007"/>
              <p:cNvSpPr>
                <a:spLocks noChangeArrowheads="1"/>
              </p:cNvSpPr>
              <p:nvPr/>
            </p:nvSpPr>
            <p:spPr bwMode="auto">
              <a:xfrm>
                <a:off x="3555" y="1794"/>
                <a:ext cx="71" cy="69"/>
              </a:xfrm>
              <a:prstGeom prst="ellipse">
                <a:avLst/>
              </a:prstGeom>
              <a:solidFill>
                <a:srgbClr val="BFBFBF"/>
              </a:solidFill>
              <a:ln w="9525">
                <a:noFill/>
                <a:round/>
                <a:headEnd/>
                <a:tailEnd/>
              </a:ln>
            </p:spPr>
            <p:txBody>
              <a:bodyPr/>
              <a:lstStyle/>
              <a:p>
                <a:endParaRPr lang="it-IT"/>
              </a:p>
            </p:txBody>
          </p:sp>
          <p:sp>
            <p:nvSpPr>
              <p:cNvPr id="479216" name="Oval 1008"/>
              <p:cNvSpPr>
                <a:spLocks noChangeArrowheads="1"/>
              </p:cNvSpPr>
              <p:nvPr/>
            </p:nvSpPr>
            <p:spPr bwMode="auto">
              <a:xfrm>
                <a:off x="3555" y="1794"/>
                <a:ext cx="71" cy="67"/>
              </a:xfrm>
              <a:prstGeom prst="ellipse">
                <a:avLst/>
              </a:prstGeom>
              <a:solidFill>
                <a:srgbClr val="C0C0C0"/>
              </a:solidFill>
              <a:ln w="9525">
                <a:noFill/>
                <a:round/>
                <a:headEnd/>
                <a:tailEnd/>
              </a:ln>
            </p:spPr>
            <p:txBody>
              <a:bodyPr/>
              <a:lstStyle/>
              <a:p>
                <a:endParaRPr lang="it-IT"/>
              </a:p>
            </p:txBody>
          </p:sp>
          <p:sp>
            <p:nvSpPr>
              <p:cNvPr id="479217" name="Oval 1009"/>
              <p:cNvSpPr>
                <a:spLocks noChangeArrowheads="1"/>
              </p:cNvSpPr>
              <p:nvPr/>
            </p:nvSpPr>
            <p:spPr bwMode="auto">
              <a:xfrm>
                <a:off x="3555" y="1794"/>
                <a:ext cx="71" cy="67"/>
              </a:xfrm>
              <a:prstGeom prst="ellipse">
                <a:avLst/>
              </a:prstGeom>
              <a:solidFill>
                <a:srgbClr val="C1C1C1"/>
              </a:solidFill>
              <a:ln w="9525">
                <a:noFill/>
                <a:round/>
                <a:headEnd/>
                <a:tailEnd/>
              </a:ln>
            </p:spPr>
            <p:txBody>
              <a:bodyPr/>
              <a:lstStyle/>
              <a:p>
                <a:endParaRPr lang="it-IT"/>
              </a:p>
            </p:txBody>
          </p:sp>
          <p:sp>
            <p:nvSpPr>
              <p:cNvPr id="479218" name="Oval 1010"/>
              <p:cNvSpPr>
                <a:spLocks noChangeArrowheads="1"/>
              </p:cNvSpPr>
              <p:nvPr/>
            </p:nvSpPr>
            <p:spPr bwMode="auto">
              <a:xfrm>
                <a:off x="3557" y="1796"/>
                <a:ext cx="67" cy="63"/>
              </a:xfrm>
              <a:prstGeom prst="ellipse">
                <a:avLst/>
              </a:prstGeom>
              <a:solidFill>
                <a:srgbClr val="C3C3C3"/>
              </a:solidFill>
              <a:ln w="9525">
                <a:noFill/>
                <a:round/>
                <a:headEnd/>
                <a:tailEnd/>
              </a:ln>
            </p:spPr>
            <p:txBody>
              <a:bodyPr/>
              <a:lstStyle/>
              <a:p>
                <a:endParaRPr lang="it-IT"/>
              </a:p>
            </p:txBody>
          </p:sp>
          <p:sp>
            <p:nvSpPr>
              <p:cNvPr id="479219" name="Oval 1011"/>
              <p:cNvSpPr>
                <a:spLocks noChangeArrowheads="1"/>
              </p:cNvSpPr>
              <p:nvPr/>
            </p:nvSpPr>
            <p:spPr bwMode="auto">
              <a:xfrm>
                <a:off x="3557" y="1796"/>
                <a:ext cx="67" cy="63"/>
              </a:xfrm>
              <a:prstGeom prst="ellipse">
                <a:avLst/>
              </a:prstGeom>
              <a:solidFill>
                <a:srgbClr val="C4C4C4"/>
              </a:solidFill>
              <a:ln w="9525">
                <a:noFill/>
                <a:round/>
                <a:headEnd/>
                <a:tailEnd/>
              </a:ln>
            </p:spPr>
            <p:txBody>
              <a:bodyPr/>
              <a:lstStyle/>
              <a:p>
                <a:endParaRPr lang="it-IT"/>
              </a:p>
            </p:txBody>
          </p:sp>
          <p:sp>
            <p:nvSpPr>
              <p:cNvPr id="479220" name="Oval 1012"/>
              <p:cNvSpPr>
                <a:spLocks noChangeArrowheads="1"/>
              </p:cNvSpPr>
              <p:nvPr/>
            </p:nvSpPr>
            <p:spPr bwMode="auto">
              <a:xfrm>
                <a:off x="3557" y="1796"/>
                <a:ext cx="65" cy="63"/>
              </a:xfrm>
              <a:prstGeom prst="ellipse">
                <a:avLst/>
              </a:prstGeom>
              <a:solidFill>
                <a:srgbClr val="C5C5C5"/>
              </a:solidFill>
              <a:ln w="9525">
                <a:noFill/>
                <a:round/>
                <a:headEnd/>
                <a:tailEnd/>
              </a:ln>
            </p:spPr>
            <p:txBody>
              <a:bodyPr/>
              <a:lstStyle/>
              <a:p>
                <a:endParaRPr lang="it-IT"/>
              </a:p>
            </p:txBody>
          </p:sp>
          <p:sp>
            <p:nvSpPr>
              <p:cNvPr id="479221" name="Oval 1013"/>
              <p:cNvSpPr>
                <a:spLocks noChangeArrowheads="1"/>
              </p:cNvSpPr>
              <p:nvPr/>
            </p:nvSpPr>
            <p:spPr bwMode="auto">
              <a:xfrm>
                <a:off x="3559" y="1798"/>
                <a:ext cx="63" cy="59"/>
              </a:xfrm>
              <a:prstGeom prst="ellipse">
                <a:avLst/>
              </a:prstGeom>
              <a:solidFill>
                <a:srgbClr val="C6C6C6"/>
              </a:solidFill>
              <a:ln w="9525">
                <a:noFill/>
                <a:round/>
                <a:headEnd/>
                <a:tailEnd/>
              </a:ln>
            </p:spPr>
            <p:txBody>
              <a:bodyPr/>
              <a:lstStyle/>
              <a:p>
                <a:endParaRPr lang="it-IT"/>
              </a:p>
            </p:txBody>
          </p:sp>
          <p:sp>
            <p:nvSpPr>
              <p:cNvPr id="479222" name="Oval 1014"/>
              <p:cNvSpPr>
                <a:spLocks noChangeArrowheads="1"/>
              </p:cNvSpPr>
              <p:nvPr/>
            </p:nvSpPr>
            <p:spPr bwMode="auto">
              <a:xfrm>
                <a:off x="3559" y="1798"/>
                <a:ext cx="63" cy="59"/>
              </a:xfrm>
              <a:prstGeom prst="ellipse">
                <a:avLst/>
              </a:prstGeom>
              <a:solidFill>
                <a:srgbClr val="C7C7C7"/>
              </a:solidFill>
              <a:ln w="9525">
                <a:noFill/>
                <a:round/>
                <a:headEnd/>
                <a:tailEnd/>
              </a:ln>
            </p:spPr>
            <p:txBody>
              <a:bodyPr/>
              <a:lstStyle/>
              <a:p>
                <a:endParaRPr lang="it-IT"/>
              </a:p>
            </p:txBody>
          </p:sp>
          <p:sp>
            <p:nvSpPr>
              <p:cNvPr id="479223" name="Oval 1015"/>
              <p:cNvSpPr>
                <a:spLocks noChangeArrowheads="1"/>
              </p:cNvSpPr>
              <p:nvPr/>
            </p:nvSpPr>
            <p:spPr bwMode="auto">
              <a:xfrm>
                <a:off x="3561" y="1800"/>
                <a:ext cx="59" cy="55"/>
              </a:xfrm>
              <a:prstGeom prst="ellipse">
                <a:avLst/>
              </a:prstGeom>
              <a:solidFill>
                <a:srgbClr val="C8C8C8"/>
              </a:solidFill>
              <a:ln w="9525">
                <a:noFill/>
                <a:round/>
                <a:headEnd/>
                <a:tailEnd/>
              </a:ln>
            </p:spPr>
            <p:txBody>
              <a:bodyPr/>
              <a:lstStyle/>
              <a:p>
                <a:endParaRPr lang="it-IT"/>
              </a:p>
            </p:txBody>
          </p:sp>
          <p:sp>
            <p:nvSpPr>
              <p:cNvPr id="479224" name="Oval 1016"/>
              <p:cNvSpPr>
                <a:spLocks noChangeArrowheads="1"/>
              </p:cNvSpPr>
              <p:nvPr/>
            </p:nvSpPr>
            <p:spPr bwMode="auto">
              <a:xfrm>
                <a:off x="3561" y="1800"/>
                <a:ext cx="59" cy="55"/>
              </a:xfrm>
              <a:prstGeom prst="ellipse">
                <a:avLst/>
              </a:prstGeom>
              <a:solidFill>
                <a:srgbClr val="CACACA"/>
              </a:solidFill>
              <a:ln w="9525">
                <a:noFill/>
                <a:round/>
                <a:headEnd/>
                <a:tailEnd/>
              </a:ln>
            </p:spPr>
            <p:txBody>
              <a:bodyPr/>
              <a:lstStyle/>
              <a:p>
                <a:endParaRPr lang="it-IT"/>
              </a:p>
            </p:txBody>
          </p:sp>
          <p:sp>
            <p:nvSpPr>
              <p:cNvPr id="479225" name="Oval 1017"/>
              <p:cNvSpPr>
                <a:spLocks noChangeArrowheads="1"/>
              </p:cNvSpPr>
              <p:nvPr/>
            </p:nvSpPr>
            <p:spPr bwMode="auto">
              <a:xfrm>
                <a:off x="3561" y="1800"/>
                <a:ext cx="59" cy="55"/>
              </a:xfrm>
              <a:prstGeom prst="ellipse">
                <a:avLst/>
              </a:prstGeom>
              <a:solidFill>
                <a:srgbClr val="CBCBCB"/>
              </a:solidFill>
              <a:ln w="9525">
                <a:noFill/>
                <a:round/>
                <a:headEnd/>
                <a:tailEnd/>
              </a:ln>
            </p:spPr>
            <p:txBody>
              <a:bodyPr/>
              <a:lstStyle/>
              <a:p>
                <a:endParaRPr lang="it-IT"/>
              </a:p>
            </p:txBody>
          </p:sp>
          <p:sp>
            <p:nvSpPr>
              <p:cNvPr id="479226" name="Oval 1018"/>
              <p:cNvSpPr>
                <a:spLocks noChangeArrowheads="1"/>
              </p:cNvSpPr>
              <p:nvPr/>
            </p:nvSpPr>
            <p:spPr bwMode="auto">
              <a:xfrm>
                <a:off x="3563" y="1802"/>
                <a:ext cx="55" cy="51"/>
              </a:xfrm>
              <a:prstGeom prst="ellipse">
                <a:avLst/>
              </a:prstGeom>
              <a:solidFill>
                <a:srgbClr val="CCCCCC"/>
              </a:solidFill>
              <a:ln w="9525">
                <a:noFill/>
                <a:round/>
                <a:headEnd/>
                <a:tailEnd/>
              </a:ln>
            </p:spPr>
            <p:txBody>
              <a:bodyPr/>
              <a:lstStyle/>
              <a:p>
                <a:endParaRPr lang="it-IT"/>
              </a:p>
            </p:txBody>
          </p:sp>
          <p:sp>
            <p:nvSpPr>
              <p:cNvPr id="479227" name="Oval 1019"/>
              <p:cNvSpPr>
                <a:spLocks noChangeArrowheads="1"/>
              </p:cNvSpPr>
              <p:nvPr/>
            </p:nvSpPr>
            <p:spPr bwMode="auto">
              <a:xfrm>
                <a:off x="3563" y="1802"/>
                <a:ext cx="55" cy="51"/>
              </a:xfrm>
              <a:prstGeom prst="ellipse">
                <a:avLst/>
              </a:prstGeom>
              <a:solidFill>
                <a:srgbClr val="CDCDCD"/>
              </a:solidFill>
              <a:ln w="9525">
                <a:noFill/>
                <a:round/>
                <a:headEnd/>
                <a:tailEnd/>
              </a:ln>
            </p:spPr>
            <p:txBody>
              <a:bodyPr/>
              <a:lstStyle/>
              <a:p>
                <a:endParaRPr lang="it-IT"/>
              </a:p>
            </p:txBody>
          </p:sp>
          <p:sp>
            <p:nvSpPr>
              <p:cNvPr id="479228" name="Oval 1020"/>
              <p:cNvSpPr>
                <a:spLocks noChangeArrowheads="1"/>
              </p:cNvSpPr>
              <p:nvPr/>
            </p:nvSpPr>
            <p:spPr bwMode="auto">
              <a:xfrm>
                <a:off x="3565" y="1802"/>
                <a:ext cx="51" cy="51"/>
              </a:xfrm>
              <a:prstGeom prst="ellipse">
                <a:avLst/>
              </a:prstGeom>
              <a:solidFill>
                <a:srgbClr val="CDCDCD"/>
              </a:solidFill>
              <a:ln w="9525">
                <a:noFill/>
                <a:round/>
                <a:headEnd/>
                <a:tailEnd/>
              </a:ln>
            </p:spPr>
            <p:txBody>
              <a:bodyPr/>
              <a:lstStyle/>
              <a:p>
                <a:endParaRPr lang="it-IT"/>
              </a:p>
            </p:txBody>
          </p:sp>
          <p:sp>
            <p:nvSpPr>
              <p:cNvPr id="479229" name="Oval 1021"/>
              <p:cNvSpPr>
                <a:spLocks noChangeArrowheads="1"/>
              </p:cNvSpPr>
              <p:nvPr/>
            </p:nvSpPr>
            <p:spPr bwMode="auto">
              <a:xfrm>
                <a:off x="3565" y="1804"/>
                <a:ext cx="51" cy="47"/>
              </a:xfrm>
              <a:prstGeom prst="ellipse">
                <a:avLst/>
              </a:prstGeom>
              <a:solidFill>
                <a:srgbClr val="CECECE"/>
              </a:solidFill>
              <a:ln w="9525">
                <a:noFill/>
                <a:round/>
                <a:headEnd/>
                <a:tailEnd/>
              </a:ln>
            </p:spPr>
            <p:txBody>
              <a:bodyPr/>
              <a:lstStyle/>
              <a:p>
                <a:endParaRPr lang="it-IT"/>
              </a:p>
            </p:txBody>
          </p:sp>
          <p:sp>
            <p:nvSpPr>
              <p:cNvPr id="479230" name="Oval 1022"/>
              <p:cNvSpPr>
                <a:spLocks noChangeArrowheads="1"/>
              </p:cNvSpPr>
              <p:nvPr/>
            </p:nvSpPr>
            <p:spPr bwMode="auto">
              <a:xfrm>
                <a:off x="3565" y="1804"/>
                <a:ext cx="49" cy="47"/>
              </a:xfrm>
              <a:prstGeom prst="ellipse">
                <a:avLst/>
              </a:prstGeom>
              <a:solidFill>
                <a:srgbClr val="CFCFCF"/>
              </a:solidFill>
              <a:ln w="9525">
                <a:noFill/>
                <a:round/>
                <a:headEnd/>
                <a:tailEnd/>
              </a:ln>
            </p:spPr>
            <p:txBody>
              <a:bodyPr/>
              <a:lstStyle/>
              <a:p>
                <a:endParaRPr lang="it-IT"/>
              </a:p>
            </p:txBody>
          </p:sp>
          <p:sp>
            <p:nvSpPr>
              <p:cNvPr id="479231" name="Oval 1023"/>
              <p:cNvSpPr>
                <a:spLocks noChangeArrowheads="1"/>
              </p:cNvSpPr>
              <p:nvPr/>
            </p:nvSpPr>
            <p:spPr bwMode="auto">
              <a:xfrm>
                <a:off x="3567" y="1804"/>
                <a:ext cx="47" cy="47"/>
              </a:xfrm>
              <a:prstGeom prst="ellipse">
                <a:avLst/>
              </a:prstGeom>
              <a:solidFill>
                <a:srgbClr val="D0D0D0"/>
              </a:solidFill>
              <a:ln w="9525">
                <a:noFill/>
                <a:round/>
                <a:headEnd/>
                <a:tailEnd/>
              </a:ln>
            </p:spPr>
            <p:txBody>
              <a:bodyPr/>
              <a:lstStyle/>
              <a:p>
                <a:endParaRPr lang="it-IT"/>
              </a:p>
            </p:txBody>
          </p:sp>
          <p:sp>
            <p:nvSpPr>
              <p:cNvPr id="479232" name="Oval 1024"/>
              <p:cNvSpPr>
                <a:spLocks noChangeArrowheads="1"/>
              </p:cNvSpPr>
              <p:nvPr/>
            </p:nvSpPr>
            <p:spPr bwMode="auto">
              <a:xfrm>
                <a:off x="3567" y="1806"/>
                <a:ext cx="47" cy="43"/>
              </a:xfrm>
              <a:prstGeom prst="ellipse">
                <a:avLst/>
              </a:prstGeom>
              <a:solidFill>
                <a:srgbClr val="D1D1D1"/>
              </a:solidFill>
              <a:ln w="9525">
                <a:noFill/>
                <a:round/>
                <a:headEnd/>
                <a:tailEnd/>
              </a:ln>
            </p:spPr>
            <p:txBody>
              <a:bodyPr/>
              <a:lstStyle/>
              <a:p>
                <a:endParaRPr lang="it-IT"/>
              </a:p>
            </p:txBody>
          </p:sp>
          <p:sp>
            <p:nvSpPr>
              <p:cNvPr id="479233" name="Oval 1025"/>
              <p:cNvSpPr>
                <a:spLocks noChangeArrowheads="1"/>
              </p:cNvSpPr>
              <p:nvPr/>
            </p:nvSpPr>
            <p:spPr bwMode="auto">
              <a:xfrm>
                <a:off x="3569" y="1806"/>
                <a:ext cx="43" cy="43"/>
              </a:xfrm>
              <a:prstGeom prst="ellipse">
                <a:avLst/>
              </a:prstGeom>
              <a:solidFill>
                <a:srgbClr val="D2D2D2"/>
              </a:solidFill>
              <a:ln w="9525">
                <a:noFill/>
                <a:round/>
                <a:headEnd/>
                <a:tailEnd/>
              </a:ln>
            </p:spPr>
            <p:txBody>
              <a:bodyPr/>
              <a:lstStyle/>
              <a:p>
                <a:endParaRPr lang="it-IT"/>
              </a:p>
            </p:txBody>
          </p:sp>
          <p:sp>
            <p:nvSpPr>
              <p:cNvPr id="479234" name="Oval 1026"/>
              <p:cNvSpPr>
                <a:spLocks noChangeArrowheads="1"/>
              </p:cNvSpPr>
              <p:nvPr/>
            </p:nvSpPr>
            <p:spPr bwMode="auto">
              <a:xfrm>
                <a:off x="3569" y="1808"/>
                <a:ext cx="43" cy="39"/>
              </a:xfrm>
              <a:prstGeom prst="ellipse">
                <a:avLst/>
              </a:prstGeom>
              <a:solidFill>
                <a:srgbClr val="D2D2D2"/>
              </a:solidFill>
              <a:ln w="9525">
                <a:noFill/>
                <a:round/>
                <a:headEnd/>
                <a:tailEnd/>
              </a:ln>
            </p:spPr>
            <p:txBody>
              <a:bodyPr/>
              <a:lstStyle/>
              <a:p>
                <a:endParaRPr lang="it-IT"/>
              </a:p>
            </p:txBody>
          </p:sp>
          <p:sp>
            <p:nvSpPr>
              <p:cNvPr id="479235" name="Oval 1027"/>
              <p:cNvSpPr>
                <a:spLocks noChangeArrowheads="1"/>
              </p:cNvSpPr>
              <p:nvPr/>
            </p:nvSpPr>
            <p:spPr bwMode="auto">
              <a:xfrm>
                <a:off x="3569" y="1808"/>
                <a:ext cx="41" cy="39"/>
              </a:xfrm>
              <a:prstGeom prst="ellipse">
                <a:avLst/>
              </a:prstGeom>
              <a:solidFill>
                <a:srgbClr val="D3D3D3"/>
              </a:solidFill>
              <a:ln w="9525">
                <a:noFill/>
                <a:round/>
                <a:headEnd/>
                <a:tailEnd/>
              </a:ln>
            </p:spPr>
            <p:txBody>
              <a:bodyPr/>
              <a:lstStyle/>
              <a:p>
                <a:endParaRPr lang="it-IT"/>
              </a:p>
            </p:txBody>
          </p:sp>
          <p:sp>
            <p:nvSpPr>
              <p:cNvPr id="479236" name="Oval 1028"/>
              <p:cNvSpPr>
                <a:spLocks noChangeArrowheads="1"/>
              </p:cNvSpPr>
              <p:nvPr/>
            </p:nvSpPr>
            <p:spPr bwMode="auto">
              <a:xfrm>
                <a:off x="3571" y="1808"/>
                <a:ext cx="39" cy="39"/>
              </a:xfrm>
              <a:prstGeom prst="ellipse">
                <a:avLst/>
              </a:prstGeom>
              <a:solidFill>
                <a:srgbClr val="D4D4D4"/>
              </a:solidFill>
              <a:ln w="9525">
                <a:noFill/>
                <a:round/>
                <a:headEnd/>
                <a:tailEnd/>
              </a:ln>
            </p:spPr>
            <p:txBody>
              <a:bodyPr/>
              <a:lstStyle/>
              <a:p>
                <a:endParaRPr lang="it-IT"/>
              </a:p>
            </p:txBody>
          </p:sp>
          <p:sp>
            <p:nvSpPr>
              <p:cNvPr id="479237" name="Oval 1029"/>
              <p:cNvSpPr>
                <a:spLocks noChangeArrowheads="1"/>
              </p:cNvSpPr>
              <p:nvPr/>
            </p:nvSpPr>
            <p:spPr bwMode="auto">
              <a:xfrm>
                <a:off x="3571" y="1810"/>
                <a:ext cx="39" cy="35"/>
              </a:xfrm>
              <a:prstGeom prst="ellipse">
                <a:avLst/>
              </a:prstGeom>
              <a:solidFill>
                <a:srgbClr val="D4D4D4"/>
              </a:solidFill>
              <a:ln w="9525">
                <a:noFill/>
                <a:round/>
                <a:headEnd/>
                <a:tailEnd/>
              </a:ln>
            </p:spPr>
            <p:txBody>
              <a:bodyPr/>
              <a:lstStyle/>
              <a:p>
                <a:endParaRPr lang="it-IT"/>
              </a:p>
            </p:txBody>
          </p:sp>
          <p:sp>
            <p:nvSpPr>
              <p:cNvPr id="479238" name="Oval 1030"/>
              <p:cNvSpPr>
                <a:spLocks noChangeArrowheads="1"/>
              </p:cNvSpPr>
              <p:nvPr/>
            </p:nvSpPr>
            <p:spPr bwMode="auto">
              <a:xfrm>
                <a:off x="3571" y="1810"/>
                <a:ext cx="37" cy="35"/>
              </a:xfrm>
              <a:prstGeom prst="ellipse">
                <a:avLst/>
              </a:prstGeom>
              <a:solidFill>
                <a:srgbClr val="D5D5D5"/>
              </a:solidFill>
              <a:ln w="9525">
                <a:noFill/>
                <a:round/>
                <a:headEnd/>
                <a:tailEnd/>
              </a:ln>
            </p:spPr>
            <p:txBody>
              <a:bodyPr/>
              <a:lstStyle/>
              <a:p>
                <a:endParaRPr lang="it-IT"/>
              </a:p>
            </p:txBody>
          </p:sp>
          <p:sp>
            <p:nvSpPr>
              <p:cNvPr id="479239" name="Oval 1031"/>
              <p:cNvSpPr>
                <a:spLocks noChangeArrowheads="1"/>
              </p:cNvSpPr>
              <p:nvPr/>
            </p:nvSpPr>
            <p:spPr bwMode="auto">
              <a:xfrm>
                <a:off x="3573" y="1810"/>
                <a:ext cx="35" cy="35"/>
              </a:xfrm>
              <a:prstGeom prst="ellipse">
                <a:avLst/>
              </a:prstGeom>
              <a:solidFill>
                <a:srgbClr val="D5D5D5"/>
              </a:solidFill>
              <a:ln w="9525">
                <a:noFill/>
                <a:round/>
                <a:headEnd/>
                <a:tailEnd/>
              </a:ln>
            </p:spPr>
            <p:txBody>
              <a:bodyPr/>
              <a:lstStyle/>
              <a:p>
                <a:endParaRPr lang="it-IT"/>
              </a:p>
            </p:txBody>
          </p:sp>
          <p:sp>
            <p:nvSpPr>
              <p:cNvPr id="479240" name="Oval 1032"/>
              <p:cNvSpPr>
                <a:spLocks noChangeArrowheads="1"/>
              </p:cNvSpPr>
              <p:nvPr/>
            </p:nvSpPr>
            <p:spPr bwMode="auto">
              <a:xfrm>
                <a:off x="3573" y="1812"/>
                <a:ext cx="35" cy="31"/>
              </a:xfrm>
              <a:prstGeom prst="ellipse">
                <a:avLst/>
              </a:prstGeom>
              <a:solidFill>
                <a:srgbClr val="D6D6D6"/>
              </a:solidFill>
              <a:ln w="9525">
                <a:noFill/>
                <a:round/>
                <a:headEnd/>
                <a:tailEnd/>
              </a:ln>
            </p:spPr>
            <p:txBody>
              <a:bodyPr/>
              <a:lstStyle/>
              <a:p>
                <a:endParaRPr lang="it-IT"/>
              </a:p>
            </p:txBody>
          </p:sp>
          <p:sp>
            <p:nvSpPr>
              <p:cNvPr id="479241" name="Oval 1033"/>
              <p:cNvSpPr>
                <a:spLocks noChangeArrowheads="1"/>
              </p:cNvSpPr>
              <p:nvPr/>
            </p:nvSpPr>
            <p:spPr bwMode="auto">
              <a:xfrm>
                <a:off x="3575" y="1812"/>
                <a:ext cx="31" cy="31"/>
              </a:xfrm>
              <a:prstGeom prst="ellipse">
                <a:avLst/>
              </a:prstGeom>
              <a:solidFill>
                <a:srgbClr val="D7D7D7"/>
              </a:solidFill>
              <a:ln w="9525">
                <a:noFill/>
                <a:round/>
                <a:headEnd/>
                <a:tailEnd/>
              </a:ln>
            </p:spPr>
            <p:txBody>
              <a:bodyPr/>
              <a:lstStyle/>
              <a:p>
                <a:endParaRPr lang="it-IT"/>
              </a:p>
            </p:txBody>
          </p:sp>
          <p:sp>
            <p:nvSpPr>
              <p:cNvPr id="479242" name="Oval 1034"/>
              <p:cNvSpPr>
                <a:spLocks noChangeArrowheads="1"/>
              </p:cNvSpPr>
              <p:nvPr/>
            </p:nvSpPr>
            <p:spPr bwMode="auto">
              <a:xfrm>
                <a:off x="3575" y="1814"/>
                <a:ext cx="31" cy="27"/>
              </a:xfrm>
              <a:prstGeom prst="ellipse">
                <a:avLst/>
              </a:prstGeom>
              <a:solidFill>
                <a:srgbClr val="D7D7D7"/>
              </a:solidFill>
              <a:ln w="9525">
                <a:noFill/>
                <a:round/>
                <a:headEnd/>
                <a:tailEnd/>
              </a:ln>
            </p:spPr>
            <p:txBody>
              <a:bodyPr/>
              <a:lstStyle/>
              <a:p>
                <a:endParaRPr lang="it-IT"/>
              </a:p>
            </p:txBody>
          </p:sp>
          <p:sp>
            <p:nvSpPr>
              <p:cNvPr id="479243" name="Oval 1035"/>
              <p:cNvSpPr>
                <a:spLocks noChangeArrowheads="1"/>
              </p:cNvSpPr>
              <p:nvPr/>
            </p:nvSpPr>
            <p:spPr bwMode="auto">
              <a:xfrm>
                <a:off x="3578" y="1814"/>
                <a:ext cx="26" cy="27"/>
              </a:xfrm>
              <a:prstGeom prst="ellipse">
                <a:avLst/>
              </a:prstGeom>
              <a:solidFill>
                <a:srgbClr val="D8D8D8"/>
              </a:solidFill>
              <a:ln w="9525">
                <a:noFill/>
                <a:round/>
                <a:headEnd/>
                <a:tailEnd/>
              </a:ln>
            </p:spPr>
            <p:txBody>
              <a:bodyPr/>
              <a:lstStyle/>
              <a:p>
                <a:endParaRPr lang="it-IT"/>
              </a:p>
            </p:txBody>
          </p:sp>
          <p:sp>
            <p:nvSpPr>
              <p:cNvPr id="479244" name="Oval 1036"/>
              <p:cNvSpPr>
                <a:spLocks noChangeArrowheads="1"/>
              </p:cNvSpPr>
              <p:nvPr/>
            </p:nvSpPr>
            <p:spPr bwMode="auto">
              <a:xfrm>
                <a:off x="3578" y="1814"/>
                <a:ext cx="26" cy="27"/>
              </a:xfrm>
              <a:prstGeom prst="ellipse">
                <a:avLst/>
              </a:prstGeom>
              <a:solidFill>
                <a:srgbClr val="D8D8D8"/>
              </a:solidFill>
              <a:ln w="9525">
                <a:noFill/>
                <a:round/>
                <a:headEnd/>
                <a:tailEnd/>
              </a:ln>
            </p:spPr>
            <p:txBody>
              <a:bodyPr/>
              <a:lstStyle/>
              <a:p>
                <a:endParaRPr lang="it-IT"/>
              </a:p>
            </p:txBody>
          </p:sp>
          <p:sp>
            <p:nvSpPr>
              <p:cNvPr id="479245" name="Oval 1037"/>
              <p:cNvSpPr>
                <a:spLocks noChangeArrowheads="1"/>
              </p:cNvSpPr>
              <p:nvPr/>
            </p:nvSpPr>
            <p:spPr bwMode="auto">
              <a:xfrm>
                <a:off x="3578" y="1817"/>
                <a:ext cx="24" cy="22"/>
              </a:xfrm>
              <a:prstGeom prst="ellipse">
                <a:avLst/>
              </a:prstGeom>
              <a:solidFill>
                <a:srgbClr val="D8D8D8"/>
              </a:solidFill>
              <a:ln w="9525">
                <a:noFill/>
                <a:round/>
                <a:headEnd/>
                <a:tailEnd/>
              </a:ln>
            </p:spPr>
            <p:txBody>
              <a:bodyPr/>
              <a:lstStyle/>
              <a:p>
                <a:endParaRPr lang="it-IT"/>
              </a:p>
            </p:txBody>
          </p:sp>
          <p:sp>
            <p:nvSpPr>
              <p:cNvPr id="479246" name="Oval 1038"/>
              <p:cNvSpPr>
                <a:spLocks noChangeArrowheads="1"/>
              </p:cNvSpPr>
              <p:nvPr/>
            </p:nvSpPr>
            <p:spPr bwMode="auto">
              <a:xfrm>
                <a:off x="3580" y="1817"/>
                <a:ext cx="22" cy="22"/>
              </a:xfrm>
              <a:prstGeom prst="ellipse">
                <a:avLst/>
              </a:prstGeom>
              <a:solidFill>
                <a:srgbClr val="D9D9D9"/>
              </a:solidFill>
              <a:ln w="9525">
                <a:noFill/>
                <a:round/>
                <a:headEnd/>
                <a:tailEnd/>
              </a:ln>
            </p:spPr>
            <p:txBody>
              <a:bodyPr/>
              <a:lstStyle/>
              <a:p>
                <a:endParaRPr lang="it-IT"/>
              </a:p>
            </p:txBody>
          </p:sp>
          <p:sp>
            <p:nvSpPr>
              <p:cNvPr id="479247" name="Oval 1039"/>
              <p:cNvSpPr>
                <a:spLocks noChangeArrowheads="1"/>
              </p:cNvSpPr>
              <p:nvPr/>
            </p:nvSpPr>
            <p:spPr bwMode="auto">
              <a:xfrm>
                <a:off x="3580" y="1819"/>
                <a:ext cx="22" cy="18"/>
              </a:xfrm>
              <a:prstGeom prst="ellipse">
                <a:avLst/>
              </a:prstGeom>
              <a:solidFill>
                <a:srgbClr val="D9D9D9"/>
              </a:solidFill>
              <a:ln w="9525">
                <a:noFill/>
                <a:round/>
                <a:headEnd/>
                <a:tailEnd/>
              </a:ln>
            </p:spPr>
            <p:txBody>
              <a:bodyPr/>
              <a:lstStyle/>
              <a:p>
                <a:endParaRPr lang="it-IT"/>
              </a:p>
            </p:txBody>
          </p:sp>
          <p:sp>
            <p:nvSpPr>
              <p:cNvPr id="479248" name="Oval 1040"/>
              <p:cNvSpPr>
                <a:spLocks noChangeArrowheads="1"/>
              </p:cNvSpPr>
              <p:nvPr/>
            </p:nvSpPr>
            <p:spPr bwMode="auto">
              <a:xfrm>
                <a:off x="3580" y="1819"/>
                <a:ext cx="20" cy="18"/>
              </a:xfrm>
              <a:prstGeom prst="ellipse">
                <a:avLst/>
              </a:prstGeom>
              <a:solidFill>
                <a:srgbClr val="DADADA"/>
              </a:solidFill>
              <a:ln w="9525">
                <a:noFill/>
                <a:round/>
                <a:headEnd/>
                <a:tailEnd/>
              </a:ln>
            </p:spPr>
            <p:txBody>
              <a:bodyPr/>
              <a:lstStyle/>
              <a:p>
                <a:endParaRPr lang="it-IT"/>
              </a:p>
            </p:txBody>
          </p:sp>
          <p:sp>
            <p:nvSpPr>
              <p:cNvPr id="479249" name="Oval 1041"/>
              <p:cNvSpPr>
                <a:spLocks noChangeArrowheads="1"/>
              </p:cNvSpPr>
              <p:nvPr/>
            </p:nvSpPr>
            <p:spPr bwMode="auto">
              <a:xfrm>
                <a:off x="3582" y="1819"/>
                <a:ext cx="18" cy="18"/>
              </a:xfrm>
              <a:prstGeom prst="ellipse">
                <a:avLst/>
              </a:prstGeom>
              <a:solidFill>
                <a:srgbClr val="DADADA"/>
              </a:solidFill>
              <a:ln w="9525">
                <a:noFill/>
                <a:round/>
                <a:headEnd/>
                <a:tailEnd/>
              </a:ln>
            </p:spPr>
            <p:txBody>
              <a:bodyPr/>
              <a:lstStyle/>
              <a:p>
                <a:endParaRPr lang="it-IT"/>
              </a:p>
            </p:txBody>
          </p:sp>
          <p:sp>
            <p:nvSpPr>
              <p:cNvPr id="479250" name="Oval 1042"/>
              <p:cNvSpPr>
                <a:spLocks noChangeArrowheads="1"/>
              </p:cNvSpPr>
              <p:nvPr/>
            </p:nvSpPr>
            <p:spPr bwMode="auto">
              <a:xfrm>
                <a:off x="3582" y="1821"/>
                <a:ext cx="18" cy="14"/>
              </a:xfrm>
              <a:prstGeom prst="ellipse">
                <a:avLst/>
              </a:prstGeom>
              <a:solidFill>
                <a:srgbClr val="DADADA"/>
              </a:solidFill>
              <a:ln w="9525">
                <a:noFill/>
                <a:round/>
                <a:headEnd/>
                <a:tailEnd/>
              </a:ln>
            </p:spPr>
            <p:txBody>
              <a:bodyPr/>
              <a:lstStyle/>
              <a:p>
                <a:endParaRPr lang="it-IT"/>
              </a:p>
            </p:txBody>
          </p:sp>
          <p:sp>
            <p:nvSpPr>
              <p:cNvPr id="479251" name="Oval 1043"/>
              <p:cNvSpPr>
                <a:spLocks noChangeArrowheads="1"/>
              </p:cNvSpPr>
              <p:nvPr/>
            </p:nvSpPr>
            <p:spPr bwMode="auto">
              <a:xfrm>
                <a:off x="3584" y="1821"/>
                <a:ext cx="14" cy="14"/>
              </a:xfrm>
              <a:prstGeom prst="ellipse">
                <a:avLst/>
              </a:prstGeom>
              <a:solidFill>
                <a:srgbClr val="DBDBDB"/>
              </a:solidFill>
              <a:ln w="9525">
                <a:noFill/>
                <a:round/>
                <a:headEnd/>
                <a:tailEnd/>
              </a:ln>
            </p:spPr>
            <p:txBody>
              <a:bodyPr/>
              <a:lstStyle/>
              <a:p>
                <a:endParaRPr lang="it-IT"/>
              </a:p>
            </p:txBody>
          </p:sp>
          <p:sp>
            <p:nvSpPr>
              <p:cNvPr id="479252" name="Oval 1044"/>
              <p:cNvSpPr>
                <a:spLocks noChangeArrowheads="1"/>
              </p:cNvSpPr>
              <p:nvPr/>
            </p:nvSpPr>
            <p:spPr bwMode="auto">
              <a:xfrm>
                <a:off x="3584" y="1821"/>
                <a:ext cx="14" cy="14"/>
              </a:xfrm>
              <a:prstGeom prst="ellipse">
                <a:avLst/>
              </a:prstGeom>
              <a:solidFill>
                <a:srgbClr val="DBDBDB"/>
              </a:solidFill>
              <a:ln w="9525">
                <a:noFill/>
                <a:round/>
                <a:headEnd/>
                <a:tailEnd/>
              </a:ln>
            </p:spPr>
            <p:txBody>
              <a:bodyPr/>
              <a:lstStyle/>
              <a:p>
                <a:endParaRPr lang="it-IT"/>
              </a:p>
            </p:txBody>
          </p:sp>
          <p:sp>
            <p:nvSpPr>
              <p:cNvPr id="479253" name="Oval 1045"/>
              <p:cNvSpPr>
                <a:spLocks noChangeArrowheads="1"/>
              </p:cNvSpPr>
              <p:nvPr/>
            </p:nvSpPr>
            <p:spPr bwMode="auto">
              <a:xfrm>
                <a:off x="3586" y="1823"/>
                <a:ext cx="10" cy="10"/>
              </a:xfrm>
              <a:prstGeom prst="ellipse">
                <a:avLst/>
              </a:prstGeom>
              <a:solidFill>
                <a:srgbClr val="DBDBDB"/>
              </a:solidFill>
              <a:ln w="9525">
                <a:noFill/>
                <a:round/>
                <a:headEnd/>
                <a:tailEnd/>
              </a:ln>
            </p:spPr>
            <p:txBody>
              <a:bodyPr/>
              <a:lstStyle/>
              <a:p>
                <a:endParaRPr lang="it-IT"/>
              </a:p>
            </p:txBody>
          </p:sp>
          <p:sp>
            <p:nvSpPr>
              <p:cNvPr id="479254" name="Oval 1046"/>
              <p:cNvSpPr>
                <a:spLocks noChangeArrowheads="1"/>
              </p:cNvSpPr>
              <p:nvPr/>
            </p:nvSpPr>
            <p:spPr bwMode="auto">
              <a:xfrm>
                <a:off x="3586" y="1823"/>
                <a:ext cx="10" cy="10"/>
              </a:xfrm>
              <a:prstGeom prst="ellipse">
                <a:avLst/>
              </a:prstGeom>
              <a:solidFill>
                <a:srgbClr val="DBDBDB"/>
              </a:solidFill>
              <a:ln w="9525">
                <a:noFill/>
                <a:round/>
                <a:headEnd/>
                <a:tailEnd/>
              </a:ln>
            </p:spPr>
            <p:txBody>
              <a:bodyPr/>
              <a:lstStyle/>
              <a:p>
                <a:endParaRPr lang="it-IT"/>
              </a:p>
            </p:txBody>
          </p:sp>
          <p:sp>
            <p:nvSpPr>
              <p:cNvPr id="479255" name="Oval 1047"/>
              <p:cNvSpPr>
                <a:spLocks noChangeArrowheads="1"/>
              </p:cNvSpPr>
              <p:nvPr/>
            </p:nvSpPr>
            <p:spPr bwMode="auto">
              <a:xfrm>
                <a:off x="3586" y="1823"/>
                <a:ext cx="8" cy="10"/>
              </a:xfrm>
              <a:prstGeom prst="ellipse">
                <a:avLst/>
              </a:prstGeom>
              <a:solidFill>
                <a:srgbClr val="DCDCDC"/>
              </a:solidFill>
              <a:ln w="9525">
                <a:noFill/>
                <a:round/>
                <a:headEnd/>
                <a:tailEnd/>
              </a:ln>
            </p:spPr>
            <p:txBody>
              <a:bodyPr/>
              <a:lstStyle/>
              <a:p>
                <a:endParaRPr lang="it-IT"/>
              </a:p>
            </p:txBody>
          </p:sp>
          <p:sp>
            <p:nvSpPr>
              <p:cNvPr id="479256" name="Oval 1048"/>
              <p:cNvSpPr>
                <a:spLocks noChangeArrowheads="1"/>
              </p:cNvSpPr>
              <p:nvPr/>
            </p:nvSpPr>
            <p:spPr bwMode="auto">
              <a:xfrm>
                <a:off x="3588" y="1825"/>
                <a:ext cx="6" cy="6"/>
              </a:xfrm>
              <a:prstGeom prst="ellipse">
                <a:avLst/>
              </a:prstGeom>
              <a:solidFill>
                <a:srgbClr val="DCDCDC"/>
              </a:solidFill>
              <a:ln w="9525">
                <a:noFill/>
                <a:round/>
                <a:headEnd/>
                <a:tailEnd/>
              </a:ln>
            </p:spPr>
            <p:txBody>
              <a:bodyPr/>
              <a:lstStyle/>
              <a:p>
                <a:endParaRPr lang="it-IT"/>
              </a:p>
            </p:txBody>
          </p:sp>
          <p:sp>
            <p:nvSpPr>
              <p:cNvPr id="479257" name="Oval 1049"/>
              <p:cNvSpPr>
                <a:spLocks noChangeArrowheads="1"/>
              </p:cNvSpPr>
              <p:nvPr/>
            </p:nvSpPr>
            <p:spPr bwMode="auto">
              <a:xfrm>
                <a:off x="3588" y="1825"/>
                <a:ext cx="6" cy="6"/>
              </a:xfrm>
              <a:prstGeom prst="ellipse">
                <a:avLst/>
              </a:prstGeom>
              <a:solidFill>
                <a:srgbClr val="DCDCDC"/>
              </a:solidFill>
              <a:ln w="9525">
                <a:noFill/>
                <a:round/>
                <a:headEnd/>
                <a:tailEnd/>
              </a:ln>
            </p:spPr>
            <p:txBody>
              <a:bodyPr/>
              <a:lstStyle/>
              <a:p>
                <a:endParaRPr lang="it-IT"/>
              </a:p>
            </p:txBody>
          </p:sp>
          <p:sp>
            <p:nvSpPr>
              <p:cNvPr id="479258" name="Oval 1050"/>
              <p:cNvSpPr>
                <a:spLocks noChangeArrowheads="1"/>
              </p:cNvSpPr>
              <p:nvPr/>
            </p:nvSpPr>
            <p:spPr bwMode="auto">
              <a:xfrm>
                <a:off x="3588" y="1825"/>
                <a:ext cx="4" cy="6"/>
              </a:xfrm>
              <a:prstGeom prst="ellipse">
                <a:avLst/>
              </a:prstGeom>
              <a:solidFill>
                <a:srgbClr val="DCDCDC"/>
              </a:solidFill>
              <a:ln w="9525">
                <a:noFill/>
                <a:round/>
                <a:headEnd/>
                <a:tailEnd/>
              </a:ln>
            </p:spPr>
            <p:txBody>
              <a:bodyPr/>
              <a:lstStyle/>
              <a:p>
                <a:endParaRPr lang="it-IT"/>
              </a:p>
            </p:txBody>
          </p:sp>
        </p:grpSp>
        <p:sp>
          <p:nvSpPr>
            <p:cNvPr id="479259" name="Oval 1051"/>
            <p:cNvSpPr>
              <a:spLocks noChangeArrowheads="1"/>
            </p:cNvSpPr>
            <p:nvPr/>
          </p:nvSpPr>
          <p:spPr bwMode="auto">
            <a:xfrm>
              <a:off x="3486" y="1729"/>
              <a:ext cx="209" cy="197"/>
            </a:xfrm>
            <a:prstGeom prst="ellipse">
              <a:avLst/>
            </a:prstGeom>
            <a:noFill/>
            <a:ln w="3175">
              <a:solidFill>
                <a:srgbClr val="000000"/>
              </a:solidFill>
              <a:round/>
              <a:headEnd/>
              <a:tailEnd/>
            </a:ln>
          </p:spPr>
          <p:txBody>
            <a:bodyPr/>
            <a:lstStyle/>
            <a:p>
              <a:endParaRPr lang="it-IT"/>
            </a:p>
          </p:txBody>
        </p:sp>
      </p:grpSp>
      <p:grpSp>
        <p:nvGrpSpPr>
          <p:cNvPr id="479260" name="Group 1052"/>
          <p:cNvGrpSpPr>
            <a:grpSpLocks/>
          </p:cNvGrpSpPr>
          <p:nvPr/>
        </p:nvGrpSpPr>
        <p:grpSpPr bwMode="auto">
          <a:xfrm>
            <a:off x="4557713" y="2513013"/>
            <a:ext cx="331787" cy="312737"/>
            <a:chOff x="3687" y="1729"/>
            <a:chExt cx="209" cy="197"/>
          </a:xfrm>
        </p:grpSpPr>
        <p:grpSp>
          <p:nvGrpSpPr>
            <p:cNvPr id="479261" name="Group 1053"/>
            <p:cNvGrpSpPr>
              <a:grpSpLocks/>
            </p:cNvGrpSpPr>
            <p:nvPr/>
          </p:nvGrpSpPr>
          <p:grpSpPr bwMode="auto">
            <a:xfrm>
              <a:off x="3687" y="1729"/>
              <a:ext cx="209" cy="197"/>
              <a:chOff x="3687" y="1729"/>
              <a:chExt cx="209" cy="197"/>
            </a:xfrm>
          </p:grpSpPr>
          <p:sp>
            <p:nvSpPr>
              <p:cNvPr id="479262" name="Oval 1054"/>
              <p:cNvSpPr>
                <a:spLocks noChangeArrowheads="1"/>
              </p:cNvSpPr>
              <p:nvPr/>
            </p:nvSpPr>
            <p:spPr bwMode="auto">
              <a:xfrm>
                <a:off x="3687" y="1729"/>
                <a:ext cx="209" cy="197"/>
              </a:xfrm>
              <a:prstGeom prst="ellipse">
                <a:avLst/>
              </a:prstGeom>
              <a:solidFill>
                <a:srgbClr val="000000"/>
              </a:solidFill>
              <a:ln w="9525">
                <a:noFill/>
                <a:round/>
                <a:headEnd/>
                <a:tailEnd/>
              </a:ln>
            </p:spPr>
            <p:txBody>
              <a:bodyPr/>
              <a:lstStyle/>
              <a:p>
                <a:endParaRPr lang="it-IT"/>
              </a:p>
            </p:txBody>
          </p:sp>
          <p:sp>
            <p:nvSpPr>
              <p:cNvPr id="479263" name="Oval 1055"/>
              <p:cNvSpPr>
                <a:spLocks noChangeArrowheads="1"/>
              </p:cNvSpPr>
              <p:nvPr/>
            </p:nvSpPr>
            <p:spPr bwMode="auto">
              <a:xfrm>
                <a:off x="3689" y="1731"/>
                <a:ext cx="205" cy="193"/>
              </a:xfrm>
              <a:prstGeom prst="ellipse">
                <a:avLst/>
              </a:prstGeom>
              <a:solidFill>
                <a:srgbClr val="090909"/>
              </a:solidFill>
              <a:ln w="9525">
                <a:noFill/>
                <a:round/>
                <a:headEnd/>
                <a:tailEnd/>
              </a:ln>
            </p:spPr>
            <p:txBody>
              <a:bodyPr/>
              <a:lstStyle/>
              <a:p>
                <a:endParaRPr lang="it-IT"/>
              </a:p>
            </p:txBody>
          </p:sp>
          <p:sp>
            <p:nvSpPr>
              <p:cNvPr id="479264" name="Oval 1056"/>
              <p:cNvSpPr>
                <a:spLocks noChangeArrowheads="1"/>
              </p:cNvSpPr>
              <p:nvPr/>
            </p:nvSpPr>
            <p:spPr bwMode="auto">
              <a:xfrm>
                <a:off x="3689" y="1731"/>
                <a:ext cx="205" cy="193"/>
              </a:xfrm>
              <a:prstGeom prst="ellipse">
                <a:avLst/>
              </a:prstGeom>
              <a:solidFill>
                <a:srgbClr val="0D0D0D"/>
              </a:solidFill>
              <a:ln w="9525">
                <a:noFill/>
                <a:round/>
                <a:headEnd/>
                <a:tailEnd/>
              </a:ln>
            </p:spPr>
            <p:txBody>
              <a:bodyPr/>
              <a:lstStyle/>
              <a:p>
                <a:endParaRPr lang="it-IT"/>
              </a:p>
            </p:txBody>
          </p:sp>
          <p:sp>
            <p:nvSpPr>
              <p:cNvPr id="479265" name="Oval 1057"/>
              <p:cNvSpPr>
                <a:spLocks noChangeArrowheads="1"/>
              </p:cNvSpPr>
              <p:nvPr/>
            </p:nvSpPr>
            <p:spPr bwMode="auto">
              <a:xfrm>
                <a:off x="3689" y="1731"/>
                <a:ext cx="203" cy="193"/>
              </a:xfrm>
              <a:prstGeom prst="ellipse">
                <a:avLst/>
              </a:prstGeom>
              <a:solidFill>
                <a:srgbClr val="101010"/>
              </a:solidFill>
              <a:ln w="9525">
                <a:noFill/>
                <a:round/>
                <a:headEnd/>
                <a:tailEnd/>
              </a:ln>
            </p:spPr>
            <p:txBody>
              <a:bodyPr/>
              <a:lstStyle/>
              <a:p>
                <a:endParaRPr lang="it-IT"/>
              </a:p>
            </p:txBody>
          </p:sp>
          <p:sp>
            <p:nvSpPr>
              <p:cNvPr id="479266" name="Oval 1058"/>
              <p:cNvSpPr>
                <a:spLocks noChangeArrowheads="1"/>
              </p:cNvSpPr>
              <p:nvPr/>
            </p:nvSpPr>
            <p:spPr bwMode="auto">
              <a:xfrm>
                <a:off x="3691" y="1733"/>
                <a:ext cx="201" cy="189"/>
              </a:xfrm>
              <a:prstGeom prst="ellipse">
                <a:avLst/>
              </a:prstGeom>
              <a:solidFill>
                <a:srgbClr val="131313"/>
              </a:solidFill>
              <a:ln w="9525">
                <a:noFill/>
                <a:round/>
                <a:headEnd/>
                <a:tailEnd/>
              </a:ln>
            </p:spPr>
            <p:txBody>
              <a:bodyPr/>
              <a:lstStyle/>
              <a:p>
                <a:endParaRPr lang="it-IT"/>
              </a:p>
            </p:txBody>
          </p:sp>
          <p:sp>
            <p:nvSpPr>
              <p:cNvPr id="479267" name="Oval 1059"/>
              <p:cNvSpPr>
                <a:spLocks noChangeArrowheads="1"/>
              </p:cNvSpPr>
              <p:nvPr/>
            </p:nvSpPr>
            <p:spPr bwMode="auto">
              <a:xfrm>
                <a:off x="3691" y="1733"/>
                <a:ext cx="201" cy="189"/>
              </a:xfrm>
              <a:prstGeom prst="ellipse">
                <a:avLst/>
              </a:prstGeom>
              <a:solidFill>
                <a:srgbClr val="161616"/>
              </a:solidFill>
              <a:ln w="9525">
                <a:noFill/>
                <a:round/>
                <a:headEnd/>
                <a:tailEnd/>
              </a:ln>
            </p:spPr>
            <p:txBody>
              <a:bodyPr/>
              <a:lstStyle/>
              <a:p>
                <a:endParaRPr lang="it-IT"/>
              </a:p>
            </p:txBody>
          </p:sp>
          <p:sp>
            <p:nvSpPr>
              <p:cNvPr id="479268" name="Oval 1060"/>
              <p:cNvSpPr>
                <a:spLocks noChangeArrowheads="1"/>
              </p:cNvSpPr>
              <p:nvPr/>
            </p:nvSpPr>
            <p:spPr bwMode="auto">
              <a:xfrm>
                <a:off x="3693" y="1735"/>
                <a:ext cx="197" cy="185"/>
              </a:xfrm>
              <a:prstGeom prst="ellipse">
                <a:avLst/>
              </a:prstGeom>
              <a:solidFill>
                <a:srgbClr val="191919"/>
              </a:solidFill>
              <a:ln w="9525">
                <a:noFill/>
                <a:round/>
                <a:headEnd/>
                <a:tailEnd/>
              </a:ln>
            </p:spPr>
            <p:txBody>
              <a:bodyPr/>
              <a:lstStyle/>
              <a:p>
                <a:endParaRPr lang="it-IT"/>
              </a:p>
            </p:txBody>
          </p:sp>
          <p:sp>
            <p:nvSpPr>
              <p:cNvPr id="479269" name="Oval 1061"/>
              <p:cNvSpPr>
                <a:spLocks noChangeArrowheads="1"/>
              </p:cNvSpPr>
              <p:nvPr/>
            </p:nvSpPr>
            <p:spPr bwMode="auto">
              <a:xfrm>
                <a:off x="3693" y="1735"/>
                <a:ext cx="197" cy="185"/>
              </a:xfrm>
              <a:prstGeom prst="ellipse">
                <a:avLst/>
              </a:prstGeom>
              <a:solidFill>
                <a:srgbClr val="1B1B1B"/>
              </a:solidFill>
              <a:ln w="9525">
                <a:noFill/>
                <a:round/>
                <a:headEnd/>
                <a:tailEnd/>
              </a:ln>
            </p:spPr>
            <p:txBody>
              <a:bodyPr/>
              <a:lstStyle/>
              <a:p>
                <a:endParaRPr lang="it-IT"/>
              </a:p>
            </p:txBody>
          </p:sp>
          <p:sp>
            <p:nvSpPr>
              <p:cNvPr id="479270" name="Oval 1062"/>
              <p:cNvSpPr>
                <a:spLocks noChangeArrowheads="1"/>
              </p:cNvSpPr>
              <p:nvPr/>
            </p:nvSpPr>
            <p:spPr bwMode="auto">
              <a:xfrm>
                <a:off x="3693" y="1735"/>
                <a:ext cx="197" cy="185"/>
              </a:xfrm>
              <a:prstGeom prst="ellipse">
                <a:avLst/>
              </a:prstGeom>
              <a:solidFill>
                <a:srgbClr val="1D1D1D"/>
              </a:solidFill>
              <a:ln w="9525">
                <a:noFill/>
                <a:round/>
                <a:headEnd/>
                <a:tailEnd/>
              </a:ln>
            </p:spPr>
            <p:txBody>
              <a:bodyPr/>
              <a:lstStyle/>
              <a:p>
                <a:endParaRPr lang="it-IT"/>
              </a:p>
            </p:txBody>
          </p:sp>
          <p:sp>
            <p:nvSpPr>
              <p:cNvPr id="479271" name="Oval 1063"/>
              <p:cNvSpPr>
                <a:spLocks noChangeArrowheads="1"/>
              </p:cNvSpPr>
              <p:nvPr/>
            </p:nvSpPr>
            <p:spPr bwMode="auto">
              <a:xfrm>
                <a:off x="3695" y="1737"/>
                <a:ext cx="193" cy="181"/>
              </a:xfrm>
              <a:prstGeom prst="ellipse">
                <a:avLst/>
              </a:prstGeom>
              <a:solidFill>
                <a:srgbClr val="202020"/>
              </a:solidFill>
              <a:ln w="9525">
                <a:noFill/>
                <a:round/>
                <a:headEnd/>
                <a:tailEnd/>
              </a:ln>
            </p:spPr>
            <p:txBody>
              <a:bodyPr/>
              <a:lstStyle/>
              <a:p>
                <a:endParaRPr lang="it-IT"/>
              </a:p>
            </p:txBody>
          </p:sp>
          <p:sp>
            <p:nvSpPr>
              <p:cNvPr id="479272" name="Oval 1064"/>
              <p:cNvSpPr>
                <a:spLocks noChangeArrowheads="1"/>
              </p:cNvSpPr>
              <p:nvPr/>
            </p:nvSpPr>
            <p:spPr bwMode="auto">
              <a:xfrm>
                <a:off x="3695" y="1737"/>
                <a:ext cx="193" cy="181"/>
              </a:xfrm>
              <a:prstGeom prst="ellipse">
                <a:avLst/>
              </a:prstGeom>
              <a:solidFill>
                <a:srgbClr val="222222"/>
              </a:solidFill>
              <a:ln w="9525">
                <a:noFill/>
                <a:round/>
                <a:headEnd/>
                <a:tailEnd/>
              </a:ln>
            </p:spPr>
            <p:txBody>
              <a:bodyPr/>
              <a:lstStyle/>
              <a:p>
                <a:endParaRPr lang="it-IT"/>
              </a:p>
            </p:txBody>
          </p:sp>
          <p:sp>
            <p:nvSpPr>
              <p:cNvPr id="479273" name="Oval 1065"/>
              <p:cNvSpPr>
                <a:spLocks noChangeArrowheads="1"/>
              </p:cNvSpPr>
              <p:nvPr/>
            </p:nvSpPr>
            <p:spPr bwMode="auto">
              <a:xfrm>
                <a:off x="3697" y="1737"/>
                <a:ext cx="189" cy="181"/>
              </a:xfrm>
              <a:prstGeom prst="ellipse">
                <a:avLst/>
              </a:prstGeom>
              <a:solidFill>
                <a:srgbClr val="242424"/>
              </a:solidFill>
              <a:ln w="9525">
                <a:noFill/>
                <a:round/>
                <a:headEnd/>
                <a:tailEnd/>
              </a:ln>
            </p:spPr>
            <p:txBody>
              <a:bodyPr/>
              <a:lstStyle/>
              <a:p>
                <a:endParaRPr lang="it-IT"/>
              </a:p>
            </p:txBody>
          </p:sp>
          <p:sp>
            <p:nvSpPr>
              <p:cNvPr id="479274" name="Oval 1066"/>
              <p:cNvSpPr>
                <a:spLocks noChangeArrowheads="1"/>
              </p:cNvSpPr>
              <p:nvPr/>
            </p:nvSpPr>
            <p:spPr bwMode="auto">
              <a:xfrm>
                <a:off x="3697" y="1739"/>
                <a:ext cx="189" cy="177"/>
              </a:xfrm>
              <a:prstGeom prst="ellipse">
                <a:avLst/>
              </a:prstGeom>
              <a:solidFill>
                <a:srgbClr val="262626"/>
              </a:solidFill>
              <a:ln w="9525">
                <a:noFill/>
                <a:round/>
                <a:headEnd/>
                <a:tailEnd/>
              </a:ln>
            </p:spPr>
            <p:txBody>
              <a:bodyPr/>
              <a:lstStyle/>
              <a:p>
                <a:endParaRPr lang="it-IT"/>
              </a:p>
            </p:txBody>
          </p:sp>
          <p:sp>
            <p:nvSpPr>
              <p:cNvPr id="479275" name="Oval 1067"/>
              <p:cNvSpPr>
                <a:spLocks noChangeArrowheads="1"/>
              </p:cNvSpPr>
              <p:nvPr/>
            </p:nvSpPr>
            <p:spPr bwMode="auto">
              <a:xfrm>
                <a:off x="3697" y="1739"/>
                <a:ext cx="187" cy="177"/>
              </a:xfrm>
              <a:prstGeom prst="ellipse">
                <a:avLst/>
              </a:prstGeom>
              <a:solidFill>
                <a:srgbClr val="292929"/>
              </a:solidFill>
              <a:ln w="9525">
                <a:noFill/>
                <a:round/>
                <a:headEnd/>
                <a:tailEnd/>
              </a:ln>
            </p:spPr>
            <p:txBody>
              <a:bodyPr/>
              <a:lstStyle/>
              <a:p>
                <a:endParaRPr lang="it-IT"/>
              </a:p>
            </p:txBody>
          </p:sp>
          <p:sp>
            <p:nvSpPr>
              <p:cNvPr id="479276" name="Oval 1068"/>
              <p:cNvSpPr>
                <a:spLocks noChangeArrowheads="1"/>
              </p:cNvSpPr>
              <p:nvPr/>
            </p:nvSpPr>
            <p:spPr bwMode="auto">
              <a:xfrm>
                <a:off x="3699" y="1741"/>
                <a:ext cx="185" cy="173"/>
              </a:xfrm>
              <a:prstGeom prst="ellipse">
                <a:avLst/>
              </a:prstGeom>
              <a:solidFill>
                <a:srgbClr val="2B2B2B"/>
              </a:solidFill>
              <a:ln w="9525">
                <a:noFill/>
                <a:round/>
                <a:headEnd/>
                <a:tailEnd/>
              </a:ln>
            </p:spPr>
            <p:txBody>
              <a:bodyPr/>
              <a:lstStyle/>
              <a:p>
                <a:endParaRPr lang="it-IT"/>
              </a:p>
            </p:txBody>
          </p:sp>
          <p:sp>
            <p:nvSpPr>
              <p:cNvPr id="479277" name="Oval 1069"/>
              <p:cNvSpPr>
                <a:spLocks noChangeArrowheads="1"/>
              </p:cNvSpPr>
              <p:nvPr/>
            </p:nvSpPr>
            <p:spPr bwMode="auto">
              <a:xfrm>
                <a:off x="3699" y="1741"/>
                <a:ext cx="185" cy="173"/>
              </a:xfrm>
              <a:prstGeom prst="ellipse">
                <a:avLst/>
              </a:prstGeom>
              <a:solidFill>
                <a:srgbClr val="2D2D2D"/>
              </a:solidFill>
              <a:ln w="9525">
                <a:noFill/>
                <a:round/>
                <a:headEnd/>
                <a:tailEnd/>
              </a:ln>
            </p:spPr>
            <p:txBody>
              <a:bodyPr/>
              <a:lstStyle/>
              <a:p>
                <a:endParaRPr lang="it-IT"/>
              </a:p>
            </p:txBody>
          </p:sp>
          <p:sp>
            <p:nvSpPr>
              <p:cNvPr id="479278" name="Oval 1070"/>
              <p:cNvSpPr>
                <a:spLocks noChangeArrowheads="1"/>
              </p:cNvSpPr>
              <p:nvPr/>
            </p:nvSpPr>
            <p:spPr bwMode="auto">
              <a:xfrm>
                <a:off x="3701" y="1741"/>
                <a:ext cx="181" cy="173"/>
              </a:xfrm>
              <a:prstGeom prst="ellipse">
                <a:avLst/>
              </a:prstGeom>
              <a:solidFill>
                <a:srgbClr val="2F2F2F"/>
              </a:solidFill>
              <a:ln w="9525">
                <a:noFill/>
                <a:round/>
                <a:headEnd/>
                <a:tailEnd/>
              </a:ln>
            </p:spPr>
            <p:txBody>
              <a:bodyPr/>
              <a:lstStyle/>
              <a:p>
                <a:endParaRPr lang="it-IT"/>
              </a:p>
            </p:txBody>
          </p:sp>
          <p:sp>
            <p:nvSpPr>
              <p:cNvPr id="479279" name="Oval 1071"/>
              <p:cNvSpPr>
                <a:spLocks noChangeArrowheads="1"/>
              </p:cNvSpPr>
              <p:nvPr/>
            </p:nvSpPr>
            <p:spPr bwMode="auto">
              <a:xfrm>
                <a:off x="3701" y="1743"/>
                <a:ext cx="181" cy="169"/>
              </a:xfrm>
              <a:prstGeom prst="ellipse">
                <a:avLst/>
              </a:prstGeom>
              <a:solidFill>
                <a:srgbClr val="313131"/>
              </a:solidFill>
              <a:ln w="9525">
                <a:noFill/>
                <a:round/>
                <a:headEnd/>
                <a:tailEnd/>
              </a:ln>
            </p:spPr>
            <p:txBody>
              <a:bodyPr/>
              <a:lstStyle/>
              <a:p>
                <a:endParaRPr lang="it-IT"/>
              </a:p>
            </p:txBody>
          </p:sp>
          <p:sp>
            <p:nvSpPr>
              <p:cNvPr id="479280" name="Oval 1072"/>
              <p:cNvSpPr>
                <a:spLocks noChangeArrowheads="1"/>
              </p:cNvSpPr>
              <p:nvPr/>
            </p:nvSpPr>
            <p:spPr bwMode="auto">
              <a:xfrm>
                <a:off x="3701" y="1743"/>
                <a:ext cx="179" cy="169"/>
              </a:xfrm>
              <a:prstGeom prst="ellipse">
                <a:avLst/>
              </a:prstGeom>
              <a:solidFill>
                <a:srgbClr val="333333"/>
              </a:solidFill>
              <a:ln w="9525">
                <a:noFill/>
                <a:round/>
                <a:headEnd/>
                <a:tailEnd/>
              </a:ln>
            </p:spPr>
            <p:txBody>
              <a:bodyPr/>
              <a:lstStyle/>
              <a:p>
                <a:endParaRPr lang="it-IT"/>
              </a:p>
            </p:txBody>
          </p:sp>
          <p:sp>
            <p:nvSpPr>
              <p:cNvPr id="479281" name="Oval 1073"/>
              <p:cNvSpPr>
                <a:spLocks noChangeArrowheads="1"/>
              </p:cNvSpPr>
              <p:nvPr/>
            </p:nvSpPr>
            <p:spPr bwMode="auto">
              <a:xfrm>
                <a:off x="3703" y="1743"/>
                <a:ext cx="177" cy="169"/>
              </a:xfrm>
              <a:prstGeom prst="ellipse">
                <a:avLst/>
              </a:prstGeom>
              <a:solidFill>
                <a:srgbClr val="363636"/>
              </a:solidFill>
              <a:ln w="9525">
                <a:noFill/>
                <a:round/>
                <a:headEnd/>
                <a:tailEnd/>
              </a:ln>
            </p:spPr>
            <p:txBody>
              <a:bodyPr/>
              <a:lstStyle/>
              <a:p>
                <a:endParaRPr lang="it-IT"/>
              </a:p>
            </p:txBody>
          </p:sp>
          <p:sp>
            <p:nvSpPr>
              <p:cNvPr id="479282" name="Oval 1074"/>
              <p:cNvSpPr>
                <a:spLocks noChangeArrowheads="1"/>
              </p:cNvSpPr>
              <p:nvPr/>
            </p:nvSpPr>
            <p:spPr bwMode="auto">
              <a:xfrm>
                <a:off x="3703" y="1745"/>
                <a:ext cx="177" cy="165"/>
              </a:xfrm>
              <a:prstGeom prst="ellipse">
                <a:avLst/>
              </a:prstGeom>
              <a:solidFill>
                <a:srgbClr val="383838"/>
              </a:solidFill>
              <a:ln w="9525">
                <a:noFill/>
                <a:round/>
                <a:headEnd/>
                <a:tailEnd/>
              </a:ln>
            </p:spPr>
            <p:txBody>
              <a:bodyPr/>
              <a:lstStyle/>
              <a:p>
                <a:endParaRPr lang="it-IT"/>
              </a:p>
            </p:txBody>
          </p:sp>
          <p:sp>
            <p:nvSpPr>
              <p:cNvPr id="479283" name="Oval 1075"/>
              <p:cNvSpPr>
                <a:spLocks noChangeArrowheads="1"/>
              </p:cNvSpPr>
              <p:nvPr/>
            </p:nvSpPr>
            <p:spPr bwMode="auto">
              <a:xfrm>
                <a:off x="3705" y="1745"/>
                <a:ext cx="173" cy="165"/>
              </a:xfrm>
              <a:prstGeom prst="ellipse">
                <a:avLst/>
              </a:prstGeom>
              <a:solidFill>
                <a:srgbClr val="3A3A3A"/>
              </a:solidFill>
              <a:ln w="9525">
                <a:noFill/>
                <a:round/>
                <a:headEnd/>
                <a:tailEnd/>
              </a:ln>
            </p:spPr>
            <p:txBody>
              <a:bodyPr/>
              <a:lstStyle/>
              <a:p>
                <a:endParaRPr lang="it-IT"/>
              </a:p>
            </p:txBody>
          </p:sp>
          <p:sp>
            <p:nvSpPr>
              <p:cNvPr id="479284" name="Oval 1076"/>
              <p:cNvSpPr>
                <a:spLocks noChangeArrowheads="1"/>
              </p:cNvSpPr>
              <p:nvPr/>
            </p:nvSpPr>
            <p:spPr bwMode="auto">
              <a:xfrm>
                <a:off x="3705" y="1747"/>
                <a:ext cx="173" cy="161"/>
              </a:xfrm>
              <a:prstGeom prst="ellipse">
                <a:avLst/>
              </a:prstGeom>
              <a:solidFill>
                <a:srgbClr val="3C3C3C"/>
              </a:solidFill>
              <a:ln w="9525">
                <a:noFill/>
                <a:round/>
                <a:headEnd/>
                <a:tailEnd/>
              </a:ln>
            </p:spPr>
            <p:txBody>
              <a:bodyPr/>
              <a:lstStyle/>
              <a:p>
                <a:endParaRPr lang="it-IT"/>
              </a:p>
            </p:txBody>
          </p:sp>
          <p:sp>
            <p:nvSpPr>
              <p:cNvPr id="479285" name="Oval 1077"/>
              <p:cNvSpPr>
                <a:spLocks noChangeArrowheads="1"/>
              </p:cNvSpPr>
              <p:nvPr/>
            </p:nvSpPr>
            <p:spPr bwMode="auto">
              <a:xfrm>
                <a:off x="3705" y="1747"/>
                <a:ext cx="171" cy="161"/>
              </a:xfrm>
              <a:prstGeom prst="ellipse">
                <a:avLst/>
              </a:prstGeom>
              <a:solidFill>
                <a:srgbClr val="3F3F3F"/>
              </a:solidFill>
              <a:ln w="9525">
                <a:noFill/>
                <a:round/>
                <a:headEnd/>
                <a:tailEnd/>
              </a:ln>
            </p:spPr>
            <p:txBody>
              <a:bodyPr/>
              <a:lstStyle/>
              <a:p>
                <a:endParaRPr lang="it-IT"/>
              </a:p>
            </p:txBody>
          </p:sp>
          <p:sp>
            <p:nvSpPr>
              <p:cNvPr id="479286" name="Oval 1078"/>
              <p:cNvSpPr>
                <a:spLocks noChangeArrowheads="1"/>
              </p:cNvSpPr>
              <p:nvPr/>
            </p:nvSpPr>
            <p:spPr bwMode="auto">
              <a:xfrm>
                <a:off x="3707" y="1747"/>
                <a:ext cx="169" cy="161"/>
              </a:xfrm>
              <a:prstGeom prst="ellipse">
                <a:avLst/>
              </a:prstGeom>
              <a:solidFill>
                <a:srgbClr val="414141"/>
              </a:solidFill>
              <a:ln w="9525">
                <a:noFill/>
                <a:round/>
                <a:headEnd/>
                <a:tailEnd/>
              </a:ln>
            </p:spPr>
            <p:txBody>
              <a:bodyPr/>
              <a:lstStyle/>
              <a:p>
                <a:endParaRPr lang="it-IT"/>
              </a:p>
            </p:txBody>
          </p:sp>
          <p:sp>
            <p:nvSpPr>
              <p:cNvPr id="479287" name="Oval 1079"/>
              <p:cNvSpPr>
                <a:spLocks noChangeArrowheads="1"/>
              </p:cNvSpPr>
              <p:nvPr/>
            </p:nvSpPr>
            <p:spPr bwMode="auto">
              <a:xfrm>
                <a:off x="3707" y="1749"/>
                <a:ext cx="169" cy="157"/>
              </a:xfrm>
              <a:prstGeom prst="ellipse">
                <a:avLst/>
              </a:prstGeom>
              <a:solidFill>
                <a:srgbClr val="434343"/>
              </a:solidFill>
              <a:ln w="9525">
                <a:noFill/>
                <a:round/>
                <a:headEnd/>
                <a:tailEnd/>
              </a:ln>
            </p:spPr>
            <p:txBody>
              <a:bodyPr/>
              <a:lstStyle/>
              <a:p>
                <a:endParaRPr lang="it-IT"/>
              </a:p>
            </p:txBody>
          </p:sp>
          <p:sp>
            <p:nvSpPr>
              <p:cNvPr id="479288" name="Oval 1080"/>
              <p:cNvSpPr>
                <a:spLocks noChangeArrowheads="1"/>
              </p:cNvSpPr>
              <p:nvPr/>
            </p:nvSpPr>
            <p:spPr bwMode="auto">
              <a:xfrm>
                <a:off x="3709" y="1749"/>
                <a:ext cx="165" cy="157"/>
              </a:xfrm>
              <a:prstGeom prst="ellipse">
                <a:avLst/>
              </a:prstGeom>
              <a:solidFill>
                <a:srgbClr val="454545"/>
              </a:solidFill>
              <a:ln w="9525">
                <a:noFill/>
                <a:round/>
                <a:headEnd/>
                <a:tailEnd/>
              </a:ln>
            </p:spPr>
            <p:txBody>
              <a:bodyPr/>
              <a:lstStyle/>
              <a:p>
                <a:endParaRPr lang="it-IT"/>
              </a:p>
            </p:txBody>
          </p:sp>
          <p:sp>
            <p:nvSpPr>
              <p:cNvPr id="479289" name="Oval 1081"/>
              <p:cNvSpPr>
                <a:spLocks noChangeArrowheads="1"/>
              </p:cNvSpPr>
              <p:nvPr/>
            </p:nvSpPr>
            <p:spPr bwMode="auto">
              <a:xfrm>
                <a:off x="3709" y="1749"/>
                <a:ext cx="165" cy="157"/>
              </a:xfrm>
              <a:prstGeom prst="ellipse">
                <a:avLst/>
              </a:prstGeom>
              <a:solidFill>
                <a:srgbClr val="484848"/>
              </a:solidFill>
              <a:ln w="9525">
                <a:noFill/>
                <a:round/>
                <a:headEnd/>
                <a:tailEnd/>
              </a:ln>
            </p:spPr>
            <p:txBody>
              <a:bodyPr/>
              <a:lstStyle/>
              <a:p>
                <a:endParaRPr lang="it-IT"/>
              </a:p>
            </p:txBody>
          </p:sp>
          <p:sp>
            <p:nvSpPr>
              <p:cNvPr id="479290" name="Oval 1082"/>
              <p:cNvSpPr>
                <a:spLocks noChangeArrowheads="1"/>
              </p:cNvSpPr>
              <p:nvPr/>
            </p:nvSpPr>
            <p:spPr bwMode="auto">
              <a:xfrm>
                <a:off x="3709" y="1752"/>
                <a:ext cx="165" cy="152"/>
              </a:xfrm>
              <a:prstGeom prst="ellipse">
                <a:avLst/>
              </a:prstGeom>
              <a:solidFill>
                <a:srgbClr val="4A4A4A"/>
              </a:solidFill>
              <a:ln w="9525">
                <a:noFill/>
                <a:round/>
                <a:headEnd/>
                <a:tailEnd/>
              </a:ln>
            </p:spPr>
            <p:txBody>
              <a:bodyPr/>
              <a:lstStyle/>
              <a:p>
                <a:endParaRPr lang="it-IT"/>
              </a:p>
            </p:txBody>
          </p:sp>
          <p:sp>
            <p:nvSpPr>
              <p:cNvPr id="479291" name="Oval 1083"/>
              <p:cNvSpPr>
                <a:spLocks noChangeArrowheads="1"/>
              </p:cNvSpPr>
              <p:nvPr/>
            </p:nvSpPr>
            <p:spPr bwMode="auto">
              <a:xfrm>
                <a:off x="3711" y="1752"/>
                <a:ext cx="161" cy="152"/>
              </a:xfrm>
              <a:prstGeom prst="ellipse">
                <a:avLst/>
              </a:prstGeom>
              <a:solidFill>
                <a:srgbClr val="4C4C4C"/>
              </a:solidFill>
              <a:ln w="9525">
                <a:noFill/>
                <a:round/>
                <a:headEnd/>
                <a:tailEnd/>
              </a:ln>
            </p:spPr>
            <p:txBody>
              <a:bodyPr/>
              <a:lstStyle/>
              <a:p>
                <a:endParaRPr lang="it-IT"/>
              </a:p>
            </p:txBody>
          </p:sp>
          <p:sp>
            <p:nvSpPr>
              <p:cNvPr id="479292" name="Oval 1084"/>
              <p:cNvSpPr>
                <a:spLocks noChangeArrowheads="1"/>
              </p:cNvSpPr>
              <p:nvPr/>
            </p:nvSpPr>
            <p:spPr bwMode="auto">
              <a:xfrm>
                <a:off x="3711" y="1752"/>
                <a:ext cx="161" cy="152"/>
              </a:xfrm>
              <a:prstGeom prst="ellipse">
                <a:avLst/>
              </a:prstGeom>
              <a:solidFill>
                <a:srgbClr val="4F4F4F"/>
              </a:solidFill>
              <a:ln w="9525">
                <a:noFill/>
                <a:round/>
                <a:headEnd/>
                <a:tailEnd/>
              </a:ln>
            </p:spPr>
            <p:txBody>
              <a:bodyPr/>
              <a:lstStyle/>
              <a:p>
                <a:endParaRPr lang="it-IT"/>
              </a:p>
            </p:txBody>
          </p:sp>
          <p:sp>
            <p:nvSpPr>
              <p:cNvPr id="479293" name="Oval 1085"/>
              <p:cNvSpPr>
                <a:spLocks noChangeArrowheads="1"/>
              </p:cNvSpPr>
              <p:nvPr/>
            </p:nvSpPr>
            <p:spPr bwMode="auto">
              <a:xfrm>
                <a:off x="3711" y="1754"/>
                <a:ext cx="159" cy="148"/>
              </a:xfrm>
              <a:prstGeom prst="ellipse">
                <a:avLst/>
              </a:prstGeom>
              <a:solidFill>
                <a:srgbClr val="515151"/>
              </a:solidFill>
              <a:ln w="9525">
                <a:noFill/>
                <a:round/>
                <a:headEnd/>
                <a:tailEnd/>
              </a:ln>
            </p:spPr>
            <p:txBody>
              <a:bodyPr/>
              <a:lstStyle/>
              <a:p>
                <a:endParaRPr lang="it-IT"/>
              </a:p>
            </p:txBody>
          </p:sp>
          <p:sp>
            <p:nvSpPr>
              <p:cNvPr id="479294" name="Oval 1086"/>
              <p:cNvSpPr>
                <a:spLocks noChangeArrowheads="1"/>
              </p:cNvSpPr>
              <p:nvPr/>
            </p:nvSpPr>
            <p:spPr bwMode="auto">
              <a:xfrm>
                <a:off x="3713" y="1754"/>
                <a:ext cx="157" cy="148"/>
              </a:xfrm>
              <a:prstGeom prst="ellipse">
                <a:avLst/>
              </a:prstGeom>
              <a:solidFill>
                <a:srgbClr val="535353"/>
              </a:solidFill>
              <a:ln w="9525">
                <a:noFill/>
                <a:round/>
                <a:headEnd/>
                <a:tailEnd/>
              </a:ln>
            </p:spPr>
            <p:txBody>
              <a:bodyPr/>
              <a:lstStyle/>
              <a:p>
                <a:endParaRPr lang="it-IT"/>
              </a:p>
            </p:txBody>
          </p:sp>
          <p:sp>
            <p:nvSpPr>
              <p:cNvPr id="479295" name="Oval 1087"/>
              <p:cNvSpPr>
                <a:spLocks noChangeArrowheads="1"/>
              </p:cNvSpPr>
              <p:nvPr/>
            </p:nvSpPr>
            <p:spPr bwMode="auto">
              <a:xfrm>
                <a:off x="3713" y="1756"/>
                <a:ext cx="157" cy="144"/>
              </a:xfrm>
              <a:prstGeom prst="ellipse">
                <a:avLst/>
              </a:prstGeom>
              <a:solidFill>
                <a:srgbClr val="565656"/>
              </a:solidFill>
              <a:ln w="9525">
                <a:noFill/>
                <a:round/>
                <a:headEnd/>
                <a:tailEnd/>
              </a:ln>
            </p:spPr>
            <p:txBody>
              <a:bodyPr/>
              <a:lstStyle/>
              <a:p>
                <a:endParaRPr lang="it-IT"/>
              </a:p>
            </p:txBody>
          </p:sp>
          <p:sp>
            <p:nvSpPr>
              <p:cNvPr id="479296" name="Oval 1088"/>
              <p:cNvSpPr>
                <a:spLocks noChangeArrowheads="1"/>
              </p:cNvSpPr>
              <p:nvPr/>
            </p:nvSpPr>
            <p:spPr bwMode="auto">
              <a:xfrm>
                <a:off x="3715" y="1756"/>
                <a:ext cx="153" cy="144"/>
              </a:xfrm>
              <a:prstGeom prst="ellipse">
                <a:avLst/>
              </a:prstGeom>
              <a:solidFill>
                <a:srgbClr val="585858"/>
              </a:solidFill>
              <a:ln w="9525">
                <a:noFill/>
                <a:round/>
                <a:headEnd/>
                <a:tailEnd/>
              </a:ln>
            </p:spPr>
            <p:txBody>
              <a:bodyPr/>
              <a:lstStyle/>
              <a:p>
                <a:endParaRPr lang="it-IT"/>
              </a:p>
            </p:txBody>
          </p:sp>
          <p:sp>
            <p:nvSpPr>
              <p:cNvPr id="479297" name="Oval 1089"/>
              <p:cNvSpPr>
                <a:spLocks noChangeArrowheads="1"/>
              </p:cNvSpPr>
              <p:nvPr/>
            </p:nvSpPr>
            <p:spPr bwMode="auto">
              <a:xfrm>
                <a:off x="3715" y="1756"/>
                <a:ext cx="153" cy="144"/>
              </a:xfrm>
              <a:prstGeom prst="ellipse">
                <a:avLst/>
              </a:prstGeom>
              <a:solidFill>
                <a:srgbClr val="5A5A5A"/>
              </a:solidFill>
              <a:ln w="9525">
                <a:noFill/>
                <a:round/>
                <a:headEnd/>
                <a:tailEnd/>
              </a:ln>
            </p:spPr>
            <p:txBody>
              <a:bodyPr/>
              <a:lstStyle/>
              <a:p>
                <a:endParaRPr lang="it-IT"/>
              </a:p>
            </p:txBody>
          </p:sp>
          <p:sp>
            <p:nvSpPr>
              <p:cNvPr id="479298" name="Oval 1090"/>
              <p:cNvSpPr>
                <a:spLocks noChangeArrowheads="1"/>
              </p:cNvSpPr>
              <p:nvPr/>
            </p:nvSpPr>
            <p:spPr bwMode="auto">
              <a:xfrm>
                <a:off x="3718" y="1758"/>
                <a:ext cx="148" cy="140"/>
              </a:xfrm>
              <a:prstGeom prst="ellipse">
                <a:avLst/>
              </a:prstGeom>
              <a:solidFill>
                <a:srgbClr val="5D5D5D"/>
              </a:solidFill>
              <a:ln w="9525">
                <a:noFill/>
                <a:round/>
                <a:headEnd/>
                <a:tailEnd/>
              </a:ln>
            </p:spPr>
            <p:txBody>
              <a:bodyPr/>
              <a:lstStyle/>
              <a:p>
                <a:endParaRPr lang="it-IT"/>
              </a:p>
            </p:txBody>
          </p:sp>
          <p:sp>
            <p:nvSpPr>
              <p:cNvPr id="479299" name="Oval 1091"/>
              <p:cNvSpPr>
                <a:spLocks noChangeArrowheads="1"/>
              </p:cNvSpPr>
              <p:nvPr/>
            </p:nvSpPr>
            <p:spPr bwMode="auto">
              <a:xfrm>
                <a:off x="3718" y="1758"/>
                <a:ext cx="148" cy="140"/>
              </a:xfrm>
              <a:prstGeom prst="ellipse">
                <a:avLst/>
              </a:prstGeom>
              <a:solidFill>
                <a:srgbClr val="5F5F5F"/>
              </a:solidFill>
              <a:ln w="9525">
                <a:noFill/>
                <a:round/>
                <a:headEnd/>
                <a:tailEnd/>
              </a:ln>
            </p:spPr>
            <p:txBody>
              <a:bodyPr/>
              <a:lstStyle/>
              <a:p>
                <a:endParaRPr lang="it-IT"/>
              </a:p>
            </p:txBody>
          </p:sp>
          <p:sp>
            <p:nvSpPr>
              <p:cNvPr id="479300" name="Oval 1092"/>
              <p:cNvSpPr>
                <a:spLocks noChangeArrowheads="1"/>
              </p:cNvSpPr>
              <p:nvPr/>
            </p:nvSpPr>
            <p:spPr bwMode="auto">
              <a:xfrm>
                <a:off x="3718" y="1758"/>
                <a:ext cx="146" cy="140"/>
              </a:xfrm>
              <a:prstGeom prst="ellipse">
                <a:avLst/>
              </a:prstGeom>
              <a:solidFill>
                <a:srgbClr val="616161"/>
              </a:solidFill>
              <a:ln w="9525">
                <a:noFill/>
                <a:round/>
                <a:headEnd/>
                <a:tailEnd/>
              </a:ln>
            </p:spPr>
            <p:txBody>
              <a:bodyPr/>
              <a:lstStyle/>
              <a:p>
                <a:endParaRPr lang="it-IT"/>
              </a:p>
            </p:txBody>
          </p:sp>
          <p:sp>
            <p:nvSpPr>
              <p:cNvPr id="479301" name="Oval 1093"/>
              <p:cNvSpPr>
                <a:spLocks noChangeArrowheads="1"/>
              </p:cNvSpPr>
              <p:nvPr/>
            </p:nvSpPr>
            <p:spPr bwMode="auto">
              <a:xfrm>
                <a:off x="3720" y="1760"/>
                <a:ext cx="144" cy="136"/>
              </a:xfrm>
              <a:prstGeom prst="ellipse">
                <a:avLst/>
              </a:prstGeom>
              <a:solidFill>
                <a:srgbClr val="646464"/>
              </a:solidFill>
              <a:ln w="9525">
                <a:noFill/>
                <a:round/>
                <a:headEnd/>
                <a:tailEnd/>
              </a:ln>
            </p:spPr>
            <p:txBody>
              <a:bodyPr/>
              <a:lstStyle/>
              <a:p>
                <a:endParaRPr lang="it-IT"/>
              </a:p>
            </p:txBody>
          </p:sp>
          <p:sp>
            <p:nvSpPr>
              <p:cNvPr id="479302" name="Oval 1094"/>
              <p:cNvSpPr>
                <a:spLocks noChangeArrowheads="1"/>
              </p:cNvSpPr>
              <p:nvPr/>
            </p:nvSpPr>
            <p:spPr bwMode="auto">
              <a:xfrm>
                <a:off x="3720" y="1760"/>
                <a:ext cx="144" cy="136"/>
              </a:xfrm>
              <a:prstGeom prst="ellipse">
                <a:avLst/>
              </a:prstGeom>
              <a:solidFill>
                <a:srgbClr val="666666"/>
              </a:solidFill>
              <a:ln w="9525">
                <a:noFill/>
                <a:round/>
                <a:headEnd/>
                <a:tailEnd/>
              </a:ln>
            </p:spPr>
            <p:txBody>
              <a:bodyPr/>
              <a:lstStyle/>
              <a:p>
                <a:endParaRPr lang="it-IT"/>
              </a:p>
            </p:txBody>
          </p:sp>
          <p:sp>
            <p:nvSpPr>
              <p:cNvPr id="479303" name="Oval 1095"/>
              <p:cNvSpPr>
                <a:spLocks noChangeArrowheads="1"/>
              </p:cNvSpPr>
              <p:nvPr/>
            </p:nvSpPr>
            <p:spPr bwMode="auto">
              <a:xfrm>
                <a:off x="3720" y="1762"/>
                <a:ext cx="142" cy="132"/>
              </a:xfrm>
              <a:prstGeom prst="ellipse">
                <a:avLst/>
              </a:prstGeom>
              <a:solidFill>
                <a:srgbClr val="686868"/>
              </a:solidFill>
              <a:ln w="9525">
                <a:noFill/>
                <a:round/>
                <a:headEnd/>
                <a:tailEnd/>
              </a:ln>
            </p:spPr>
            <p:txBody>
              <a:bodyPr/>
              <a:lstStyle/>
              <a:p>
                <a:endParaRPr lang="it-IT"/>
              </a:p>
            </p:txBody>
          </p:sp>
          <p:sp>
            <p:nvSpPr>
              <p:cNvPr id="479304" name="Oval 1096"/>
              <p:cNvSpPr>
                <a:spLocks noChangeArrowheads="1"/>
              </p:cNvSpPr>
              <p:nvPr/>
            </p:nvSpPr>
            <p:spPr bwMode="auto">
              <a:xfrm>
                <a:off x="3722" y="1762"/>
                <a:ext cx="140" cy="132"/>
              </a:xfrm>
              <a:prstGeom prst="ellipse">
                <a:avLst/>
              </a:prstGeom>
              <a:solidFill>
                <a:srgbClr val="6B6B6B"/>
              </a:solidFill>
              <a:ln w="9525">
                <a:noFill/>
                <a:round/>
                <a:headEnd/>
                <a:tailEnd/>
              </a:ln>
            </p:spPr>
            <p:txBody>
              <a:bodyPr/>
              <a:lstStyle/>
              <a:p>
                <a:endParaRPr lang="it-IT"/>
              </a:p>
            </p:txBody>
          </p:sp>
          <p:sp>
            <p:nvSpPr>
              <p:cNvPr id="479305" name="Oval 1097"/>
              <p:cNvSpPr>
                <a:spLocks noChangeArrowheads="1"/>
              </p:cNvSpPr>
              <p:nvPr/>
            </p:nvSpPr>
            <p:spPr bwMode="auto">
              <a:xfrm>
                <a:off x="3722" y="1762"/>
                <a:ext cx="140" cy="132"/>
              </a:xfrm>
              <a:prstGeom prst="ellipse">
                <a:avLst/>
              </a:prstGeom>
              <a:solidFill>
                <a:srgbClr val="6D6D6D"/>
              </a:solidFill>
              <a:ln w="9525">
                <a:noFill/>
                <a:round/>
                <a:headEnd/>
                <a:tailEnd/>
              </a:ln>
            </p:spPr>
            <p:txBody>
              <a:bodyPr/>
              <a:lstStyle/>
              <a:p>
                <a:endParaRPr lang="it-IT"/>
              </a:p>
            </p:txBody>
          </p:sp>
          <p:sp>
            <p:nvSpPr>
              <p:cNvPr id="479306" name="Oval 1098"/>
              <p:cNvSpPr>
                <a:spLocks noChangeArrowheads="1"/>
              </p:cNvSpPr>
              <p:nvPr/>
            </p:nvSpPr>
            <p:spPr bwMode="auto">
              <a:xfrm>
                <a:off x="3724" y="1764"/>
                <a:ext cx="136" cy="128"/>
              </a:xfrm>
              <a:prstGeom prst="ellipse">
                <a:avLst/>
              </a:prstGeom>
              <a:solidFill>
                <a:srgbClr val="6F6F6F"/>
              </a:solidFill>
              <a:ln w="9525">
                <a:noFill/>
                <a:round/>
                <a:headEnd/>
                <a:tailEnd/>
              </a:ln>
            </p:spPr>
            <p:txBody>
              <a:bodyPr/>
              <a:lstStyle/>
              <a:p>
                <a:endParaRPr lang="it-IT"/>
              </a:p>
            </p:txBody>
          </p:sp>
          <p:sp>
            <p:nvSpPr>
              <p:cNvPr id="479307" name="Oval 1099"/>
              <p:cNvSpPr>
                <a:spLocks noChangeArrowheads="1"/>
              </p:cNvSpPr>
              <p:nvPr/>
            </p:nvSpPr>
            <p:spPr bwMode="auto">
              <a:xfrm>
                <a:off x="3724" y="1764"/>
                <a:ext cx="136" cy="128"/>
              </a:xfrm>
              <a:prstGeom prst="ellipse">
                <a:avLst/>
              </a:prstGeom>
              <a:solidFill>
                <a:srgbClr val="727272"/>
              </a:solidFill>
              <a:ln w="9525">
                <a:noFill/>
                <a:round/>
                <a:headEnd/>
                <a:tailEnd/>
              </a:ln>
            </p:spPr>
            <p:txBody>
              <a:bodyPr/>
              <a:lstStyle/>
              <a:p>
                <a:endParaRPr lang="it-IT"/>
              </a:p>
            </p:txBody>
          </p:sp>
          <p:sp>
            <p:nvSpPr>
              <p:cNvPr id="479308" name="Oval 1100"/>
              <p:cNvSpPr>
                <a:spLocks noChangeArrowheads="1"/>
              </p:cNvSpPr>
              <p:nvPr/>
            </p:nvSpPr>
            <p:spPr bwMode="auto">
              <a:xfrm>
                <a:off x="3724" y="1764"/>
                <a:ext cx="134" cy="128"/>
              </a:xfrm>
              <a:prstGeom prst="ellipse">
                <a:avLst/>
              </a:prstGeom>
              <a:solidFill>
                <a:srgbClr val="747474"/>
              </a:solidFill>
              <a:ln w="9525">
                <a:noFill/>
                <a:round/>
                <a:headEnd/>
                <a:tailEnd/>
              </a:ln>
            </p:spPr>
            <p:txBody>
              <a:bodyPr/>
              <a:lstStyle/>
              <a:p>
                <a:endParaRPr lang="it-IT"/>
              </a:p>
            </p:txBody>
          </p:sp>
          <p:sp>
            <p:nvSpPr>
              <p:cNvPr id="479309" name="Oval 1101"/>
              <p:cNvSpPr>
                <a:spLocks noChangeArrowheads="1"/>
              </p:cNvSpPr>
              <p:nvPr/>
            </p:nvSpPr>
            <p:spPr bwMode="auto">
              <a:xfrm>
                <a:off x="3726" y="1766"/>
                <a:ext cx="132" cy="124"/>
              </a:xfrm>
              <a:prstGeom prst="ellipse">
                <a:avLst/>
              </a:prstGeom>
              <a:solidFill>
                <a:srgbClr val="777777"/>
              </a:solidFill>
              <a:ln w="9525">
                <a:noFill/>
                <a:round/>
                <a:headEnd/>
                <a:tailEnd/>
              </a:ln>
            </p:spPr>
            <p:txBody>
              <a:bodyPr/>
              <a:lstStyle/>
              <a:p>
                <a:endParaRPr lang="it-IT"/>
              </a:p>
            </p:txBody>
          </p:sp>
          <p:sp>
            <p:nvSpPr>
              <p:cNvPr id="479310" name="Oval 1102"/>
              <p:cNvSpPr>
                <a:spLocks noChangeArrowheads="1"/>
              </p:cNvSpPr>
              <p:nvPr/>
            </p:nvSpPr>
            <p:spPr bwMode="auto">
              <a:xfrm>
                <a:off x="3726" y="1766"/>
                <a:ext cx="129" cy="124"/>
              </a:xfrm>
              <a:prstGeom prst="ellipse">
                <a:avLst/>
              </a:prstGeom>
              <a:solidFill>
                <a:srgbClr val="797979"/>
              </a:solidFill>
              <a:ln w="9525">
                <a:noFill/>
                <a:round/>
                <a:headEnd/>
                <a:tailEnd/>
              </a:ln>
            </p:spPr>
            <p:txBody>
              <a:bodyPr/>
              <a:lstStyle/>
              <a:p>
                <a:endParaRPr lang="it-IT"/>
              </a:p>
            </p:txBody>
          </p:sp>
          <p:sp>
            <p:nvSpPr>
              <p:cNvPr id="479311" name="Oval 1103"/>
              <p:cNvSpPr>
                <a:spLocks noChangeArrowheads="1"/>
              </p:cNvSpPr>
              <p:nvPr/>
            </p:nvSpPr>
            <p:spPr bwMode="auto">
              <a:xfrm>
                <a:off x="3728" y="1768"/>
                <a:ext cx="127" cy="120"/>
              </a:xfrm>
              <a:prstGeom prst="ellipse">
                <a:avLst/>
              </a:prstGeom>
              <a:solidFill>
                <a:srgbClr val="7B7B7B"/>
              </a:solidFill>
              <a:ln w="9525">
                <a:noFill/>
                <a:round/>
                <a:headEnd/>
                <a:tailEnd/>
              </a:ln>
            </p:spPr>
            <p:txBody>
              <a:bodyPr/>
              <a:lstStyle/>
              <a:p>
                <a:endParaRPr lang="it-IT"/>
              </a:p>
            </p:txBody>
          </p:sp>
          <p:sp>
            <p:nvSpPr>
              <p:cNvPr id="479312" name="Oval 1104"/>
              <p:cNvSpPr>
                <a:spLocks noChangeArrowheads="1"/>
              </p:cNvSpPr>
              <p:nvPr/>
            </p:nvSpPr>
            <p:spPr bwMode="auto">
              <a:xfrm>
                <a:off x="3728" y="1768"/>
                <a:ext cx="127" cy="120"/>
              </a:xfrm>
              <a:prstGeom prst="ellipse">
                <a:avLst/>
              </a:prstGeom>
              <a:solidFill>
                <a:srgbClr val="7E7E7E"/>
              </a:solidFill>
              <a:ln w="9525">
                <a:noFill/>
                <a:round/>
                <a:headEnd/>
                <a:tailEnd/>
              </a:ln>
            </p:spPr>
            <p:txBody>
              <a:bodyPr/>
              <a:lstStyle/>
              <a:p>
                <a:endParaRPr lang="it-IT"/>
              </a:p>
            </p:txBody>
          </p:sp>
          <p:sp>
            <p:nvSpPr>
              <p:cNvPr id="479313" name="Oval 1105"/>
              <p:cNvSpPr>
                <a:spLocks noChangeArrowheads="1"/>
              </p:cNvSpPr>
              <p:nvPr/>
            </p:nvSpPr>
            <p:spPr bwMode="auto">
              <a:xfrm>
                <a:off x="3728" y="1768"/>
                <a:ext cx="125" cy="120"/>
              </a:xfrm>
              <a:prstGeom prst="ellipse">
                <a:avLst/>
              </a:prstGeom>
              <a:solidFill>
                <a:srgbClr val="808080"/>
              </a:solidFill>
              <a:ln w="9525">
                <a:noFill/>
                <a:round/>
                <a:headEnd/>
                <a:tailEnd/>
              </a:ln>
            </p:spPr>
            <p:txBody>
              <a:bodyPr/>
              <a:lstStyle/>
              <a:p>
                <a:endParaRPr lang="it-IT"/>
              </a:p>
            </p:txBody>
          </p:sp>
          <p:sp>
            <p:nvSpPr>
              <p:cNvPr id="479314" name="Oval 1106"/>
              <p:cNvSpPr>
                <a:spLocks noChangeArrowheads="1"/>
              </p:cNvSpPr>
              <p:nvPr/>
            </p:nvSpPr>
            <p:spPr bwMode="auto">
              <a:xfrm>
                <a:off x="3730" y="1770"/>
                <a:ext cx="123" cy="116"/>
              </a:xfrm>
              <a:prstGeom prst="ellipse">
                <a:avLst/>
              </a:prstGeom>
              <a:solidFill>
                <a:srgbClr val="828282"/>
              </a:solidFill>
              <a:ln w="9525">
                <a:noFill/>
                <a:round/>
                <a:headEnd/>
                <a:tailEnd/>
              </a:ln>
            </p:spPr>
            <p:txBody>
              <a:bodyPr/>
              <a:lstStyle/>
              <a:p>
                <a:endParaRPr lang="it-IT"/>
              </a:p>
            </p:txBody>
          </p:sp>
          <p:sp>
            <p:nvSpPr>
              <p:cNvPr id="479315" name="Oval 1107"/>
              <p:cNvSpPr>
                <a:spLocks noChangeArrowheads="1"/>
              </p:cNvSpPr>
              <p:nvPr/>
            </p:nvSpPr>
            <p:spPr bwMode="auto">
              <a:xfrm>
                <a:off x="3730" y="1770"/>
                <a:ext cx="123" cy="116"/>
              </a:xfrm>
              <a:prstGeom prst="ellipse">
                <a:avLst/>
              </a:prstGeom>
              <a:solidFill>
                <a:srgbClr val="848484"/>
              </a:solidFill>
              <a:ln w="9525">
                <a:noFill/>
                <a:round/>
                <a:headEnd/>
                <a:tailEnd/>
              </a:ln>
            </p:spPr>
            <p:txBody>
              <a:bodyPr/>
              <a:lstStyle/>
              <a:p>
                <a:endParaRPr lang="it-IT"/>
              </a:p>
            </p:txBody>
          </p:sp>
          <p:sp>
            <p:nvSpPr>
              <p:cNvPr id="479316" name="Oval 1108"/>
              <p:cNvSpPr>
                <a:spLocks noChangeArrowheads="1"/>
              </p:cNvSpPr>
              <p:nvPr/>
            </p:nvSpPr>
            <p:spPr bwMode="auto">
              <a:xfrm>
                <a:off x="3732" y="1770"/>
                <a:ext cx="119" cy="116"/>
              </a:xfrm>
              <a:prstGeom prst="ellipse">
                <a:avLst/>
              </a:prstGeom>
              <a:solidFill>
                <a:srgbClr val="878787"/>
              </a:solidFill>
              <a:ln w="9525">
                <a:noFill/>
                <a:round/>
                <a:headEnd/>
                <a:tailEnd/>
              </a:ln>
            </p:spPr>
            <p:txBody>
              <a:bodyPr/>
              <a:lstStyle/>
              <a:p>
                <a:endParaRPr lang="it-IT"/>
              </a:p>
            </p:txBody>
          </p:sp>
          <p:sp>
            <p:nvSpPr>
              <p:cNvPr id="479317" name="Oval 1109"/>
              <p:cNvSpPr>
                <a:spLocks noChangeArrowheads="1"/>
              </p:cNvSpPr>
              <p:nvPr/>
            </p:nvSpPr>
            <p:spPr bwMode="auto">
              <a:xfrm>
                <a:off x="3732" y="1772"/>
                <a:ext cx="119" cy="112"/>
              </a:xfrm>
              <a:prstGeom prst="ellipse">
                <a:avLst/>
              </a:prstGeom>
              <a:solidFill>
                <a:srgbClr val="898989"/>
              </a:solidFill>
              <a:ln w="9525">
                <a:noFill/>
                <a:round/>
                <a:headEnd/>
                <a:tailEnd/>
              </a:ln>
            </p:spPr>
            <p:txBody>
              <a:bodyPr/>
              <a:lstStyle/>
              <a:p>
                <a:endParaRPr lang="it-IT"/>
              </a:p>
            </p:txBody>
          </p:sp>
          <p:sp>
            <p:nvSpPr>
              <p:cNvPr id="479318" name="Oval 1110"/>
              <p:cNvSpPr>
                <a:spLocks noChangeArrowheads="1"/>
              </p:cNvSpPr>
              <p:nvPr/>
            </p:nvSpPr>
            <p:spPr bwMode="auto">
              <a:xfrm>
                <a:off x="3732" y="1772"/>
                <a:ext cx="117" cy="112"/>
              </a:xfrm>
              <a:prstGeom prst="ellipse">
                <a:avLst/>
              </a:prstGeom>
              <a:solidFill>
                <a:srgbClr val="8B8B8B"/>
              </a:solidFill>
              <a:ln w="9525">
                <a:noFill/>
                <a:round/>
                <a:headEnd/>
                <a:tailEnd/>
              </a:ln>
            </p:spPr>
            <p:txBody>
              <a:bodyPr/>
              <a:lstStyle/>
              <a:p>
                <a:endParaRPr lang="it-IT"/>
              </a:p>
            </p:txBody>
          </p:sp>
          <p:sp>
            <p:nvSpPr>
              <p:cNvPr id="479319" name="Oval 1111"/>
              <p:cNvSpPr>
                <a:spLocks noChangeArrowheads="1"/>
              </p:cNvSpPr>
              <p:nvPr/>
            </p:nvSpPr>
            <p:spPr bwMode="auto">
              <a:xfrm>
                <a:off x="3734" y="1772"/>
                <a:ext cx="115" cy="109"/>
              </a:xfrm>
              <a:prstGeom prst="ellipse">
                <a:avLst/>
              </a:prstGeom>
              <a:solidFill>
                <a:srgbClr val="8D8D8D"/>
              </a:solidFill>
              <a:ln w="9525">
                <a:noFill/>
                <a:round/>
                <a:headEnd/>
                <a:tailEnd/>
              </a:ln>
            </p:spPr>
            <p:txBody>
              <a:bodyPr/>
              <a:lstStyle/>
              <a:p>
                <a:endParaRPr lang="it-IT"/>
              </a:p>
            </p:txBody>
          </p:sp>
          <p:sp>
            <p:nvSpPr>
              <p:cNvPr id="479320" name="Oval 1112"/>
              <p:cNvSpPr>
                <a:spLocks noChangeArrowheads="1"/>
              </p:cNvSpPr>
              <p:nvPr/>
            </p:nvSpPr>
            <p:spPr bwMode="auto">
              <a:xfrm>
                <a:off x="3734" y="1774"/>
                <a:ext cx="115" cy="107"/>
              </a:xfrm>
              <a:prstGeom prst="ellipse">
                <a:avLst/>
              </a:prstGeom>
              <a:solidFill>
                <a:srgbClr val="909090"/>
              </a:solidFill>
              <a:ln w="9525">
                <a:noFill/>
                <a:round/>
                <a:headEnd/>
                <a:tailEnd/>
              </a:ln>
            </p:spPr>
            <p:txBody>
              <a:bodyPr/>
              <a:lstStyle/>
              <a:p>
                <a:endParaRPr lang="it-IT"/>
              </a:p>
            </p:txBody>
          </p:sp>
          <p:sp>
            <p:nvSpPr>
              <p:cNvPr id="479321" name="Oval 1113"/>
              <p:cNvSpPr>
                <a:spLocks noChangeArrowheads="1"/>
              </p:cNvSpPr>
              <p:nvPr/>
            </p:nvSpPr>
            <p:spPr bwMode="auto">
              <a:xfrm>
                <a:off x="3736" y="1774"/>
                <a:ext cx="111" cy="107"/>
              </a:xfrm>
              <a:prstGeom prst="ellipse">
                <a:avLst/>
              </a:prstGeom>
              <a:solidFill>
                <a:srgbClr val="929292"/>
              </a:solidFill>
              <a:ln w="9525">
                <a:noFill/>
                <a:round/>
                <a:headEnd/>
                <a:tailEnd/>
              </a:ln>
            </p:spPr>
            <p:txBody>
              <a:bodyPr/>
              <a:lstStyle/>
              <a:p>
                <a:endParaRPr lang="it-IT"/>
              </a:p>
            </p:txBody>
          </p:sp>
          <p:sp>
            <p:nvSpPr>
              <p:cNvPr id="479322" name="Oval 1114"/>
              <p:cNvSpPr>
                <a:spLocks noChangeArrowheads="1"/>
              </p:cNvSpPr>
              <p:nvPr/>
            </p:nvSpPr>
            <p:spPr bwMode="auto">
              <a:xfrm>
                <a:off x="3736" y="1776"/>
                <a:ext cx="111" cy="103"/>
              </a:xfrm>
              <a:prstGeom prst="ellipse">
                <a:avLst/>
              </a:prstGeom>
              <a:solidFill>
                <a:srgbClr val="949494"/>
              </a:solidFill>
              <a:ln w="9525">
                <a:noFill/>
                <a:round/>
                <a:headEnd/>
                <a:tailEnd/>
              </a:ln>
            </p:spPr>
            <p:txBody>
              <a:bodyPr/>
              <a:lstStyle/>
              <a:p>
                <a:endParaRPr lang="it-IT"/>
              </a:p>
            </p:txBody>
          </p:sp>
          <p:sp>
            <p:nvSpPr>
              <p:cNvPr id="479323" name="Oval 1115"/>
              <p:cNvSpPr>
                <a:spLocks noChangeArrowheads="1"/>
              </p:cNvSpPr>
              <p:nvPr/>
            </p:nvSpPr>
            <p:spPr bwMode="auto">
              <a:xfrm>
                <a:off x="3736" y="1776"/>
                <a:ext cx="109" cy="103"/>
              </a:xfrm>
              <a:prstGeom prst="ellipse">
                <a:avLst/>
              </a:prstGeom>
              <a:solidFill>
                <a:srgbClr val="969696"/>
              </a:solidFill>
              <a:ln w="9525">
                <a:noFill/>
                <a:round/>
                <a:headEnd/>
                <a:tailEnd/>
              </a:ln>
            </p:spPr>
            <p:txBody>
              <a:bodyPr/>
              <a:lstStyle/>
              <a:p>
                <a:endParaRPr lang="it-IT"/>
              </a:p>
            </p:txBody>
          </p:sp>
          <p:sp>
            <p:nvSpPr>
              <p:cNvPr id="479324" name="Oval 1116"/>
              <p:cNvSpPr>
                <a:spLocks noChangeArrowheads="1"/>
              </p:cNvSpPr>
              <p:nvPr/>
            </p:nvSpPr>
            <p:spPr bwMode="auto">
              <a:xfrm>
                <a:off x="3738" y="1776"/>
                <a:ext cx="107" cy="101"/>
              </a:xfrm>
              <a:prstGeom prst="ellipse">
                <a:avLst/>
              </a:prstGeom>
              <a:solidFill>
                <a:srgbClr val="989898"/>
              </a:solidFill>
              <a:ln w="9525">
                <a:noFill/>
                <a:round/>
                <a:headEnd/>
                <a:tailEnd/>
              </a:ln>
            </p:spPr>
            <p:txBody>
              <a:bodyPr/>
              <a:lstStyle/>
              <a:p>
                <a:endParaRPr lang="it-IT"/>
              </a:p>
            </p:txBody>
          </p:sp>
          <p:sp>
            <p:nvSpPr>
              <p:cNvPr id="479325" name="Oval 1117"/>
              <p:cNvSpPr>
                <a:spLocks noChangeArrowheads="1"/>
              </p:cNvSpPr>
              <p:nvPr/>
            </p:nvSpPr>
            <p:spPr bwMode="auto">
              <a:xfrm>
                <a:off x="3738" y="1778"/>
                <a:ext cx="107" cy="99"/>
              </a:xfrm>
              <a:prstGeom prst="ellipse">
                <a:avLst/>
              </a:prstGeom>
              <a:solidFill>
                <a:srgbClr val="9A9A9A"/>
              </a:solidFill>
              <a:ln w="9525">
                <a:noFill/>
                <a:round/>
                <a:headEnd/>
                <a:tailEnd/>
              </a:ln>
            </p:spPr>
            <p:txBody>
              <a:bodyPr/>
              <a:lstStyle/>
              <a:p>
                <a:endParaRPr lang="it-IT"/>
              </a:p>
            </p:txBody>
          </p:sp>
          <p:sp>
            <p:nvSpPr>
              <p:cNvPr id="479326" name="Oval 1118"/>
              <p:cNvSpPr>
                <a:spLocks noChangeArrowheads="1"/>
              </p:cNvSpPr>
              <p:nvPr/>
            </p:nvSpPr>
            <p:spPr bwMode="auto">
              <a:xfrm>
                <a:off x="3740" y="1778"/>
                <a:ext cx="103" cy="99"/>
              </a:xfrm>
              <a:prstGeom prst="ellipse">
                <a:avLst/>
              </a:prstGeom>
              <a:solidFill>
                <a:srgbClr val="9C9C9C"/>
              </a:solidFill>
              <a:ln w="9525">
                <a:noFill/>
                <a:round/>
                <a:headEnd/>
                <a:tailEnd/>
              </a:ln>
            </p:spPr>
            <p:txBody>
              <a:bodyPr/>
              <a:lstStyle/>
              <a:p>
                <a:endParaRPr lang="it-IT"/>
              </a:p>
            </p:txBody>
          </p:sp>
          <p:sp>
            <p:nvSpPr>
              <p:cNvPr id="479327" name="Oval 1119"/>
              <p:cNvSpPr>
                <a:spLocks noChangeArrowheads="1"/>
              </p:cNvSpPr>
              <p:nvPr/>
            </p:nvSpPr>
            <p:spPr bwMode="auto">
              <a:xfrm>
                <a:off x="3740" y="1780"/>
                <a:ext cx="103" cy="95"/>
              </a:xfrm>
              <a:prstGeom prst="ellipse">
                <a:avLst/>
              </a:prstGeom>
              <a:solidFill>
                <a:srgbClr val="9E9E9E"/>
              </a:solidFill>
              <a:ln w="9525">
                <a:noFill/>
                <a:round/>
                <a:headEnd/>
                <a:tailEnd/>
              </a:ln>
            </p:spPr>
            <p:txBody>
              <a:bodyPr/>
              <a:lstStyle/>
              <a:p>
                <a:endParaRPr lang="it-IT"/>
              </a:p>
            </p:txBody>
          </p:sp>
          <p:sp>
            <p:nvSpPr>
              <p:cNvPr id="479328" name="Oval 1120"/>
              <p:cNvSpPr>
                <a:spLocks noChangeArrowheads="1"/>
              </p:cNvSpPr>
              <p:nvPr/>
            </p:nvSpPr>
            <p:spPr bwMode="auto">
              <a:xfrm>
                <a:off x="3740" y="1780"/>
                <a:ext cx="103" cy="95"/>
              </a:xfrm>
              <a:prstGeom prst="ellipse">
                <a:avLst/>
              </a:prstGeom>
              <a:solidFill>
                <a:srgbClr val="A0A0A0"/>
              </a:solidFill>
              <a:ln w="9525">
                <a:noFill/>
                <a:round/>
                <a:headEnd/>
                <a:tailEnd/>
              </a:ln>
            </p:spPr>
            <p:txBody>
              <a:bodyPr/>
              <a:lstStyle/>
              <a:p>
                <a:endParaRPr lang="it-IT"/>
              </a:p>
            </p:txBody>
          </p:sp>
          <p:sp>
            <p:nvSpPr>
              <p:cNvPr id="479329" name="Oval 1121"/>
              <p:cNvSpPr>
                <a:spLocks noChangeArrowheads="1"/>
              </p:cNvSpPr>
              <p:nvPr/>
            </p:nvSpPr>
            <p:spPr bwMode="auto">
              <a:xfrm>
                <a:off x="3742" y="1780"/>
                <a:ext cx="99" cy="95"/>
              </a:xfrm>
              <a:prstGeom prst="ellipse">
                <a:avLst/>
              </a:prstGeom>
              <a:solidFill>
                <a:srgbClr val="A2A2A2"/>
              </a:solidFill>
              <a:ln w="9525">
                <a:noFill/>
                <a:round/>
                <a:headEnd/>
                <a:tailEnd/>
              </a:ln>
            </p:spPr>
            <p:txBody>
              <a:bodyPr/>
              <a:lstStyle/>
              <a:p>
                <a:endParaRPr lang="it-IT"/>
              </a:p>
            </p:txBody>
          </p:sp>
          <p:sp>
            <p:nvSpPr>
              <p:cNvPr id="479330" name="Oval 1122"/>
              <p:cNvSpPr>
                <a:spLocks noChangeArrowheads="1"/>
              </p:cNvSpPr>
              <p:nvPr/>
            </p:nvSpPr>
            <p:spPr bwMode="auto">
              <a:xfrm>
                <a:off x="3742" y="1782"/>
                <a:ext cx="99" cy="91"/>
              </a:xfrm>
              <a:prstGeom prst="ellipse">
                <a:avLst/>
              </a:prstGeom>
              <a:solidFill>
                <a:srgbClr val="A4A4A4"/>
              </a:solidFill>
              <a:ln w="9525">
                <a:noFill/>
                <a:round/>
                <a:headEnd/>
                <a:tailEnd/>
              </a:ln>
            </p:spPr>
            <p:txBody>
              <a:bodyPr/>
              <a:lstStyle/>
              <a:p>
                <a:endParaRPr lang="it-IT"/>
              </a:p>
            </p:txBody>
          </p:sp>
          <p:sp>
            <p:nvSpPr>
              <p:cNvPr id="479331" name="Oval 1123"/>
              <p:cNvSpPr>
                <a:spLocks noChangeArrowheads="1"/>
              </p:cNvSpPr>
              <p:nvPr/>
            </p:nvSpPr>
            <p:spPr bwMode="auto">
              <a:xfrm>
                <a:off x="3742" y="1782"/>
                <a:ext cx="97" cy="91"/>
              </a:xfrm>
              <a:prstGeom prst="ellipse">
                <a:avLst/>
              </a:prstGeom>
              <a:solidFill>
                <a:srgbClr val="A6A6A6"/>
              </a:solidFill>
              <a:ln w="9525">
                <a:noFill/>
                <a:round/>
                <a:headEnd/>
                <a:tailEnd/>
              </a:ln>
            </p:spPr>
            <p:txBody>
              <a:bodyPr/>
              <a:lstStyle/>
              <a:p>
                <a:endParaRPr lang="it-IT"/>
              </a:p>
            </p:txBody>
          </p:sp>
          <p:sp>
            <p:nvSpPr>
              <p:cNvPr id="479332" name="Oval 1124"/>
              <p:cNvSpPr>
                <a:spLocks noChangeArrowheads="1"/>
              </p:cNvSpPr>
              <p:nvPr/>
            </p:nvSpPr>
            <p:spPr bwMode="auto">
              <a:xfrm>
                <a:off x="3744" y="1782"/>
                <a:ext cx="95" cy="91"/>
              </a:xfrm>
              <a:prstGeom prst="ellipse">
                <a:avLst/>
              </a:prstGeom>
              <a:solidFill>
                <a:srgbClr val="A8A8A8"/>
              </a:solidFill>
              <a:ln w="9525">
                <a:noFill/>
                <a:round/>
                <a:headEnd/>
                <a:tailEnd/>
              </a:ln>
            </p:spPr>
            <p:txBody>
              <a:bodyPr/>
              <a:lstStyle/>
              <a:p>
                <a:endParaRPr lang="it-IT"/>
              </a:p>
            </p:txBody>
          </p:sp>
          <p:sp>
            <p:nvSpPr>
              <p:cNvPr id="479333" name="Oval 1125"/>
              <p:cNvSpPr>
                <a:spLocks noChangeArrowheads="1"/>
              </p:cNvSpPr>
              <p:nvPr/>
            </p:nvSpPr>
            <p:spPr bwMode="auto">
              <a:xfrm>
                <a:off x="3744" y="1784"/>
                <a:ext cx="95" cy="87"/>
              </a:xfrm>
              <a:prstGeom prst="ellipse">
                <a:avLst/>
              </a:prstGeom>
              <a:solidFill>
                <a:srgbClr val="AAAAAA"/>
              </a:solidFill>
              <a:ln w="9525">
                <a:noFill/>
                <a:round/>
                <a:headEnd/>
                <a:tailEnd/>
              </a:ln>
            </p:spPr>
            <p:txBody>
              <a:bodyPr/>
              <a:lstStyle/>
              <a:p>
                <a:endParaRPr lang="it-IT"/>
              </a:p>
            </p:txBody>
          </p:sp>
          <p:sp>
            <p:nvSpPr>
              <p:cNvPr id="479334" name="Oval 1126"/>
              <p:cNvSpPr>
                <a:spLocks noChangeArrowheads="1"/>
              </p:cNvSpPr>
              <p:nvPr/>
            </p:nvSpPr>
            <p:spPr bwMode="auto">
              <a:xfrm>
                <a:off x="3746" y="1784"/>
                <a:ext cx="91" cy="87"/>
              </a:xfrm>
              <a:prstGeom prst="ellipse">
                <a:avLst/>
              </a:prstGeom>
              <a:solidFill>
                <a:srgbClr val="ACACAC"/>
              </a:solidFill>
              <a:ln w="9525">
                <a:noFill/>
                <a:round/>
                <a:headEnd/>
                <a:tailEnd/>
              </a:ln>
            </p:spPr>
            <p:txBody>
              <a:bodyPr/>
              <a:lstStyle/>
              <a:p>
                <a:endParaRPr lang="it-IT"/>
              </a:p>
            </p:txBody>
          </p:sp>
          <p:sp>
            <p:nvSpPr>
              <p:cNvPr id="479335" name="Oval 1127"/>
              <p:cNvSpPr>
                <a:spLocks noChangeArrowheads="1"/>
              </p:cNvSpPr>
              <p:nvPr/>
            </p:nvSpPr>
            <p:spPr bwMode="auto">
              <a:xfrm>
                <a:off x="3746" y="1784"/>
                <a:ext cx="91" cy="87"/>
              </a:xfrm>
              <a:prstGeom prst="ellipse">
                <a:avLst/>
              </a:prstGeom>
              <a:solidFill>
                <a:srgbClr val="ADADAD"/>
              </a:solidFill>
              <a:ln w="9525">
                <a:noFill/>
                <a:round/>
                <a:headEnd/>
                <a:tailEnd/>
              </a:ln>
            </p:spPr>
            <p:txBody>
              <a:bodyPr/>
              <a:lstStyle/>
              <a:p>
                <a:endParaRPr lang="it-IT"/>
              </a:p>
            </p:txBody>
          </p:sp>
          <p:sp>
            <p:nvSpPr>
              <p:cNvPr id="479336" name="Oval 1128"/>
              <p:cNvSpPr>
                <a:spLocks noChangeArrowheads="1"/>
              </p:cNvSpPr>
              <p:nvPr/>
            </p:nvSpPr>
            <p:spPr bwMode="auto">
              <a:xfrm>
                <a:off x="3748" y="1786"/>
                <a:ext cx="87" cy="83"/>
              </a:xfrm>
              <a:prstGeom prst="ellipse">
                <a:avLst/>
              </a:prstGeom>
              <a:solidFill>
                <a:srgbClr val="AFAFAF"/>
              </a:solidFill>
              <a:ln w="9525">
                <a:noFill/>
                <a:round/>
                <a:headEnd/>
                <a:tailEnd/>
              </a:ln>
            </p:spPr>
            <p:txBody>
              <a:bodyPr/>
              <a:lstStyle/>
              <a:p>
                <a:endParaRPr lang="it-IT"/>
              </a:p>
            </p:txBody>
          </p:sp>
          <p:sp>
            <p:nvSpPr>
              <p:cNvPr id="479337" name="Oval 1129"/>
              <p:cNvSpPr>
                <a:spLocks noChangeArrowheads="1"/>
              </p:cNvSpPr>
              <p:nvPr/>
            </p:nvSpPr>
            <p:spPr bwMode="auto">
              <a:xfrm>
                <a:off x="3748" y="1786"/>
                <a:ext cx="87" cy="83"/>
              </a:xfrm>
              <a:prstGeom prst="ellipse">
                <a:avLst/>
              </a:prstGeom>
              <a:solidFill>
                <a:srgbClr val="B1B1B1"/>
              </a:solidFill>
              <a:ln w="9525">
                <a:noFill/>
                <a:round/>
                <a:headEnd/>
                <a:tailEnd/>
              </a:ln>
            </p:spPr>
            <p:txBody>
              <a:bodyPr/>
              <a:lstStyle/>
              <a:p>
                <a:endParaRPr lang="it-IT"/>
              </a:p>
            </p:txBody>
          </p:sp>
          <p:sp>
            <p:nvSpPr>
              <p:cNvPr id="479338" name="Oval 1130"/>
              <p:cNvSpPr>
                <a:spLocks noChangeArrowheads="1"/>
              </p:cNvSpPr>
              <p:nvPr/>
            </p:nvSpPr>
            <p:spPr bwMode="auto">
              <a:xfrm>
                <a:off x="3748" y="1788"/>
                <a:ext cx="87" cy="79"/>
              </a:xfrm>
              <a:prstGeom prst="ellipse">
                <a:avLst/>
              </a:prstGeom>
              <a:solidFill>
                <a:srgbClr val="B3B3B3"/>
              </a:solidFill>
              <a:ln w="9525">
                <a:noFill/>
                <a:round/>
                <a:headEnd/>
                <a:tailEnd/>
              </a:ln>
            </p:spPr>
            <p:txBody>
              <a:bodyPr/>
              <a:lstStyle/>
              <a:p>
                <a:endParaRPr lang="it-IT"/>
              </a:p>
            </p:txBody>
          </p:sp>
          <p:sp>
            <p:nvSpPr>
              <p:cNvPr id="479339" name="Oval 1131"/>
              <p:cNvSpPr>
                <a:spLocks noChangeArrowheads="1"/>
              </p:cNvSpPr>
              <p:nvPr/>
            </p:nvSpPr>
            <p:spPr bwMode="auto">
              <a:xfrm>
                <a:off x="3750" y="1788"/>
                <a:ext cx="83" cy="79"/>
              </a:xfrm>
              <a:prstGeom prst="ellipse">
                <a:avLst/>
              </a:prstGeom>
              <a:solidFill>
                <a:srgbClr val="B4B4B4"/>
              </a:solidFill>
              <a:ln w="9525">
                <a:noFill/>
                <a:round/>
                <a:headEnd/>
                <a:tailEnd/>
              </a:ln>
            </p:spPr>
            <p:txBody>
              <a:bodyPr/>
              <a:lstStyle/>
              <a:p>
                <a:endParaRPr lang="it-IT"/>
              </a:p>
            </p:txBody>
          </p:sp>
          <p:sp>
            <p:nvSpPr>
              <p:cNvPr id="479340" name="Oval 1132"/>
              <p:cNvSpPr>
                <a:spLocks noChangeArrowheads="1"/>
              </p:cNvSpPr>
              <p:nvPr/>
            </p:nvSpPr>
            <p:spPr bwMode="auto">
              <a:xfrm>
                <a:off x="3750" y="1788"/>
                <a:ext cx="83" cy="79"/>
              </a:xfrm>
              <a:prstGeom prst="ellipse">
                <a:avLst/>
              </a:prstGeom>
              <a:solidFill>
                <a:srgbClr val="B6B6B6"/>
              </a:solidFill>
              <a:ln w="9525">
                <a:noFill/>
                <a:round/>
                <a:headEnd/>
                <a:tailEnd/>
              </a:ln>
            </p:spPr>
            <p:txBody>
              <a:bodyPr/>
              <a:lstStyle/>
              <a:p>
                <a:endParaRPr lang="it-IT"/>
              </a:p>
            </p:txBody>
          </p:sp>
          <p:sp>
            <p:nvSpPr>
              <p:cNvPr id="479341" name="Oval 1133"/>
              <p:cNvSpPr>
                <a:spLocks noChangeArrowheads="1"/>
              </p:cNvSpPr>
              <p:nvPr/>
            </p:nvSpPr>
            <p:spPr bwMode="auto">
              <a:xfrm>
                <a:off x="3750" y="1790"/>
                <a:ext cx="81" cy="75"/>
              </a:xfrm>
              <a:prstGeom prst="ellipse">
                <a:avLst/>
              </a:prstGeom>
              <a:solidFill>
                <a:srgbClr val="B7B7B7"/>
              </a:solidFill>
              <a:ln w="9525">
                <a:noFill/>
                <a:round/>
                <a:headEnd/>
                <a:tailEnd/>
              </a:ln>
            </p:spPr>
            <p:txBody>
              <a:bodyPr/>
              <a:lstStyle/>
              <a:p>
                <a:endParaRPr lang="it-IT"/>
              </a:p>
            </p:txBody>
          </p:sp>
          <p:sp>
            <p:nvSpPr>
              <p:cNvPr id="479342" name="Oval 1134"/>
              <p:cNvSpPr>
                <a:spLocks noChangeArrowheads="1"/>
              </p:cNvSpPr>
              <p:nvPr/>
            </p:nvSpPr>
            <p:spPr bwMode="auto">
              <a:xfrm>
                <a:off x="3752" y="1790"/>
                <a:ext cx="79" cy="75"/>
              </a:xfrm>
              <a:prstGeom prst="ellipse">
                <a:avLst/>
              </a:prstGeom>
              <a:solidFill>
                <a:srgbClr val="B9B9B9"/>
              </a:solidFill>
              <a:ln w="9525">
                <a:noFill/>
                <a:round/>
                <a:headEnd/>
                <a:tailEnd/>
              </a:ln>
            </p:spPr>
            <p:txBody>
              <a:bodyPr/>
              <a:lstStyle/>
              <a:p>
                <a:endParaRPr lang="it-IT"/>
              </a:p>
            </p:txBody>
          </p:sp>
          <p:sp>
            <p:nvSpPr>
              <p:cNvPr id="479343" name="Oval 1135"/>
              <p:cNvSpPr>
                <a:spLocks noChangeArrowheads="1"/>
              </p:cNvSpPr>
              <p:nvPr/>
            </p:nvSpPr>
            <p:spPr bwMode="auto">
              <a:xfrm>
                <a:off x="3752" y="1790"/>
                <a:ext cx="79" cy="75"/>
              </a:xfrm>
              <a:prstGeom prst="ellipse">
                <a:avLst/>
              </a:prstGeom>
              <a:solidFill>
                <a:srgbClr val="BABABA"/>
              </a:solidFill>
              <a:ln w="9525">
                <a:noFill/>
                <a:round/>
                <a:headEnd/>
                <a:tailEnd/>
              </a:ln>
            </p:spPr>
            <p:txBody>
              <a:bodyPr/>
              <a:lstStyle/>
              <a:p>
                <a:endParaRPr lang="it-IT"/>
              </a:p>
            </p:txBody>
          </p:sp>
          <p:sp>
            <p:nvSpPr>
              <p:cNvPr id="479344" name="Oval 1136"/>
              <p:cNvSpPr>
                <a:spLocks noChangeArrowheads="1"/>
              </p:cNvSpPr>
              <p:nvPr/>
            </p:nvSpPr>
            <p:spPr bwMode="auto">
              <a:xfrm>
                <a:off x="3754" y="1792"/>
                <a:ext cx="75" cy="71"/>
              </a:xfrm>
              <a:prstGeom prst="ellipse">
                <a:avLst/>
              </a:prstGeom>
              <a:solidFill>
                <a:srgbClr val="BCBCBC"/>
              </a:solidFill>
              <a:ln w="9525">
                <a:noFill/>
                <a:round/>
                <a:headEnd/>
                <a:tailEnd/>
              </a:ln>
            </p:spPr>
            <p:txBody>
              <a:bodyPr/>
              <a:lstStyle/>
              <a:p>
                <a:endParaRPr lang="it-IT"/>
              </a:p>
            </p:txBody>
          </p:sp>
          <p:sp>
            <p:nvSpPr>
              <p:cNvPr id="479345" name="Oval 1137"/>
              <p:cNvSpPr>
                <a:spLocks noChangeArrowheads="1"/>
              </p:cNvSpPr>
              <p:nvPr/>
            </p:nvSpPr>
            <p:spPr bwMode="auto">
              <a:xfrm>
                <a:off x="3754" y="1792"/>
                <a:ext cx="75" cy="71"/>
              </a:xfrm>
              <a:prstGeom prst="ellipse">
                <a:avLst/>
              </a:prstGeom>
              <a:solidFill>
                <a:srgbClr val="BDBDBD"/>
              </a:solidFill>
              <a:ln w="9525">
                <a:noFill/>
                <a:round/>
                <a:headEnd/>
                <a:tailEnd/>
              </a:ln>
            </p:spPr>
            <p:txBody>
              <a:bodyPr/>
              <a:lstStyle/>
              <a:p>
                <a:endParaRPr lang="it-IT"/>
              </a:p>
            </p:txBody>
          </p:sp>
          <p:sp>
            <p:nvSpPr>
              <p:cNvPr id="479346" name="Oval 1138"/>
              <p:cNvSpPr>
                <a:spLocks noChangeArrowheads="1"/>
              </p:cNvSpPr>
              <p:nvPr/>
            </p:nvSpPr>
            <p:spPr bwMode="auto">
              <a:xfrm>
                <a:off x="3756" y="1794"/>
                <a:ext cx="71" cy="69"/>
              </a:xfrm>
              <a:prstGeom prst="ellipse">
                <a:avLst/>
              </a:prstGeom>
              <a:solidFill>
                <a:srgbClr val="BFBFBF"/>
              </a:solidFill>
              <a:ln w="9525">
                <a:noFill/>
                <a:round/>
                <a:headEnd/>
                <a:tailEnd/>
              </a:ln>
            </p:spPr>
            <p:txBody>
              <a:bodyPr/>
              <a:lstStyle/>
              <a:p>
                <a:endParaRPr lang="it-IT"/>
              </a:p>
            </p:txBody>
          </p:sp>
          <p:sp>
            <p:nvSpPr>
              <p:cNvPr id="479347" name="Oval 1139"/>
              <p:cNvSpPr>
                <a:spLocks noChangeArrowheads="1"/>
              </p:cNvSpPr>
              <p:nvPr/>
            </p:nvSpPr>
            <p:spPr bwMode="auto">
              <a:xfrm>
                <a:off x="3756" y="1794"/>
                <a:ext cx="71" cy="67"/>
              </a:xfrm>
              <a:prstGeom prst="ellipse">
                <a:avLst/>
              </a:prstGeom>
              <a:solidFill>
                <a:srgbClr val="C0C0C0"/>
              </a:solidFill>
              <a:ln w="9525">
                <a:noFill/>
                <a:round/>
                <a:headEnd/>
                <a:tailEnd/>
              </a:ln>
            </p:spPr>
            <p:txBody>
              <a:bodyPr/>
              <a:lstStyle/>
              <a:p>
                <a:endParaRPr lang="it-IT"/>
              </a:p>
            </p:txBody>
          </p:sp>
          <p:sp>
            <p:nvSpPr>
              <p:cNvPr id="479348" name="Oval 1140"/>
              <p:cNvSpPr>
                <a:spLocks noChangeArrowheads="1"/>
              </p:cNvSpPr>
              <p:nvPr/>
            </p:nvSpPr>
            <p:spPr bwMode="auto">
              <a:xfrm>
                <a:off x="3756" y="1794"/>
                <a:ext cx="71" cy="67"/>
              </a:xfrm>
              <a:prstGeom prst="ellipse">
                <a:avLst/>
              </a:prstGeom>
              <a:solidFill>
                <a:srgbClr val="C1C1C1"/>
              </a:solidFill>
              <a:ln w="9525">
                <a:noFill/>
                <a:round/>
                <a:headEnd/>
                <a:tailEnd/>
              </a:ln>
            </p:spPr>
            <p:txBody>
              <a:bodyPr/>
              <a:lstStyle/>
              <a:p>
                <a:endParaRPr lang="it-IT"/>
              </a:p>
            </p:txBody>
          </p:sp>
          <p:sp>
            <p:nvSpPr>
              <p:cNvPr id="479349" name="Oval 1141"/>
              <p:cNvSpPr>
                <a:spLocks noChangeArrowheads="1"/>
              </p:cNvSpPr>
              <p:nvPr/>
            </p:nvSpPr>
            <p:spPr bwMode="auto">
              <a:xfrm>
                <a:off x="3758" y="1796"/>
                <a:ext cx="67" cy="63"/>
              </a:xfrm>
              <a:prstGeom prst="ellipse">
                <a:avLst/>
              </a:prstGeom>
              <a:solidFill>
                <a:srgbClr val="C3C3C3"/>
              </a:solidFill>
              <a:ln w="9525">
                <a:noFill/>
                <a:round/>
                <a:headEnd/>
                <a:tailEnd/>
              </a:ln>
            </p:spPr>
            <p:txBody>
              <a:bodyPr/>
              <a:lstStyle/>
              <a:p>
                <a:endParaRPr lang="it-IT"/>
              </a:p>
            </p:txBody>
          </p:sp>
          <p:sp>
            <p:nvSpPr>
              <p:cNvPr id="479350" name="Oval 1142"/>
              <p:cNvSpPr>
                <a:spLocks noChangeArrowheads="1"/>
              </p:cNvSpPr>
              <p:nvPr/>
            </p:nvSpPr>
            <p:spPr bwMode="auto">
              <a:xfrm>
                <a:off x="3758" y="1796"/>
                <a:ext cx="67" cy="63"/>
              </a:xfrm>
              <a:prstGeom prst="ellipse">
                <a:avLst/>
              </a:prstGeom>
              <a:solidFill>
                <a:srgbClr val="C4C4C4"/>
              </a:solidFill>
              <a:ln w="9525">
                <a:noFill/>
                <a:round/>
                <a:headEnd/>
                <a:tailEnd/>
              </a:ln>
            </p:spPr>
            <p:txBody>
              <a:bodyPr/>
              <a:lstStyle/>
              <a:p>
                <a:endParaRPr lang="it-IT"/>
              </a:p>
            </p:txBody>
          </p:sp>
          <p:sp>
            <p:nvSpPr>
              <p:cNvPr id="479351" name="Oval 1143"/>
              <p:cNvSpPr>
                <a:spLocks noChangeArrowheads="1"/>
              </p:cNvSpPr>
              <p:nvPr/>
            </p:nvSpPr>
            <p:spPr bwMode="auto">
              <a:xfrm>
                <a:off x="3758" y="1796"/>
                <a:ext cx="65" cy="63"/>
              </a:xfrm>
              <a:prstGeom prst="ellipse">
                <a:avLst/>
              </a:prstGeom>
              <a:solidFill>
                <a:srgbClr val="C5C5C5"/>
              </a:solidFill>
              <a:ln w="9525">
                <a:noFill/>
                <a:round/>
                <a:headEnd/>
                <a:tailEnd/>
              </a:ln>
            </p:spPr>
            <p:txBody>
              <a:bodyPr/>
              <a:lstStyle/>
              <a:p>
                <a:endParaRPr lang="it-IT"/>
              </a:p>
            </p:txBody>
          </p:sp>
          <p:sp>
            <p:nvSpPr>
              <p:cNvPr id="479352" name="Oval 1144"/>
              <p:cNvSpPr>
                <a:spLocks noChangeArrowheads="1"/>
              </p:cNvSpPr>
              <p:nvPr/>
            </p:nvSpPr>
            <p:spPr bwMode="auto">
              <a:xfrm>
                <a:off x="3760" y="1798"/>
                <a:ext cx="63" cy="59"/>
              </a:xfrm>
              <a:prstGeom prst="ellipse">
                <a:avLst/>
              </a:prstGeom>
              <a:solidFill>
                <a:srgbClr val="C6C6C6"/>
              </a:solidFill>
              <a:ln w="9525">
                <a:noFill/>
                <a:round/>
                <a:headEnd/>
                <a:tailEnd/>
              </a:ln>
            </p:spPr>
            <p:txBody>
              <a:bodyPr/>
              <a:lstStyle/>
              <a:p>
                <a:endParaRPr lang="it-IT"/>
              </a:p>
            </p:txBody>
          </p:sp>
          <p:sp>
            <p:nvSpPr>
              <p:cNvPr id="479353" name="Oval 1145"/>
              <p:cNvSpPr>
                <a:spLocks noChangeArrowheads="1"/>
              </p:cNvSpPr>
              <p:nvPr/>
            </p:nvSpPr>
            <p:spPr bwMode="auto">
              <a:xfrm>
                <a:off x="3760" y="1798"/>
                <a:ext cx="63" cy="59"/>
              </a:xfrm>
              <a:prstGeom prst="ellipse">
                <a:avLst/>
              </a:prstGeom>
              <a:solidFill>
                <a:srgbClr val="C7C7C7"/>
              </a:solidFill>
              <a:ln w="9525">
                <a:noFill/>
                <a:round/>
                <a:headEnd/>
                <a:tailEnd/>
              </a:ln>
            </p:spPr>
            <p:txBody>
              <a:bodyPr/>
              <a:lstStyle/>
              <a:p>
                <a:endParaRPr lang="it-IT"/>
              </a:p>
            </p:txBody>
          </p:sp>
          <p:sp>
            <p:nvSpPr>
              <p:cNvPr id="479354" name="Oval 1146"/>
              <p:cNvSpPr>
                <a:spLocks noChangeArrowheads="1"/>
              </p:cNvSpPr>
              <p:nvPr/>
            </p:nvSpPr>
            <p:spPr bwMode="auto">
              <a:xfrm>
                <a:off x="3762" y="1800"/>
                <a:ext cx="59" cy="55"/>
              </a:xfrm>
              <a:prstGeom prst="ellipse">
                <a:avLst/>
              </a:prstGeom>
              <a:solidFill>
                <a:srgbClr val="C8C8C8"/>
              </a:solidFill>
              <a:ln w="9525">
                <a:noFill/>
                <a:round/>
                <a:headEnd/>
                <a:tailEnd/>
              </a:ln>
            </p:spPr>
            <p:txBody>
              <a:bodyPr/>
              <a:lstStyle/>
              <a:p>
                <a:endParaRPr lang="it-IT"/>
              </a:p>
            </p:txBody>
          </p:sp>
          <p:sp>
            <p:nvSpPr>
              <p:cNvPr id="479355" name="Oval 1147"/>
              <p:cNvSpPr>
                <a:spLocks noChangeArrowheads="1"/>
              </p:cNvSpPr>
              <p:nvPr/>
            </p:nvSpPr>
            <p:spPr bwMode="auto">
              <a:xfrm>
                <a:off x="3762" y="1800"/>
                <a:ext cx="59" cy="55"/>
              </a:xfrm>
              <a:prstGeom prst="ellipse">
                <a:avLst/>
              </a:prstGeom>
              <a:solidFill>
                <a:srgbClr val="CACACA"/>
              </a:solidFill>
              <a:ln w="9525">
                <a:noFill/>
                <a:round/>
                <a:headEnd/>
                <a:tailEnd/>
              </a:ln>
            </p:spPr>
            <p:txBody>
              <a:bodyPr/>
              <a:lstStyle/>
              <a:p>
                <a:endParaRPr lang="it-IT"/>
              </a:p>
            </p:txBody>
          </p:sp>
          <p:sp>
            <p:nvSpPr>
              <p:cNvPr id="479356" name="Oval 1148"/>
              <p:cNvSpPr>
                <a:spLocks noChangeArrowheads="1"/>
              </p:cNvSpPr>
              <p:nvPr/>
            </p:nvSpPr>
            <p:spPr bwMode="auto">
              <a:xfrm>
                <a:off x="3762" y="1800"/>
                <a:ext cx="59" cy="55"/>
              </a:xfrm>
              <a:prstGeom prst="ellipse">
                <a:avLst/>
              </a:prstGeom>
              <a:solidFill>
                <a:srgbClr val="CBCBCB"/>
              </a:solidFill>
              <a:ln w="9525">
                <a:noFill/>
                <a:round/>
                <a:headEnd/>
                <a:tailEnd/>
              </a:ln>
            </p:spPr>
            <p:txBody>
              <a:bodyPr/>
              <a:lstStyle/>
              <a:p>
                <a:endParaRPr lang="it-IT"/>
              </a:p>
            </p:txBody>
          </p:sp>
          <p:sp>
            <p:nvSpPr>
              <p:cNvPr id="479357" name="Oval 1149"/>
              <p:cNvSpPr>
                <a:spLocks noChangeArrowheads="1"/>
              </p:cNvSpPr>
              <p:nvPr/>
            </p:nvSpPr>
            <p:spPr bwMode="auto">
              <a:xfrm>
                <a:off x="3764" y="1802"/>
                <a:ext cx="55" cy="51"/>
              </a:xfrm>
              <a:prstGeom prst="ellipse">
                <a:avLst/>
              </a:prstGeom>
              <a:solidFill>
                <a:srgbClr val="CCCCCC"/>
              </a:solidFill>
              <a:ln w="9525">
                <a:noFill/>
                <a:round/>
                <a:headEnd/>
                <a:tailEnd/>
              </a:ln>
            </p:spPr>
            <p:txBody>
              <a:bodyPr/>
              <a:lstStyle/>
              <a:p>
                <a:endParaRPr lang="it-IT"/>
              </a:p>
            </p:txBody>
          </p:sp>
          <p:sp>
            <p:nvSpPr>
              <p:cNvPr id="479358" name="Oval 1150"/>
              <p:cNvSpPr>
                <a:spLocks noChangeArrowheads="1"/>
              </p:cNvSpPr>
              <p:nvPr/>
            </p:nvSpPr>
            <p:spPr bwMode="auto">
              <a:xfrm>
                <a:off x="3764" y="1802"/>
                <a:ext cx="55" cy="51"/>
              </a:xfrm>
              <a:prstGeom prst="ellipse">
                <a:avLst/>
              </a:prstGeom>
              <a:solidFill>
                <a:srgbClr val="CDCDCD"/>
              </a:solidFill>
              <a:ln w="9525">
                <a:noFill/>
                <a:round/>
                <a:headEnd/>
                <a:tailEnd/>
              </a:ln>
            </p:spPr>
            <p:txBody>
              <a:bodyPr/>
              <a:lstStyle/>
              <a:p>
                <a:endParaRPr lang="it-IT"/>
              </a:p>
            </p:txBody>
          </p:sp>
          <p:sp>
            <p:nvSpPr>
              <p:cNvPr id="479359" name="Oval 1151"/>
              <p:cNvSpPr>
                <a:spLocks noChangeArrowheads="1"/>
              </p:cNvSpPr>
              <p:nvPr/>
            </p:nvSpPr>
            <p:spPr bwMode="auto">
              <a:xfrm>
                <a:off x="3766" y="1802"/>
                <a:ext cx="51" cy="51"/>
              </a:xfrm>
              <a:prstGeom prst="ellipse">
                <a:avLst/>
              </a:prstGeom>
              <a:solidFill>
                <a:srgbClr val="CDCDCD"/>
              </a:solidFill>
              <a:ln w="9525">
                <a:noFill/>
                <a:round/>
                <a:headEnd/>
                <a:tailEnd/>
              </a:ln>
            </p:spPr>
            <p:txBody>
              <a:bodyPr/>
              <a:lstStyle/>
              <a:p>
                <a:endParaRPr lang="it-IT"/>
              </a:p>
            </p:txBody>
          </p:sp>
          <p:sp>
            <p:nvSpPr>
              <p:cNvPr id="479360" name="Oval 1152"/>
              <p:cNvSpPr>
                <a:spLocks noChangeArrowheads="1"/>
              </p:cNvSpPr>
              <p:nvPr/>
            </p:nvSpPr>
            <p:spPr bwMode="auto">
              <a:xfrm>
                <a:off x="3766" y="1804"/>
                <a:ext cx="51" cy="47"/>
              </a:xfrm>
              <a:prstGeom prst="ellipse">
                <a:avLst/>
              </a:prstGeom>
              <a:solidFill>
                <a:srgbClr val="CECECE"/>
              </a:solidFill>
              <a:ln w="9525">
                <a:noFill/>
                <a:round/>
                <a:headEnd/>
                <a:tailEnd/>
              </a:ln>
            </p:spPr>
            <p:txBody>
              <a:bodyPr/>
              <a:lstStyle/>
              <a:p>
                <a:endParaRPr lang="it-IT"/>
              </a:p>
            </p:txBody>
          </p:sp>
          <p:sp>
            <p:nvSpPr>
              <p:cNvPr id="479361" name="Oval 1153"/>
              <p:cNvSpPr>
                <a:spLocks noChangeArrowheads="1"/>
              </p:cNvSpPr>
              <p:nvPr/>
            </p:nvSpPr>
            <p:spPr bwMode="auto">
              <a:xfrm>
                <a:off x="3766" y="1804"/>
                <a:ext cx="49" cy="47"/>
              </a:xfrm>
              <a:prstGeom prst="ellipse">
                <a:avLst/>
              </a:prstGeom>
              <a:solidFill>
                <a:srgbClr val="CFCFCF"/>
              </a:solidFill>
              <a:ln w="9525">
                <a:noFill/>
                <a:round/>
                <a:headEnd/>
                <a:tailEnd/>
              </a:ln>
            </p:spPr>
            <p:txBody>
              <a:bodyPr/>
              <a:lstStyle/>
              <a:p>
                <a:endParaRPr lang="it-IT"/>
              </a:p>
            </p:txBody>
          </p:sp>
          <p:sp>
            <p:nvSpPr>
              <p:cNvPr id="479362" name="Oval 1154"/>
              <p:cNvSpPr>
                <a:spLocks noChangeArrowheads="1"/>
              </p:cNvSpPr>
              <p:nvPr/>
            </p:nvSpPr>
            <p:spPr bwMode="auto">
              <a:xfrm>
                <a:off x="3768" y="1804"/>
                <a:ext cx="47" cy="47"/>
              </a:xfrm>
              <a:prstGeom prst="ellipse">
                <a:avLst/>
              </a:prstGeom>
              <a:solidFill>
                <a:srgbClr val="D0D0D0"/>
              </a:solidFill>
              <a:ln w="9525">
                <a:noFill/>
                <a:round/>
                <a:headEnd/>
                <a:tailEnd/>
              </a:ln>
            </p:spPr>
            <p:txBody>
              <a:bodyPr/>
              <a:lstStyle/>
              <a:p>
                <a:endParaRPr lang="it-IT"/>
              </a:p>
            </p:txBody>
          </p:sp>
          <p:sp>
            <p:nvSpPr>
              <p:cNvPr id="479363" name="Oval 1155"/>
              <p:cNvSpPr>
                <a:spLocks noChangeArrowheads="1"/>
              </p:cNvSpPr>
              <p:nvPr/>
            </p:nvSpPr>
            <p:spPr bwMode="auto">
              <a:xfrm>
                <a:off x="3768" y="1806"/>
                <a:ext cx="47" cy="43"/>
              </a:xfrm>
              <a:prstGeom prst="ellipse">
                <a:avLst/>
              </a:prstGeom>
              <a:solidFill>
                <a:srgbClr val="D1D1D1"/>
              </a:solidFill>
              <a:ln w="9525">
                <a:noFill/>
                <a:round/>
                <a:headEnd/>
                <a:tailEnd/>
              </a:ln>
            </p:spPr>
            <p:txBody>
              <a:bodyPr/>
              <a:lstStyle/>
              <a:p>
                <a:endParaRPr lang="it-IT"/>
              </a:p>
            </p:txBody>
          </p:sp>
          <p:sp>
            <p:nvSpPr>
              <p:cNvPr id="479364" name="Oval 1156"/>
              <p:cNvSpPr>
                <a:spLocks noChangeArrowheads="1"/>
              </p:cNvSpPr>
              <p:nvPr/>
            </p:nvSpPr>
            <p:spPr bwMode="auto">
              <a:xfrm>
                <a:off x="3770" y="1806"/>
                <a:ext cx="43" cy="43"/>
              </a:xfrm>
              <a:prstGeom prst="ellipse">
                <a:avLst/>
              </a:prstGeom>
              <a:solidFill>
                <a:srgbClr val="D2D2D2"/>
              </a:solidFill>
              <a:ln w="9525">
                <a:noFill/>
                <a:round/>
                <a:headEnd/>
                <a:tailEnd/>
              </a:ln>
            </p:spPr>
            <p:txBody>
              <a:bodyPr/>
              <a:lstStyle/>
              <a:p>
                <a:endParaRPr lang="it-IT"/>
              </a:p>
            </p:txBody>
          </p:sp>
          <p:sp>
            <p:nvSpPr>
              <p:cNvPr id="479365" name="Oval 1157"/>
              <p:cNvSpPr>
                <a:spLocks noChangeArrowheads="1"/>
              </p:cNvSpPr>
              <p:nvPr/>
            </p:nvSpPr>
            <p:spPr bwMode="auto">
              <a:xfrm>
                <a:off x="3770" y="1808"/>
                <a:ext cx="43" cy="39"/>
              </a:xfrm>
              <a:prstGeom prst="ellipse">
                <a:avLst/>
              </a:prstGeom>
              <a:solidFill>
                <a:srgbClr val="D2D2D2"/>
              </a:solidFill>
              <a:ln w="9525">
                <a:noFill/>
                <a:round/>
                <a:headEnd/>
                <a:tailEnd/>
              </a:ln>
            </p:spPr>
            <p:txBody>
              <a:bodyPr/>
              <a:lstStyle/>
              <a:p>
                <a:endParaRPr lang="it-IT"/>
              </a:p>
            </p:txBody>
          </p:sp>
          <p:sp>
            <p:nvSpPr>
              <p:cNvPr id="479366" name="Oval 1158"/>
              <p:cNvSpPr>
                <a:spLocks noChangeArrowheads="1"/>
              </p:cNvSpPr>
              <p:nvPr/>
            </p:nvSpPr>
            <p:spPr bwMode="auto">
              <a:xfrm>
                <a:off x="3770" y="1808"/>
                <a:ext cx="41" cy="39"/>
              </a:xfrm>
              <a:prstGeom prst="ellipse">
                <a:avLst/>
              </a:prstGeom>
              <a:solidFill>
                <a:srgbClr val="D3D3D3"/>
              </a:solidFill>
              <a:ln w="9525">
                <a:noFill/>
                <a:round/>
                <a:headEnd/>
                <a:tailEnd/>
              </a:ln>
            </p:spPr>
            <p:txBody>
              <a:bodyPr/>
              <a:lstStyle/>
              <a:p>
                <a:endParaRPr lang="it-IT"/>
              </a:p>
            </p:txBody>
          </p:sp>
          <p:sp>
            <p:nvSpPr>
              <p:cNvPr id="479367" name="Oval 1159"/>
              <p:cNvSpPr>
                <a:spLocks noChangeArrowheads="1"/>
              </p:cNvSpPr>
              <p:nvPr/>
            </p:nvSpPr>
            <p:spPr bwMode="auto">
              <a:xfrm>
                <a:off x="3772" y="1808"/>
                <a:ext cx="39" cy="39"/>
              </a:xfrm>
              <a:prstGeom prst="ellipse">
                <a:avLst/>
              </a:prstGeom>
              <a:solidFill>
                <a:srgbClr val="D4D4D4"/>
              </a:solidFill>
              <a:ln w="9525">
                <a:noFill/>
                <a:round/>
                <a:headEnd/>
                <a:tailEnd/>
              </a:ln>
            </p:spPr>
            <p:txBody>
              <a:bodyPr/>
              <a:lstStyle/>
              <a:p>
                <a:endParaRPr lang="it-IT"/>
              </a:p>
            </p:txBody>
          </p:sp>
          <p:sp>
            <p:nvSpPr>
              <p:cNvPr id="479368" name="Oval 1160"/>
              <p:cNvSpPr>
                <a:spLocks noChangeArrowheads="1"/>
              </p:cNvSpPr>
              <p:nvPr/>
            </p:nvSpPr>
            <p:spPr bwMode="auto">
              <a:xfrm>
                <a:off x="3772" y="1810"/>
                <a:ext cx="39" cy="35"/>
              </a:xfrm>
              <a:prstGeom prst="ellipse">
                <a:avLst/>
              </a:prstGeom>
              <a:solidFill>
                <a:srgbClr val="D4D4D4"/>
              </a:solidFill>
              <a:ln w="9525">
                <a:noFill/>
                <a:round/>
                <a:headEnd/>
                <a:tailEnd/>
              </a:ln>
            </p:spPr>
            <p:txBody>
              <a:bodyPr/>
              <a:lstStyle/>
              <a:p>
                <a:endParaRPr lang="it-IT"/>
              </a:p>
            </p:txBody>
          </p:sp>
          <p:sp>
            <p:nvSpPr>
              <p:cNvPr id="479369" name="Oval 1161"/>
              <p:cNvSpPr>
                <a:spLocks noChangeArrowheads="1"/>
              </p:cNvSpPr>
              <p:nvPr/>
            </p:nvSpPr>
            <p:spPr bwMode="auto">
              <a:xfrm>
                <a:off x="3772" y="1810"/>
                <a:ext cx="37" cy="35"/>
              </a:xfrm>
              <a:prstGeom prst="ellipse">
                <a:avLst/>
              </a:prstGeom>
              <a:solidFill>
                <a:srgbClr val="D5D5D5"/>
              </a:solidFill>
              <a:ln w="9525">
                <a:noFill/>
                <a:round/>
                <a:headEnd/>
                <a:tailEnd/>
              </a:ln>
            </p:spPr>
            <p:txBody>
              <a:bodyPr/>
              <a:lstStyle/>
              <a:p>
                <a:endParaRPr lang="it-IT"/>
              </a:p>
            </p:txBody>
          </p:sp>
          <p:sp>
            <p:nvSpPr>
              <p:cNvPr id="479370" name="Oval 1162"/>
              <p:cNvSpPr>
                <a:spLocks noChangeArrowheads="1"/>
              </p:cNvSpPr>
              <p:nvPr/>
            </p:nvSpPr>
            <p:spPr bwMode="auto">
              <a:xfrm>
                <a:off x="3774" y="1810"/>
                <a:ext cx="35" cy="35"/>
              </a:xfrm>
              <a:prstGeom prst="ellipse">
                <a:avLst/>
              </a:prstGeom>
              <a:solidFill>
                <a:srgbClr val="D5D5D5"/>
              </a:solidFill>
              <a:ln w="9525">
                <a:noFill/>
                <a:round/>
                <a:headEnd/>
                <a:tailEnd/>
              </a:ln>
            </p:spPr>
            <p:txBody>
              <a:bodyPr/>
              <a:lstStyle/>
              <a:p>
                <a:endParaRPr lang="it-IT"/>
              </a:p>
            </p:txBody>
          </p:sp>
          <p:sp>
            <p:nvSpPr>
              <p:cNvPr id="479371" name="Oval 1163"/>
              <p:cNvSpPr>
                <a:spLocks noChangeArrowheads="1"/>
              </p:cNvSpPr>
              <p:nvPr/>
            </p:nvSpPr>
            <p:spPr bwMode="auto">
              <a:xfrm>
                <a:off x="3774" y="1812"/>
                <a:ext cx="35" cy="31"/>
              </a:xfrm>
              <a:prstGeom prst="ellipse">
                <a:avLst/>
              </a:prstGeom>
              <a:solidFill>
                <a:srgbClr val="D6D6D6"/>
              </a:solidFill>
              <a:ln w="9525">
                <a:noFill/>
                <a:round/>
                <a:headEnd/>
                <a:tailEnd/>
              </a:ln>
            </p:spPr>
            <p:txBody>
              <a:bodyPr/>
              <a:lstStyle/>
              <a:p>
                <a:endParaRPr lang="it-IT"/>
              </a:p>
            </p:txBody>
          </p:sp>
          <p:sp>
            <p:nvSpPr>
              <p:cNvPr id="479372" name="Oval 1164"/>
              <p:cNvSpPr>
                <a:spLocks noChangeArrowheads="1"/>
              </p:cNvSpPr>
              <p:nvPr/>
            </p:nvSpPr>
            <p:spPr bwMode="auto">
              <a:xfrm>
                <a:off x="3776" y="1812"/>
                <a:ext cx="31" cy="31"/>
              </a:xfrm>
              <a:prstGeom prst="ellipse">
                <a:avLst/>
              </a:prstGeom>
              <a:solidFill>
                <a:srgbClr val="D7D7D7"/>
              </a:solidFill>
              <a:ln w="9525">
                <a:noFill/>
                <a:round/>
                <a:headEnd/>
                <a:tailEnd/>
              </a:ln>
            </p:spPr>
            <p:txBody>
              <a:bodyPr/>
              <a:lstStyle/>
              <a:p>
                <a:endParaRPr lang="it-IT"/>
              </a:p>
            </p:txBody>
          </p:sp>
          <p:sp>
            <p:nvSpPr>
              <p:cNvPr id="479373" name="Oval 1165"/>
              <p:cNvSpPr>
                <a:spLocks noChangeArrowheads="1"/>
              </p:cNvSpPr>
              <p:nvPr/>
            </p:nvSpPr>
            <p:spPr bwMode="auto">
              <a:xfrm>
                <a:off x="3776" y="1814"/>
                <a:ext cx="31" cy="27"/>
              </a:xfrm>
              <a:prstGeom prst="ellipse">
                <a:avLst/>
              </a:prstGeom>
              <a:solidFill>
                <a:srgbClr val="D7D7D7"/>
              </a:solidFill>
              <a:ln w="9525">
                <a:noFill/>
                <a:round/>
                <a:headEnd/>
                <a:tailEnd/>
              </a:ln>
            </p:spPr>
            <p:txBody>
              <a:bodyPr/>
              <a:lstStyle/>
              <a:p>
                <a:endParaRPr lang="it-IT"/>
              </a:p>
            </p:txBody>
          </p:sp>
          <p:sp>
            <p:nvSpPr>
              <p:cNvPr id="479374" name="Oval 1166"/>
              <p:cNvSpPr>
                <a:spLocks noChangeArrowheads="1"/>
              </p:cNvSpPr>
              <p:nvPr/>
            </p:nvSpPr>
            <p:spPr bwMode="auto">
              <a:xfrm>
                <a:off x="3778" y="1814"/>
                <a:ext cx="27" cy="27"/>
              </a:xfrm>
              <a:prstGeom prst="ellipse">
                <a:avLst/>
              </a:prstGeom>
              <a:solidFill>
                <a:srgbClr val="D8D8D8"/>
              </a:solidFill>
              <a:ln w="9525">
                <a:noFill/>
                <a:round/>
                <a:headEnd/>
                <a:tailEnd/>
              </a:ln>
            </p:spPr>
            <p:txBody>
              <a:bodyPr/>
              <a:lstStyle/>
              <a:p>
                <a:endParaRPr lang="it-IT"/>
              </a:p>
            </p:txBody>
          </p:sp>
          <p:sp>
            <p:nvSpPr>
              <p:cNvPr id="479375" name="Oval 1167"/>
              <p:cNvSpPr>
                <a:spLocks noChangeArrowheads="1"/>
              </p:cNvSpPr>
              <p:nvPr/>
            </p:nvSpPr>
            <p:spPr bwMode="auto">
              <a:xfrm>
                <a:off x="3778" y="1814"/>
                <a:ext cx="27" cy="27"/>
              </a:xfrm>
              <a:prstGeom prst="ellipse">
                <a:avLst/>
              </a:prstGeom>
              <a:solidFill>
                <a:srgbClr val="D8D8D8"/>
              </a:solidFill>
              <a:ln w="9525">
                <a:noFill/>
                <a:round/>
                <a:headEnd/>
                <a:tailEnd/>
              </a:ln>
            </p:spPr>
            <p:txBody>
              <a:bodyPr/>
              <a:lstStyle/>
              <a:p>
                <a:endParaRPr lang="it-IT"/>
              </a:p>
            </p:txBody>
          </p:sp>
          <p:sp>
            <p:nvSpPr>
              <p:cNvPr id="479376" name="Oval 1168"/>
              <p:cNvSpPr>
                <a:spLocks noChangeArrowheads="1"/>
              </p:cNvSpPr>
              <p:nvPr/>
            </p:nvSpPr>
            <p:spPr bwMode="auto">
              <a:xfrm>
                <a:off x="3778" y="1817"/>
                <a:ext cx="25" cy="22"/>
              </a:xfrm>
              <a:prstGeom prst="ellipse">
                <a:avLst/>
              </a:prstGeom>
              <a:solidFill>
                <a:srgbClr val="D8D8D8"/>
              </a:solidFill>
              <a:ln w="9525">
                <a:noFill/>
                <a:round/>
                <a:headEnd/>
                <a:tailEnd/>
              </a:ln>
            </p:spPr>
            <p:txBody>
              <a:bodyPr/>
              <a:lstStyle/>
              <a:p>
                <a:endParaRPr lang="it-IT"/>
              </a:p>
            </p:txBody>
          </p:sp>
          <p:sp>
            <p:nvSpPr>
              <p:cNvPr id="479377" name="Oval 1169"/>
              <p:cNvSpPr>
                <a:spLocks noChangeArrowheads="1"/>
              </p:cNvSpPr>
              <p:nvPr/>
            </p:nvSpPr>
            <p:spPr bwMode="auto">
              <a:xfrm>
                <a:off x="3780" y="1817"/>
                <a:ext cx="23" cy="22"/>
              </a:xfrm>
              <a:prstGeom prst="ellipse">
                <a:avLst/>
              </a:prstGeom>
              <a:solidFill>
                <a:srgbClr val="D9D9D9"/>
              </a:solidFill>
              <a:ln w="9525">
                <a:noFill/>
                <a:round/>
                <a:headEnd/>
                <a:tailEnd/>
              </a:ln>
            </p:spPr>
            <p:txBody>
              <a:bodyPr/>
              <a:lstStyle/>
              <a:p>
                <a:endParaRPr lang="it-IT"/>
              </a:p>
            </p:txBody>
          </p:sp>
          <p:sp>
            <p:nvSpPr>
              <p:cNvPr id="479378" name="Oval 1170"/>
              <p:cNvSpPr>
                <a:spLocks noChangeArrowheads="1"/>
              </p:cNvSpPr>
              <p:nvPr/>
            </p:nvSpPr>
            <p:spPr bwMode="auto">
              <a:xfrm>
                <a:off x="3780" y="1819"/>
                <a:ext cx="23" cy="18"/>
              </a:xfrm>
              <a:prstGeom prst="ellipse">
                <a:avLst/>
              </a:prstGeom>
              <a:solidFill>
                <a:srgbClr val="D9D9D9"/>
              </a:solidFill>
              <a:ln w="9525">
                <a:noFill/>
                <a:round/>
                <a:headEnd/>
                <a:tailEnd/>
              </a:ln>
            </p:spPr>
            <p:txBody>
              <a:bodyPr/>
              <a:lstStyle/>
              <a:p>
                <a:endParaRPr lang="it-IT"/>
              </a:p>
            </p:txBody>
          </p:sp>
          <p:sp>
            <p:nvSpPr>
              <p:cNvPr id="479379" name="Oval 1171"/>
              <p:cNvSpPr>
                <a:spLocks noChangeArrowheads="1"/>
              </p:cNvSpPr>
              <p:nvPr/>
            </p:nvSpPr>
            <p:spPr bwMode="auto">
              <a:xfrm>
                <a:off x="3780" y="1819"/>
                <a:ext cx="21" cy="18"/>
              </a:xfrm>
              <a:prstGeom prst="ellipse">
                <a:avLst/>
              </a:prstGeom>
              <a:solidFill>
                <a:srgbClr val="DADADA"/>
              </a:solidFill>
              <a:ln w="9525">
                <a:noFill/>
                <a:round/>
                <a:headEnd/>
                <a:tailEnd/>
              </a:ln>
            </p:spPr>
            <p:txBody>
              <a:bodyPr/>
              <a:lstStyle/>
              <a:p>
                <a:endParaRPr lang="it-IT"/>
              </a:p>
            </p:txBody>
          </p:sp>
          <p:sp>
            <p:nvSpPr>
              <p:cNvPr id="479380" name="Oval 1172"/>
              <p:cNvSpPr>
                <a:spLocks noChangeArrowheads="1"/>
              </p:cNvSpPr>
              <p:nvPr/>
            </p:nvSpPr>
            <p:spPr bwMode="auto">
              <a:xfrm>
                <a:off x="3782" y="1819"/>
                <a:ext cx="19" cy="18"/>
              </a:xfrm>
              <a:prstGeom prst="ellipse">
                <a:avLst/>
              </a:prstGeom>
              <a:solidFill>
                <a:srgbClr val="DADADA"/>
              </a:solidFill>
              <a:ln w="9525">
                <a:noFill/>
                <a:round/>
                <a:headEnd/>
                <a:tailEnd/>
              </a:ln>
            </p:spPr>
            <p:txBody>
              <a:bodyPr/>
              <a:lstStyle/>
              <a:p>
                <a:endParaRPr lang="it-IT"/>
              </a:p>
            </p:txBody>
          </p:sp>
          <p:sp>
            <p:nvSpPr>
              <p:cNvPr id="479381" name="Oval 1173"/>
              <p:cNvSpPr>
                <a:spLocks noChangeArrowheads="1"/>
              </p:cNvSpPr>
              <p:nvPr/>
            </p:nvSpPr>
            <p:spPr bwMode="auto">
              <a:xfrm>
                <a:off x="3782" y="1821"/>
                <a:ext cx="19" cy="14"/>
              </a:xfrm>
              <a:prstGeom prst="ellipse">
                <a:avLst/>
              </a:prstGeom>
              <a:solidFill>
                <a:srgbClr val="DADADA"/>
              </a:solidFill>
              <a:ln w="9525">
                <a:noFill/>
                <a:round/>
                <a:headEnd/>
                <a:tailEnd/>
              </a:ln>
            </p:spPr>
            <p:txBody>
              <a:bodyPr/>
              <a:lstStyle/>
              <a:p>
                <a:endParaRPr lang="it-IT"/>
              </a:p>
            </p:txBody>
          </p:sp>
          <p:sp>
            <p:nvSpPr>
              <p:cNvPr id="479382" name="Oval 1174"/>
              <p:cNvSpPr>
                <a:spLocks noChangeArrowheads="1"/>
              </p:cNvSpPr>
              <p:nvPr/>
            </p:nvSpPr>
            <p:spPr bwMode="auto">
              <a:xfrm>
                <a:off x="3784" y="1821"/>
                <a:ext cx="15" cy="14"/>
              </a:xfrm>
              <a:prstGeom prst="ellipse">
                <a:avLst/>
              </a:prstGeom>
              <a:solidFill>
                <a:srgbClr val="DBDBDB"/>
              </a:solidFill>
              <a:ln w="9525">
                <a:noFill/>
                <a:round/>
                <a:headEnd/>
                <a:tailEnd/>
              </a:ln>
            </p:spPr>
            <p:txBody>
              <a:bodyPr/>
              <a:lstStyle/>
              <a:p>
                <a:endParaRPr lang="it-IT"/>
              </a:p>
            </p:txBody>
          </p:sp>
          <p:sp>
            <p:nvSpPr>
              <p:cNvPr id="479383" name="Oval 1175"/>
              <p:cNvSpPr>
                <a:spLocks noChangeArrowheads="1"/>
              </p:cNvSpPr>
              <p:nvPr/>
            </p:nvSpPr>
            <p:spPr bwMode="auto">
              <a:xfrm>
                <a:off x="3784" y="1821"/>
                <a:ext cx="15" cy="14"/>
              </a:xfrm>
              <a:prstGeom prst="ellipse">
                <a:avLst/>
              </a:prstGeom>
              <a:solidFill>
                <a:srgbClr val="DBDBDB"/>
              </a:solidFill>
              <a:ln w="9525">
                <a:noFill/>
                <a:round/>
                <a:headEnd/>
                <a:tailEnd/>
              </a:ln>
            </p:spPr>
            <p:txBody>
              <a:bodyPr/>
              <a:lstStyle/>
              <a:p>
                <a:endParaRPr lang="it-IT"/>
              </a:p>
            </p:txBody>
          </p:sp>
          <p:sp>
            <p:nvSpPr>
              <p:cNvPr id="479384" name="Oval 1176"/>
              <p:cNvSpPr>
                <a:spLocks noChangeArrowheads="1"/>
              </p:cNvSpPr>
              <p:nvPr/>
            </p:nvSpPr>
            <p:spPr bwMode="auto">
              <a:xfrm>
                <a:off x="3787" y="1823"/>
                <a:ext cx="10" cy="10"/>
              </a:xfrm>
              <a:prstGeom prst="ellipse">
                <a:avLst/>
              </a:prstGeom>
              <a:solidFill>
                <a:srgbClr val="DBDBDB"/>
              </a:solidFill>
              <a:ln w="9525">
                <a:noFill/>
                <a:round/>
                <a:headEnd/>
                <a:tailEnd/>
              </a:ln>
            </p:spPr>
            <p:txBody>
              <a:bodyPr/>
              <a:lstStyle/>
              <a:p>
                <a:endParaRPr lang="it-IT"/>
              </a:p>
            </p:txBody>
          </p:sp>
          <p:sp>
            <p:nvSpPr>
              <p:cNvPr id="479385" name="Oval 1177"/>
              <p:cNvSpPr>
                <a:spLocks noChangeArrowheads="1"/>
              </p:cNvSpPr>
              <p:nvPr/>
            </p:nvSpPr>
            <p:spPr bwMode="auto">
              <a:xfrm>
                <a:off x="3787" y="1823"/>
                <a:ext cx="10" cy="10"/>
              </a:xfrm>
              <a:prstGeom prst="ellipse">
                <a:avLst/>
              </a:prstGeom>
              <a:solidFill>
                <a:srgbClr val="DBDBDB"/>
              </a:solidFill>
              <a:ln w="9525">
                <a:noFill/>
                <a:round/>
                <a:headEnd/>
                <a:tailEnd/>
              </a:ln>
            </p:spPr>
            <p:txBody>
              <a:bodyPr/>
              <a:lstStyle/>
              <a:p>
                <a:endParaRPr lang="it-IT"/>
              </a:p>
            </p:txBody>
          </p:sp>
          <p:sp>
            <p:nvSpPr>
              <p:cNvPr id="479386" name="Oval 1178"/>
              <p:cNvSpPr>
                <a:spLocks noChangeArrowheads="1"/>
              </p:cNvSpPr>
              <p:nvPr/>
            </p:nvSpPr>
            <p:spPr bwMode="auto">
              <a:xfrm>
                <a:off x="3787" y="1823"/>
                <a:ext cx="8" cy="10"/>
              </a:xfrm>
              <a:prstGeom prst="ellipse">
                <a:avLst/>
              </a:prstGeom>
              <a:solidFill>
                <a:srgbClr val="DCDCDC"/>
              </a:solidFill>
              <a:ln w="9525">
                <a:noFill/>
                <a:round/>
                <a:headEnd/>
                <a:tailEnd/>
              </a:ln>
            </p:spPr>
            <p:txBody>
              <a:bodyPr/>
              <a:lstStyle/>
              <a:p>
                <a:endParaRPr lang="it-IT"/>
              </a:p>
            </p:txBody>
          </p:sp>
          <p:sp>
            <p:nvSpPr>
              <p:cNvPr id="479387" name="Oval 1179"/>
              <p:cNvSpPr>
                <a:spLocks noChangeArrowheads="1"/>
              </p:cNvSpPr>
              <p:nvPr/>
            </p:nvSpPr>
            <p:spPr bwMode="auto">
              <a:xfrm>
                <a:off x="3789" y="1825"/>
                <a:ext cx="6" cy="6"/>
              </a:xfrm>
              <a:prstGeom prst="ellipse">
                <a:avLst/>
              </a:prstGeom>
              <a:solidFill>
                <a:srgbClr val="DCDCDC"/>
              </a:solidFill>
              <a:ln w="9525">
                <a:noFill/>
                <a:round/>
                <a:headEnd/>
                <a:tailEnd/>
              </a:ln>
            </p:spPr>
            <p:txBody>
              <a:bodyPr/>
              <a:lstStyle/>
              <a:p>
                <a:endParaRPr lang="it-IT"/>
              </a:p>
            </p:txBody>
          </p:sp>
          <p:sp>
            <p:nvSpPr>
              <p:cNvPr id="479388" name="Oval 1180"/>
              <p:cNvSpPr>
                <a:spLocks noChangeArrowheads="1"/>
              </p:cNvSpPr>
              <p:nvPr/>
            </p:nvSpPr>
            <p:spPr bwMode="auto">
              <a:xfrm>
                <a:off x="3789" y="1825"/>
                <a:ext cx="6" cy="6"/>
              </a:xfrm>
              <a:prstGeom prst="ellipse">
                <a:avLst/>
              </a:prstGeom>
              <a:solidFill>
                <a:srgbClr val="DCDCDC"/>
              </a:solidFill>
              <a:ln w="9525">
                <a:noFill/>
                <a:round/>
                <a:headEnd/>
                <a:tailEnd/>
              </a:ln>
            </p:spPr>
            <p:txBody>
              <a:bodyPr/>
              <a:lstStyle/>
              <a:p>
                <a:endParaRPr lang="it-IT"/>
              </a:p>
            </p:txBody>
          </p:sp>
          <p:sp>
            <p:nvSpPr>
              <p:cNvPr id="479389" name="Oval 1181"/>
              <p:cNvSpPr>
                <a:spLocks noChangeArrowheads="1"/>
              </p:cNvSpPr>
              <p:nvPr/>
            </p:nvSpPr>
            <p:spPr bwMode="auto">
              <a:xfrm>
                <a:off x="3789" y="1825"/>
                <a:ext cx="4" cy="6"/>
              </a:xfrm>
              <a:prstGeom prst="ellipse">
                <a:avLst/>
              </a:prstGeom>
              <a:solidFill>
                <a:srgbClr val="DCDCDC"/>
              </a:solidFill>
              <a:ln w="9525">
                <a:noFill/>
                <a:round/>
                <a:headEnd/>
                <a:tailEnd/>
              </a:ln>
            </p:spPr>
            <p:txBody>
              <a:bodyPr/>
              <a:lstStyle/>
              <a:p>
                <a:endParaRPr lang="it-IT"/>
              </a:p>
            </p:txBody>
          </p:sp>
        </p:grpSp>
        <p:sp>
          <p:nvSpPr>
            <p:cNvPr id="479390" name="Oval 1182"/>
            <p:cNvSpPr>
              <a:spLocks noChangeArrowheads="1"/>
            </p:cNvSpPr>
            <p:nvPr/>
          </p:nvSpPr>
          <p:spPr bwMode="auto">
            <a:xfrm>
              <a:off x="3687" y="1729"/>
              <a:ext cx="209" cy="197"/>
            </a:xfrm>
            <a:prstGeom prst="ellipse">
              <a:avLst/>
            </a:prstGeom>
            <a:noFill/>
            <a:ln w="3175">
              <a:solidFill>
                <a:srgbClr val="000000"/>
              </a:solidFill>
              <a:round/>
              <a:headEnd/>
              <a:tailEnd/>
            </a:ln>
          </p:spPr>
          <p:txBody>
            <a:bodyPr/>
            <a:lstStyle/>
            <a:p>
              <a:endParaRPr lang="it-IT"/>
            </a:p>
          </p:txBody>
        </p:sp>
      </p:grpSp>
      <p:grpSp>
        <p:nvGrpSpPr>
          <p:cNvPr id="479391" name="Group 1183"/>
          <p:cNvGrpSpPr>
            <a:grpSpLocks/>
          </p:cNvGrpSpPr>
          <p:nvPr/>
        </p:nvGrpSpPr>
        <p:grpSpPr bwMode="auto">
          <a:xfrm>
            <a:off x="4879975" y="2513013"/>
            <a:ext cx="331788" cy="312737"/>
            <a:chOff x="3890" y="1729"/>
            <a:chExt cx="209" cy="197"/>
          </a:xfrm>
        </p:grpSpPr>
        <p:grpSp>
          <p:nvGrpSpPr>
            <p:cNvPr id="479392" name="Group 1184"/>
            <p:cNvGrpSpPr>
              <a:grpSpLocks/>
            </p:cNvGrpSpPr>
            <p:nvPr/>
          </p:nvGrpSpPr>
          <p:grpSpPr bwMode="auto">
            <a:xfrm>
              <a:off x="3890" y="1729"/>
              <a:ext cx="209" cy="197"/>
              <a:chOff x="3890" y="1729"/>
              <a:chExt cx="209" cy="197"/>
            </a:xfrm>
          </p:grpSpPr>
          <p:sp>
            <p:nvSpPr>
              <p:cNvPr id="479393" name="Oval 1185"/>
              <p:cNvSpPr>
                <a:spLocks noChangeArrowheads="1"/>
              </p:cNvSpPr>
              <p:nvPr/>
            </p:nvSpPr>
            <p:spPr bwMode="auto">
              <a:xfrm>
                <a:off x="3890" y="1729"/>
                <a:ext cx="209" cy="197"/>
              </a:xfrm>
              <a:prstGeom prst="ellipse">
                <a:avLst/>
              </a:prstGeom>
              <a:solidFill>
                <a:srgbClr val="000000"/>
              </a:solidFill>
              <a:ln w="9525">
                <a:noFill/>
                <a:round/>
                <a:headEnd/>
                <a:tailEnd/>
              </a:ln>
            </p:spPr>
            <p:txBody>
              <a:bodyPr/>
              <a:lstStyle/>
              <a:p>
                <a:endParaRPr lang="it-IT"/>
              </a:p>
            </p:txBody>
          </p:sp>
          <p:sp>
            <p:nvSpPr>
              <p:cNvPr id="479394" name="Oval 1186"/>
              <p:cNvSpPr>
                <a:spLocks noChangeArrowheads="1"/>
              </p:cNvSpPr>
              <p:nvPr/>
            </p:nvSpPr>
            <p:spPr bwMode="auto">
              <a:xfrm>
                <a:off x="3892" y="1731"/>
                <a:ext cx="205" cy="193"/>
              </a:xfrm>
              <a:prstGeom prst="ellipse">
                <a:avLst/>
              </a:prstGeom>
              <a:solidFill>
                <a:srgbClr val="090909"/>
              </a:solidFill>
              <a:ln w="9525">
                <a:noFill/>
                <a:round/>
                <a:headEnd/>
                <a:tailEnd/>
              </a:ln>
            </p:spPr>
            <p:txBody>
              <a:bodyPr/>
              <a:lstStyle/>
              <a:p>
                <a:endParaRPr lang="it-IT"/>
              </a:p>
            </p:txBody>
          </p:sp>
          <p:sp>
            <p:nvSpPr>
              <p:cNvPr id="479395" name="Oval 1187"/>
              <p:cNvSpPr>
                <a:spLocks noChangeArrowheads="1"/>
              </p:cNvSpPr>
              <p:nvPr/>
            </p:nvSpPr>
            <p:spPr bwMode="auto">
              <a:xfrm>
                <a:off x="3892" y="1731"/>
                <a:ext cx="205" cy="193"/>
              </a:xfrm>
              <a:prstGeom prst="ellipse">
                <a:avLst/>
              </a:prstGeom>
              <a:solidFill>
                <a:srgbClr val="0D0D0D"/>
              </a:solidFill>
              <a:ln w="9525">
                <a:noFill/>
                <a:round/>
                <a:headEnd/>
                <a:tailEnd/>
              </a:ln>
            </p:spPr>
            <p:txBody>
              <a:bodyPr/>
              <a:lstStyle/>
              <a:p>
                <a:endParaRPr lang="it-IT"/>
              </a:p>
            </p:txBody>
          </p:sp>
          <p:sp>
            <p:nvSpPr>
              <p:cNvPr id="479396" name="Oval 1188"/>
              <p:cNvSpPr>
                <a:spLocks noChangeArrowheads="1"/>
              </p:cNvSpPr>
              <p:nvPr/>
            </p:nvSpPr>
            <p:spPr bwMode="auto">
              <a:xfrm>
                <a:off x="3892" y="1731"/>
                <a:ext cx="203" cy="193"/>
              </a:xfrm>
              <a:prstGeom prst="ellipse">
                <a:avLst/>
              </a:prstGeom>
              <a:solidFill>
                <a:srgbClr val="101010"/>
              </a:solidFill>
              <a:ln w="9525">
                <a:noFill/>
                <a:round/>
                <a:headEnd/>
                <a:tailEnd/>
              </a:ln>
            </p:spPr>
            <p:txBody>
              <a:bodyPr/>
              <a:lstStyle/>
              <a:p>
                <a:endParaRPr lang="it-IT"/>
              </a:p>
            </p:txBody>
          </p:sp>
          <p:sp>
            <p:nvSpPr>
              <p:cNvPr id="479397" name="Oval 1189"/>
              <p:cNvSpPr>
                <a:spLocks noChangeArrowheads="1"/>
              </p:cNvSpPr>
              <p:nvPr/>
            </p:nvSpPr>
            <p:spPr bwMode="auto">
              <a:xfrm>
                <a:off x="3894" y="1733"/>
                <a:ext cx="201" cy="189"/>
              </a:xfrm>
              <a:prstGeom prst="ellipse">
                <a:avLst/>
              </a:prstGeom>
              <a:solidFill>
                <a:srgbClr val="131313"/>
              </a:solidFill>
              <a:ln w="9525">
                <a:noFill/>
                <a:round/>
                <a:headEnd/>
                <a:tailEnd/>
              </a:ln>
            </p:spPr>
            <p:txBody>
              <a:bodyPr/>
              <a:lstStyle/>
              <a:p>
                <a:endParaRPr lang="it-IT"/>
              </a:p>
            </p:txBody>
          </p:sp>
          <p:sp>
            <p:nvSpPr>
              <p:cNvPr id="479398" name="Oval 1190"/>
              <p:cNvSpPr>
                <a:spLocks noChangeArrowheads="1"/>
              </p:cNvSpPr>
              <p:nvPr/>
            </p:nvSpPr>
            <p:spPr bwMode="auto">
              <a:xfrm>
                <a:off x="3894" y="1733"/>
                <a:ext cx="201" cy="189"/>
              </a:xfrm>
              <a:prstGeom prst="ellipse">
                <a:avLst/>
              </a:prstGeom>
              <a:solidFill>
                <a:srgbClr val="161616"/>
              </a:solidFill>
              <a:ln w="9525">
                <a:noFill/>
                <a:round/>
                <a:headEnd/>
                <a:tailEnd/>
              </a:ln>
            </p:spPr>
            <p:txBody>
              <a:bodyPr/>
              <a:lstStyle/>
              <a:p>
                <a:endParaRPr lang="it-IT"/>
              </a:p>
            </p:txBody>
          </p:sp>
          <p:sp>
            <p:nvSpPr>
              <p:cNvPr id="479399" name="Oval 1191"/>
              <p:cNvSpPr>
                <a:spLocks noChangeArrowheads="1"/>
              </p:cNvSpPr>
              <p:nvPr/>
            </p:nvSpPr>
            <p:spPr bwMode="auto">
              <a:xfrm>
                <a:off x="3896" y="1735"/>
                <a:ext cx="197" cy="185"/>
              </a:xfrm>
              <a:prstGeom prst="ellipse">
                <a:avLst/>
              </a:prstGeom>
              <a:solidFill>
                <a:srgbClr val="191919"/>
              </a:solidFill>
              <a:ln w="9525">
                <a:noFill/>
                <a:round/>
                <a:headEnd/>
                <a:tailEnd/>
              </a:ln>
            </p:spPr>
            <p:txBody>
              <a:bodyPr/>
              <a:lstStyle/>
              <a:p>
                <a:endParaRPr lang="it-IT"/>
              </a:p>
            </p:txBody>
          </p:sp>
          <p:sp>
            <p:nvSpPr>
              <p:cNvPr id="479400" name="Oval 1192"/>
              <p:cNvSpPr>
                <a:spLocks noChangeArrowheads="1"/>
              </p:cNvSpPr>
              <p:nvPr/>
            </p:nvSpPr>
            <p:spPr bwMode="auto">
              <a:xfrm>
                <a:off x="3896" y="1735"/>
                <a:ext cx="197" cy="185"/>
              </a:xfrm>
              <a:prstGeom prst="ellipse">
                <a:avLst/>
              </a:prstGeom>
              <a:solidFill>
                <a:srgbClr val="1B1B1B"/>
              </a:solidFill>
              <a:ln w="9525">
                <a:noFill/>
                <a:round/>
                <a:headEnd/>
                <a:tailEnd/>
              </a:ln>
            </p:spPr>
            <p:txBody>
              <a:bodyPr/>
              <a:lstStyle/>
              <a:p>
                <a:endParaRPr lang="it-IT"/>
              </a:p>
            </p:txBody>
          </p:sp>
          <p:sp>
            <p:nvSpPr>
              <p:cNvPr id="479401" name="Oval 1193"/>
              <p:cNvSpPr>
                <a:spLocks noChangeArrowheads="1"/>
              </p:cNvSpPr>
              <p:nvPr/>
            </p:nvSpPr>
            <p:spPr bwMode="auto">
              <a:xfrm>
                <a:off x="3896" y="1735"/>
                <a:ext cx="197" cy="185"/>
              </a:xfrm>
              <a:prstGeom prst="ellipse">
                <a:avLst/>
              </a:prstGeom>
              <a:solidFill>
                <a:srgbClr val="1D1D1D"/>
              </a:solidFill>
              <a:ln w="9525">
                <a:noFill/>
                <a:round/>
                <a:headEnd/>
                <a:tailEnd/>
              </a:ln>
            </p:spPr>
            <p:txBody>
              <a:bodyPr/>
              <a:lstStyle/>
              <a:p>
                <a:endParaRPr lang="it-IT"/>
              </a:p>
            </p:txBody>
          </p:sp>
          <p:sp>
            <p:nvSpPr>
              <p:cNvPr id="479402" name="Oval 1194"/>
              <p:cNvSpPr>
                <a:spLocks noChangeArrowheads="1"/>
              </p:cNvSpPr>
              <p:nvPr/>
            </p:nvSpPr>
            <p:spPr bwMode="auto">
              <a:xfrm>
                <a:off x="3898" y="1737"/>
                <a:ext cx="193" cy="181"/>
              </a:xfrm>
              <a:prstGeom prst="ellipse">
                <a:avLst/>
              </a:prstGeom>
              <a:solidFill>
                <a:srgbClr val="202020"/>
              </a:solidFill>
              <a:ln w="9525">
                <a:noFill/>
                <a:round/>
                <a:headEnd/>
                <a:tailEnd/>
              </a:ln>
            </p:spPr>
            <p:txBody>
              <a:bodyPr/>
              <a:lstStyle/>
              <a:p>
                <a:endParaRPr lang="it-IT"/>
              </a:p>
            </p:txBody>
          </p:sp>
          <p:sp>
            <p:nvSpPr>
              <p:cNvPr id="479403" name="Oval 1195"/>
              <p:cNvSpPr>
                <a:spLocks noChangeArrowheads="1"/>
              </p:cNvSpPr>
              <p:nvPr/>
            </p:nvSpPr>
            <p:spPr bwMode="auto">
              <a:xfrm>
                <a:off x="3898" y="1737"/>
                <a:ext cx="193" cy="181"/>
              </a:xfrm>
              <a:prstGeom prst="ellipse">
                <a:avLst/>
              </a:prstGeom>
              <a:solidFill>
                <a:srgbClr val="222222"/>
              </a:solidFill>
              <a:ln w="9525">
                <a:noFill/>
                <a:round/>
                <a:headEnd/>
                <a:tailEnd/>
              </a:ln>
            </p:spPr>
            <p:txBody>
              <a:bodyPr/>
              <a:lstStyle/>
              <a:p>
                <a:endParaRPr lang="it-IT"/>
              </a:p>
            </p:txBody>
          </p:sp>
          <p:sp>
            <p:nvSpPr>
              <p:cNvPr id="479404" name="Oval 1196"/>
              <p:cNvSpPr>
                <a:spLocks noChangeArrowheads="1"/>
              </p:cNvSpPr>
              <p:nvPr/>
            </p:nvSpPr>
            <p:spPr bwMode="auto">
              <a:xfrm>
                <a:off x="3900" y="1737"/>
                <a:ext cx="189" cy="181"/>
              </a:xfrm>
              <a:prstGeom prst="ellipse">
                <a:avLst/>
              </a:prstGeom>
              <a:solidFill>
                <a:srgbClr val="242424"/>
              </a:solidFill>
              <a:ln w="9525">
                <a:noFill/>
                <a:round/>
                <a:headEnd/>
                <a:tailEnd/>
              </a:ln>
            </p:spPr>
            <p:txBody>
              <a:bodyPr/>
              <a:lstStyle/>
              <a:p>
                <a:endParaRPr lang="it-IT"/>
              </a:p>
            </p:txBody>
          </p:sp>
          <p:sp>
            <p:nvSpPr>
              <p:cNvPr id="479405" name="Oval 1197"/>
              <p:cNvSpPr>
                <a:spLocks noChangeArrowheads="1"/>
              </p:cNvSpPr>
              <p:nvPr/>
            </p:nvSpPr>
            <p:spPr bwMode="auto">
              <a:xfrm>
                <a:off x="3900" y="1739"/>
                <a:ext cx="189" cy="177"/>
              </a:xfrm>
              <a:prstGeom prst="ellipse">
                <a:avLst/>
              </a:prstGeom>
              <a:solidFill>
                <a:srgbClr val="262626"/>
              </a:solidFill>
              <a:ln w="9525">
                <a:noFill/>
                <a:round/>
                <a:headEnd/>
                <a:tailEnd/>
              </a:ln>
            </p:spPr>
            <p:txBody>
              <a:bodyPr/>
              <a:lstStyle/>
              <a:p>
                <a:endParaRPr lang="it-IT"/>
              </a:p>
            </p:txBody>
          </p:sp>
          <p:sp>
            <p:nvSpPr>
              <p:cNvPr id="479406" name="Oval 1198"/>
              <p:cNvSpPr>
                <a:spLocks noChangeArrowheads="1"/>
              </p:cNvSpPr>
              <p:nvPr/>
            </p:nvSpPr>
            <p:spPr bwMode="auto">
              <a:xfrm>
                <a:off x="3900" y="1739"/>
                <a:ext cx="187" cy="177"/>
              </a:xfrm>
              <a:prstGeom prst="ellipse">
                <a:avLst/>
              </a:prstGeom>
              <a:solidFill>
                <a:srgbClr val="292929"/>
              </a:solidFill>
              <a:ln w="9525">
                <a:noFill/>
                <a:round/>
                <a:headEnd/>
                <a:tailEnd/>
              </a:ln>
            </p:spPr>
            <p:txBody>
              <a:bodyPr/>
              <a:lstStyle/>
              <a:p>
                <a:endParaRPr lang="it-IT"/>
              </a:p>
            </p:txBody>
          </p:sp>
          <p:sp>
            <p:nvSpPr>
              <p:cNvPr id="479407" name="Oval 1199"/>
              <p:cNvSpPr>
                <a:spLocks noChangeArrowheads="1"/>
              </p:cNvSpPr>
              <p:nvPr/>
            </p:nvSpPr>
            <p:spPr bwMode="auto">
              <a:xfrm>
                <a:off x="3902" y="1741"/>
                <a:ext cx="185" cy="173"/>
              </a:xfrm>
              <a:prstGeom prst="ellipse">
                <a:avLst/>
              </a:prstGeom>
              <a:solidFill>
                <a:srgbClr val="2B2B2B"/>
              </a:solidFill>
              <a:ln w="9525">
                <a:noFill/>
                <a:round/>
                <a:headEnd/>
                <a:tailEnd/>
              </a:ln>
            </p:spPr>
            <p:txBody>
              <a:bodyPr/>
              <a:lstStyle/>
              <a:p>
                <a:endParaRPr lang="it-IT"/>
              </a:p>
            </p:txBody>
          </p:sp>
          <p:sp>
            <p:nvSpPr>
              <p:cNvPr id="479408" name="Oval 1200"/>
              <p:cNvSpPr>
                <a:spLocks noChangeArrowheads="1"/>
              </p:cNvSpPr>
              <p:nvPr/>
            </p:nvSpPr>
            <p:spPr bwMode="auto">
              <a:xfrm>
                <a:off x="3902" y="1741"/>
                <a:ext cx="185" cy="173"/>
              </a:xfrm>
              <a:prstGeom prst="ellipse">
                <a:avLst/>
              </a:prstGeom>
              <a:solidFill>
                <a:srgbClr val="2D2D2D"/>
              </a:solidFill>
              <a:ln w="9525">
                <a:noFill/>
                <a:round/>
                <a:headEnd/>
                <a:tailEnd/>
              </a:ln>
            </p:spPr>
            <p:txBody>
              <a:bodyPr/>
              <a:lstStyle/>
              <a:p>
                <a:endParaRPr lang="it-IT"/>
              </a:p>
            </p:txBody>
          </p:sp>
          <p:sp>
            <p:nvSpPr>
              <p:cNvPr id="479409" name="Oval 1201"/>
              <p:cNvSpPr>
                <a:spLocks noChangeArrowheads="1"/>
              </p:cNvSpPr>
              <p:nvPr/>
            </p:nvSpPr>
            <p:spPr bwMode="auto">
              <a:xfrm>
                <a:off x="3904" y="1741"/>
                <a:ext cx="181" cy="173"/>
              </a:xfrm>
              <a:prstGeom prst="ellipse">
                <a:avLst/>
              </a:prstGeom>
              <a:solidFill>
                <a:srgbClr val="2F2F2F"/>
              </a:solidFill>
              <a:ln w="9525">
                <a:noFill/>
                <a:round/>
                <a:headEnd/>
                <a:tailEnd/>
              </a:ln>
            </p:spPr>
            <p:txBody>
              <a:bodyPr/>
              <a:lstStyle/>
              <a:p>
                <a:endParaRPr lang="it-IT"/>
              </a:p>
            </p:txBody>
          </p:sp>
          <p:sp>
            <p:nvSpPr>
              <p:cNvPr id="479410" name="Oval 1202"/>
              <p:cNvSpPr>
                <a:spLocks noChangeArrowheads="1"/>
              </p:cNvSpPr>
              <p:nvPr/>
            </p:nvSpPr>
            <p:spPr bwMode="auto">
              <a:xfrm>
                <a:off x="3904" y="1743"/>
                <a:ext cx="181" cy="169"/>
              </a:xfrm>
              <a:prstGeom prst="ellipse">
                <a:avLst/>
              </a:prstGeom>
              <a:solidFill>
                <a:srgbClr val="313131"/>
              </a:solidFill>
              <a:ln w="9525">
                <a:noFill/>
                <a:round/>
                <a:headEnd/>
                <a:tailEnd/>
              </a:ln>
            </p:spPr>
            <p:txBody>
              <a:bodyPr/>
              <a:lstStyle/>
              <a:p>
                <a:endParaRPr lang="it-IT"/>
              </a:p>
            </p:txBody>
          </p:sp>
          <p:sp>
            <p:nvSpPr>
              <p:cNvPr id="479411" name="Oval 1203"/>
              <p:cNvSpPr>
                <a:spLocks noChangeArrowheads="1"/>
              </p:cNvSpPr>
              <p:nvPr/>
            </p:nvSpPr>
            <p:spPr bwMode="auto">
              <a:xfrm>
                <a:off x="3904" y="1743"/>
                <a:ext cx="179" cy="169"/>
              </a:xfrm>
              <a:prstGeom prst="ellipse">
                <a:avLst/>
              </a:prstGeom>
              <a:solidFill>
                <a:srgbClr val="333333"/>
              </a:solidFill>
              <a:ln w="9525">
                <a:noFill/>
                <a:round/>
                <a:headEnd/>
                <a:tailEnd/>
              </a:ln>
            </p:spPr>
            <p:txBody>
              <a:bodyPr/>
              <a:lstStyle/>
              <a:p>
                <a:endParaRPr lang="it-IT"/>
              </a:p>
            </p:txBody>
          </p:sp>
          <p:sp>
            <p:nvSpPr>
              <p:cNvPr id="479412" name="Oval 1204"/>
              <p:cNvSpPr>
                <a:spLocks noChangeArrowheads="1"/>
              </p:cNvSpPr>
              <p:nvPr/>
            </p:nvSpPr>
            <p:spPr bwMode="auto">
              <a:xfrm>
                <a:off x="3906" y="1743"/>
                <a:ext cx="177" cy="169"/>
              </a:xfrm>
              <a:prstGeom prst="ellipse">
                <a:avLst/>
              </a:prstGeom>
              <a:solidFill>
                <a:srgbClr val="363636"/>
              </a:solidFill>
              <a:ln w="9525">
                <a:noFill/>
                <a:round/>
                <a:headEnd/>
                <a:tailEnd/>
              </a:ln>
            </p:spPr>
            <p:txBody>
              <a:bodyPr/>
              <a:lstStyle/>
              <a:p>
                <a:endParaRPr lang="it-IT"/>
              </a:p>
            </p:txBody>
          </p:sp>
          <p:sp>
            <p:nvSpPr>
              <p:cNvPr id="479413" name="Oval 1205"/>
              <p:cNvSpPr>
                <a:spLocks noChangeArrowheads="1"/>
              </p:cNvSpPr>
              <p:nvPr/>
            </p:nvSpPr>
            <p:spPr bwMode="auto">
              <a:xfrm>
                <a:off x="3906" y="1745"/>
                <a:ext cx="177" cy="165"/>
              </a:xfrm>
              <a:prstGeom prst="ellipse">
                <a:avLst/>
              </a:prstGeom>
              <a:solidFill>
                <a:srgbClr val="383838"/>
              </a:solidFill>
              <a:ln w="9525">
                <a:noFill/>
                <a:round/>
                <a:headEnd/>
                <a:tailEnd/>
              </a:ln>
            </p:spPr>
            <p:txBody>
              <a:bodyPr/>
              <a:lstStyle/>
              <a:p>
                <a:endParaRPr lang="it-IT"/>
              </a:p>
            </p:txBody>
          </p:sp>
          <p:sp>
            <p:nvSpPr>
              <p:cNvPr id="479414" name="Oval 1206"/>
              <p:cNvSpPr>
                <a:spLocks noChangeArrowheads="1"/>
              </p:cNvSpPr>
              <p:nvPr/>
            </p:nvSpPr>
            <p:spPr bwMode="auto">
              <a:xfrm>
                <a:off x="3908" y="1745"/>
                <a:ext cx="173" cy="165"/>
              </a:xfrm>
              <a:prstGeom prst="ellipse">
                <a:avLst/>
              </a:prstGeom>
              <a:solidFill>
                <a:srgbClr val="3A3A3A"/>
              </a:solidFill>
              <a:ln w="9525">
                <a:noFill/>
                <a:round/>
                <a:headEnd/>
                <a:tailEnd/>
              </a:ln>
            </p:spPr>
            <p:txBody>
              <a:bodyPr/>
              <a:lstStyle/>
              <a:p>
                <a:endParaRPr lang="it-IT"/>
              </a:p>
            </p:txBody>
          </p:sp>
          <p:sp>
            <p:nvSpPr>
              <p:cNvPr id="479415" name="Oval 1207"/>
              <p:cNvSpPr>
                <a:spLocks noChangeArrowheads="1"/>
              </p:cNvSpPr>
              <p:nvPr/>
            </p:nvSpPr>
            <p:spPr bwMode="auto">
              <a:xfrm>
                <a:off x="3908" y="1747"/>
                <a:ext cx="173" cy="161"/>
              </a:xfrm>
              <a:prstGeom prst="ellipse">
                <a:avLst/>
              </a:prstGeom>
              <a:solidFill>
                <a:srgbClr val="3C3C3C"/>
              </a:solidFill>
              <a:ln w="9525">
                <a:noFill/>
                <a:round/>
                <a:headEnd/>
                <a:tailEnd/>
              </a:ln>
            </p:spPr>
            <p:txBody>
              <a:bodyPr/>
              <a:lstStyle/>
              <a:p>
                <a:endParaRPr lang="it-IT"/>
              </a:p>
            </p:txBody>
          </p:sp>
          <p:sp>
            <p:nvSpPr>
              <p:cNvPr id="479416" name="Oval 1208"/>
              <p:cNvSpPr>
                <a:spLocks noChangeArrowheads="1"/>
              </p:cNvSpPr>
              <p:nvPr/>
            </p:nvSpPr>
            <p:spPr bwMode="auto">
              <a:xfrm>
                <a:off x="3908" y="1747"/>
                <a:ext cx="171" cy="161"/>
              </a:xfrm>
              <a:prstGeom prst="ellipse">
                <a:avLst/>
              </a:prstGeom>
              <a:solidFill>
                <a:srgbClr val="3F3F3F"/>
              </a:solidFill>
              <a:ln w="9525">
                <a:noFill/>
                <a:round/>
                <a:headEnd/>
                <a:tailEnd/>
              </a:ln>
            </p:spPr>
            <p:txBody>
              <a:bodyPr/>
              <a:lstStyle/>
              <a:p>
                <a:endParaRPr lang="it-IT"/>
              </a:p>
            </p:txBody>
          </p:sp>
          <p:sp>
            <p:nvSpPr>
              <p:cNvPr id="479417" name="Oval 1209"/>
              <p:cNvSpPr>
                <a:spLocks noChangeArrowheads="1"/>
              </p:cNvSpPr>
              <p:nvPr/>
            </p:nvSpPr>
            <p:spPr bwMode="auto">
              <a:xfrm>
                <a:off x="3910" y="1747"/>
                <a:ext cx="169" cy="161"/>
              </a:xfrm>
              <a:prstGeom prst="ellipse">
                <a:avLst/>
              </a:prstGeom>
              <a:solidFill>
                <a:srgbClr val="414141"/>
              </a:solidFill>
              <a:ln w="9525">
                <a:noFill/>
                <a:round/>
                <a:headEnd/>
                <a:tailEnd/>
              </a:ln>
            </p:spPr>
            <p:txBody>
              <a:bodyPr/>
              <a:lstStyle/>
              <a:p>
                <a:endParaRPr lang="it-IT"/>
              </a:p>
            </p:txBody>
          </p:sp>
          <p:sp>
            <p:nvSpPr>
              <p:cNvPr id="479418" name="Oval 1210"/>
              <p:cNvSpPr>
                <a:spLocks noChangeArrowheads="1"/>
              </p:cNvSpPr>
              <p:nvPr/>
            </p:nvSpPr>
            <p:spPr bwMode="auto">
              <a:xfrm>
                <a:off x="3910" y="1749"/>
                <a:ext cx="169" cy="157"/>
              </a:xfrm>
              <a:prstGeom prst="ellipse">
                <a:avLst/>
              </a:prstGeom>
              <a:solidFill>
                <a:srgbClr val="434343"/>
              </a:solidFill>
              <a:ln w="9525">
                <a:noFill/>
                <a:round/>
                <a:headEnd/>
                <a:tailEnd/>
              </a:ln>
            </p:spPr>
            <p:txBody>
              <a:bodyPr/>
              <a:lstStyle/>
              <a:p>
                <a:endParaRPr lang="it-IT"/>
              </a:p>
            </p:txBody>
          </p:sp>
          <p:sp>
            <p:nvSpPr>
              <p:cNvPr id="479419" name="Oval 1211"/>
              <p:cNvSpPr>
                <a:spLocks noChangeArrowheads="1"/>
              </p:cNvSpPr>
              <p:nvPr/>
            </p:nvSpPr>
            <p:spPr bwMode="auto">
              <a:xfrm>
                <a:off x="3912" y="1749"/>
                <a:ext cx="165" cy="157"/>
              </a:xfrm>
              <a:prstGeom prst="ellipse">
                <a:avLst/>
              </a:prstGeom>
              <a:solidFill>
                <a:srgbClr val="454545"/>
              </a:solidFill>
              <a:ln w="9525">
                <a:noFill/>
                <a:round/>
                <a:headEnd/>
                <a:tailEnd/>
              </a:ln>
            </p:spPr>
            <p:txBody>
              <a:bodyPr/>
              <a:lstStyle/>
              <a:p>
                <a:endParaRPr lang="it-IT"/>
              </a:p>
            </p:txBody>
          </p:sp>
          <p:sp>
            <p:nvSpPr>
              <p:cNvPr id="479420" name="Oval 1212"/>
              <p:cNvSpPr>
                <a:spLocks noChangeArrowheads="1"/>
              </p:cNvSpPr>
              <p:nvPr/>
            </p:nvSpPr>
            <p:spPr bwMode="auto">
              <a:xfrm>
                <a:off x="3912" y="1749"/>
                <a:ext cx="165" cy="157"/>
              </a:xfrm>
              <a:prstGeom prst="ellipse">
                <a:avLst/>
              </a:prstGeom>
              <a:solidFill>
                <a:srgbClr val="484848"/>
              </a:solidFill>
              <a:ln w="9525">
                <a:noFill/>
                <a:round/>
                <a:headEnd/>
                <a:tailEnd/>
              </a:ln>
            </p:spPr>
            <p:txBody>
              <a:bodyPr/>
              <a:lstStyle/>
              <a:p>
                <a:endParaRPr lang="it-IT"/>
              </a:p>
            </p:txBody>
          </p:sp>
          <p:sp>
            <p:nvSpPr>
              <p:cNvPr id="479421" name="Oval 1213"/>
              <p:cNvSpPr>
                <a:spLocks noChangeArrowheads="1"/>
              </p:cNvSpPr>
              <p:nvPr/>
            </p:nvSpPr>
            <p:spPr bwMode="auto">
              <a:xfrm>
                <a:off x="3912" y="1752"/>
                <a:ext cx="165" cy="152"/>
              </a:xfrm>
              <a:prstGeom prst="ellipse">
                <a:avLst/>
              </a:prstGeom>
              <a:solidFill>
                <a:srgbClr val="4A4A4A"/>
              </a:solidFill>
              <a:ln w="9525">
                <a:noFill/>
                <a:round/>
                <a:headEnd/>
                <a:tailEnd/>
              </a:ln>
            </p:spPr>
            <p:txBody>
              <a:bodyPr/>
              <a:lstStyle/>
              <a:p>
                <a:endParaRPr lang="it-IT"/>
              </a:p>
            </p:txBody>
          </p:sp>
          <p:sp>
            <p:nvSpPr>
              <p:cNvPr id="479422" name="Oval 1214"/>
              <p:cNvSpPr>
                <a:spLocks noChangeArrowheads="1"/>
              </p:cNvSpPr>
              <p:nvPr/>
            </p:nvSpPr>
            <p:spPr bwMode="auto">
              <a:xfrm>
                <a:off x="3914" y="1752"/>
                <a:ext cx="161" cy="152"/>
              </a:xfrm>
              <a:prstGeom prst="ellipse">
                <a:avLst/>
              </a:prstGeom>
              <a:solidFill>
                <a:srgbClr val="4C4C4C"/>
              </a:solidFill>
              <a:ln w="9525">
                <a:noFill/>
                <a:round/>
                <a:headEnd/>
                <a:tailEnd/>
              </a:ln>
            </p:spPr>
            <p:txBody>
              <a:bodyPr/>
              <a:lstStyle/>
              <a:p>
                <a:endParaRPr lang="it-IT"/>
              </a:p>
            </p:txBody>
          </p:sp>
          <p:sp>
            <p:nvSpPr>
              <p:cNvPr id="479423" name="Oval 1215"/>
              <p:cNvSpPr>
                <a:spLocks noChangeArrowheads="1"/>
              </p:cNvSpPr>
              <p:nvPr/>
            </p:nvSpPr>
            <p:spPr bwMode="auto">
              <a:xfrm>
                <a:off x="3914" y="1752"/>
                <a:ext cx="161" cy="152"/>
              </a:xfrm>
              <a:prstGeom prst="ellipse">
                <a:avLst/>
              </a:prstGeom>
              <a:solidFill>
                <a:srgbClr val="4F4F4F"/>
              </a:solidFill>
              <a:ln w="9525">
                <a:noFill/>
                <a:round/>
                <a:headEnd/>
                <a:tailEnd/>
              </a:ln>
            </p:spPr>
            <p:txBody>
              <a:bodyPr/>
              <a:lstStyle/>
              <a:p>
                <a:endParaRPr lang="it-IT"/>
              </a:p>
            </p:txBody>
          </p:sp>
          <p:sp>
            <p:nvSpPr>
              <p:cNvPr id="479424" name="Oval 1216"/>
              <p:cNvSpPr>
                <a:spLocks noChangeArrowheads="1"/>
              </p:cNvSpPr>
              <p:nvPr/>
            </p:nvSpPr>
            <p:spPr bwMode="auto">
              <a:xfrm>
                <a:off x="3914" y="1754"/>
                <a:ext cx="159" cy="148"/>
              </a:xfrm>
              <a:prstGeom prst="ellipse">
                <a:avLst/>
              </a:prstGeom>
              <a:solidFill>
                <a:srgbClr val="515151"/>
              </a:solidFill>
              <a:ln w="9525">
                <a:noFill/>
                <a:round/>
                <a:headEnd/>
                <a:tailEnd/>
              </a:ln>
            </p:spPr>
            <p:txBody>
              <a:bodyPr/>
              <a:lstStyle/>
              <a:p>
                <a:endParaRPr lang="it-IT"/>
              </a:p>
            </p:txBody>
          </p:sp>
          <p:sp>
            <p:nvSpPr>
              <p:cNvPr id="479425" name="Oval 1217"/>
              <p:cNvSpPr>
                <a:spLocks noChangeArrowheads="1"/>
              </p:cNvSpPr>
              <p:nvPr/>
            </p:nvSpPr>
            <p:spPr bwMode="auto">
              <a:xfrm>
                <a:off x="3916" y="1754"/>
                <a:ext cx="157" cy="148"/>
              </a:xfrm>
              <a:prstGeom prst="ellipse">
                <a:avLst/>
              </a:prstGeom>
              <a:solidFill>
                <a:srgbClr val="535353"/>
              </a:solidFill>
              <a:ln w="9525">
                <a:noFill/>
                <a:round/>
                <a:headEnd/>
                <a:tailEnd/>
              </a:ln>
            </p:spPr>
            <p:txBody>
              <a:bodyPr/>
              <a:lstStyle/>
              <a:p>
                <a:endParaRPr lang="it-IT"/>
              </a:p>
            </p:txBody>
          </p:sp>
          <p:sp>
            <p:nvSpPr>
              <p:cNvPr id="479426" name="Oval 1218"/>
              <p:cNvSpPr>
                <a:spLocks noChangeArrowheads="1"/>
              </p:cNvSpPr>
              <p:nvPr/>
            </p:nvSpPr>
            <p:spPr bwMode="auto">
              <a:xfrm>
                <a:off x="3916" y="1756"/>
                <a:ext cx="157" cy="144"/>
              </a:xfrm>
              <a:prstGeom prst="ellipse">
                <a:avLst/>
              </a:prstGeom>
              <a:solidFill>
                <a:srgbClr val="565656"/>
              </a:solidFill>
              <a:ln w="9525">
                <a:noFill/>
                <a:round/>
                <a:headEnd/>
                <a:tailEnd/>
              </a:ln>
            </p:spPr>
            <p:txBody>
              <a:bodyPr/>
              <a:lstStyle/>
              <a:p>
                <a:endParaRPr lang="it-IT"/>
              </a:p>
            </p:txBody>
          </p:sp>
          <p:sp>
            <p:nvSpPr>
              <p:cNvPr id="479427" name="Oval 1219"/>
              <p:cNvSpPr>
                <a:spLocks noChangeArrowheads="1"/>
              </p:cNvSpPr>
              <p:nvPr/>
            </p:nvSpPr>
            <p:spPr bwMode="auto">
              <a:xfrm>
                <a:off x="3918" y="1756"/>
                <a:ext cx="153" cy="144"/>
              </a:xfrm>
              <a:prstGeom prst="ellipse">
                <a:avLst/>
              </a:prstGeom>
              <a:solidFill>
                <a:srgbClr val="585858"/>
              </a:solidFill>
              <a:ln w="9525">
                <a:noFill/>
                <a:round/>
                <a:headEnd/>
                <a:tailEnd/>
              </a:ln>
            </p:spPr>
            <p:txBody>
              <a:bodyPr/>
              <a:lstStyle/>
              <a:p>
                <a:endParaRPr lang="it-IT"/>
              </a:p>
            </p:txBody>
          </p:sp>
          <p:sp>
            <p:nvSpPr>
              <p:cNvPr id="479428" name="Oval 1220"/>
              <p:cNvSpPr>
                <a:spLocks noChangeArrowheads="1"/>
              </p:cNvSpPr>
              <p:nvPr/>
            </p:nvSpPr>
            <p:spPr bwMode="auto">
              <a:xfrm>
                <a:off x="3918" y="1756"/>
                <a:ext cx="153" cy="144"/>
              </a:xfrm>
              <a:prstGeom prst="ellipse">
                <a:avLst/>
              </a:prstGeom>
              <a:solidFill>
                <a:srgbClr val="5A5A5A"/>
              </a:solidFill>
              <a:ln w="9525">
                <a:noFill/>
                <a:round/>
                <a:headEnd/>
                <a:tailEnd/>
              </a:ln>
            </p:spPr>
            <p:txBody>
              <a:bodyPr/>
              <a:lstStyle/>
              <a:p>
                <a:endParaRPr lang="it-IT"/>
              </a:p>
            </p:txBody>
          </p:sp>
          <p:sp>
            <p:nvSpPr>
              <p:cNvPr id="479429" name="Oval 1221"/>
              <p:cNvSpPr>
                <a:spLocks noChangeArrowheads="1"/>
              </p:cNvSpPr>
              <p:nvPr/>
            </p:nvSpPr>
            <p:spPr bwMode="auto">
              <a:xfrm>
                <a:off x="3920" y="1758"/>
                <a:ext cx="149" cy="140"/>
              </a:xfrm>
              <a:prstGeom prst="ellipse">
                <a:avLst/>
              </a:prstGeom>
              <a:solidFill>
                <a:srgbClr val="5D5D5D"/>
              </a:solidFill>
              <a:ln w="9525">
                <a:noFill/>
                <a:round/>
                <a:headEnd/>
                <a:tailEnd/>
              </a:ln>
            </p:spPr>
            <p:txBody>
              <a:bodyPr/>
              <a:lstStyle/>
              <a:p>
                <a:endParaRPr lang="it-IT"/>
              </a:p>
            </p:txBody>
          </p:sp>
          <p:sp>
            <p:nvSpPr>
              <p:cNvPr id="479430" name="Oval 1222"/>
              <p:cNvSpPr>
                <a:spLocks noChangeArrowheads="1"/>
              </p:cNvSpPr>
              <p:nvPr/>
            </p:nvSpPr>
            <p:spPr bwMode="auto">
              <a:xfrm>
                <a:off x="3920" y="1758"/>
                <a:ext cx="149" cy="140"/>
              </a:xfrm>
              <a:prstGeom prst="ellipse">
                <a:avLst/>
              </a:prstGeom>
              <a:solidFill>
                <a:srgbClr val="5F5F5F"/>
              </a:solidFill>
              <a:ln w="9525">
                <a:noFill/>
                <a:round/>
                <a:headEnd/>
                <a:tailEnd/>
              </a:ln>
            </p:spPr>
            <p:txBody>
              <a:bodyPr/>
              <a:lstStyle/>
              <a:p>
                <a:endParaRPr lang="it-IT"/>
              </a:p>
            </p:txBody>
          </p:sp>
          <p:sp>
            <p:nvSpPr>
              <p:cNvPr id="479431" name="Oval 1223"/>
              <p:cNvSpPr>
                <a:spLocks noChangeArrowheads="1"/>
              </p:cNvSpPr>
              <p:nvPr/>
            </p:nvSpPr>
            <p:spPr bwMode="auto">
              <a:xfrm>
                <a:off x="3920" y="1758"/>
                <a:ext cx="147" cy="140"/>
              </a:xfrm>
              <a:prstGeom prst="ellipse">
                <a:avLst/>
              </a:prstGeom>
              <a:solidFill>
                <a:srgbClr val="616161"/>
              </a:solidFill>
              <a:ln w="9525">
                <a:noFill/>
                <a:round/>
                <a:headEnd/>
                <a:tailEnd/>
              </a:ln>
            </p:spPr>
            <p:txBody>
              <a:bodyPr/>
              <a:lstStyle/>
              <a:p>
                <a:endParaRPr lang="it-IT"/>
              </a:p>
            </p:txBody>
          </p:sp>
          <p:sp>
            <p:nvSpPr>
              <p:cNvPr id="479432" name="Oval 1224"/>
              <p:cNvSpPr>
                <a:spLocks noChangeArrowheads="1"/>
              </p:cNvSpPr>
              <p:nvPr/>
            </p:nvSpPr>
            <p:spPr bwMode="auto">
              <a:xfrm>
                <a:off x="3922" y="1760"/>
                <a:ext cx="145" cy="136"/>
              </a:xfrm>
              <a:prstGeom prst="ellipse">
                <a:avLst/>
              </a:prstGeom>
              <a:solidFill>
                <a:srgbClr val="646464"/>
              </a:solidFill>
              <a:ln w="9525">
                <a:noFill/>
                <a:round/>
                <a:headEnd/>
                <a:tailEnd/>
              </a:ln>
            </p:spPr>
            <p:txBody>
              <a:bodyPr/>
              <a:lstStyle/>
              <a:p>
                <a:endParaRPr lang="it-IT"/>
              </a:p>
            </p:txBody>
          </p:sp>
          <p:sp>
            <p:nvSpPr>
              <p:cNvPr id="479433" name="Oval 1225"/>
              <p:cNvSpPr>
                <a:spLocks noChangeArrowheads="1"/>
              </p:cNvSpPr>
              <p:nvPr/>
            </p:nvSpPr>
            <p:spPr bwMode="auto">
              <a:xfrm>
                <a:off x="3922" y="1760"/>
                <a:ext cx="145" cy="136"/>
              </a:xfrm>
              <a:prstGeom prst="ellipse">
                <a:avLst/>
              </a:prstGeom>
              <a:solidFill>
                <a:srgbClr val="666666"/>
              </a:solidFill>
              <a:ln w="9525">
                <a:noFill/>
                <a:round/>
                <a:headEnd/>
                <a:tailEnd/>
              </a:ln>
            </p:spPr>
            <p:txBody>
              <a:bodyPr/>
              <a:lstStyle/>
              <a:p>
                <a:endParaRPr lang="it-IT"/>
              </a:p>
            </p:txBody>
          </p:sp>
          <p:sp>
            <p:nvSpPr>
              <p:cNvPr id="479434" name="Oval 1226"/>
              <p:cNvSpPr>
                <a:spLocks noChangeArrowheads="1"/>
              </p:cNvSpPr>
              <p:nvPr/>
            </p:nvSpPr>
            <p:spPr bwMode="auto">
              <a:xfrm>
                <a:off x="3922" y="1762"/>
                <a:ext cx="142" cy="132"/>
              </a:xfrm>
              <a:prstGeom prst="ellipse">
                <a:avLst/>
              </a:prstGeom>
              <a:solidFill>
                <a:srgbClr val="686868"/>
              </a:solidFill>
              <a:ln w="9525">
                <a:noFill/>
                <a:round/>
                <a:headEnd/>
                <a:tailEnd/>
              </a:ln>
            </p:spPr>
            <p:txBody>
              <a:bodyPr/>
              <a:lstStyle/>
              <a:p>
                <a:endParaRPr lang="it-IT"/>
              </a:p>
            </p:txBody>
          </p:sp>
          <p:sp>
            <p:nvSpPr>
              <p:cNvPr id="479435" name="Oval 1227"/>
              <p:cNvSpPr>
                <a:spLocks noChangeArrowheads="1"/>
              </p:cNvSpPr>
              <p:nvPr/>
            </p:nvSpPr>
            <p:spPr bwMode="auto">
              <a:xfrm>
                <a:off x="3924" y="1762"/>
                <a:ext cx="140" cy="132"/>
              </a:xfrm>
              <a:prstGeom prst="ellipse">
                <a:avLst/>
              </a:prstGeom>
              <a:solidFill>
                <a:srgbClr val="6B6B6B"/>
              </a:solidFill>
              <a:ln w="9525">
                <a:noFill/>
                <a:round/>
                <a:headEnd/>
                <a:tailEnd/>
              </a:ln>
            </p:spPr>
            <p:txBody>
              <a:bodyPr/>
              <a:lstStyle/>
              <a:p>
                <a:endParaRPr lang="it-IT"/>
              </a:p>
            </p:txBody>
          </p:sp>
          <p:sp>
            <p:nvSpPr>
              <p:cNvPr id="479436" name="Oval 1228"/>
              <p:cNvSpPr>
                <a:spLocks noChangeArrowheads="1"/>
              </p:cNvSpPr>
              <p:nvPr/>
            </p:nvSpPr>
            <p:spPr bwMode="auto">
              <a:xfrm>
                <a:off x="3924" y="1762"/>
                <a:ext cx="140" cy="132"/>
              </a:xfrm>
              <a:prstGeom prst="ellipse">
                <a:avLst/>
              </a:prstGeom>
              <a:solidFill>
                <a:srgbClr val="6D6D6D"/>
              </a:solidFill>
              <a:ln w="9525">
                <a:noFill/>
                <a:round/>
                <a:headEnd/>
                <a:tailEnd/>
              </a:ln>
            </p:spPr>
            <p:txBody>
              <a:bodyPr/>
              <a:lstStyle/>
              <a:p>
                <a:endParaRPr lang="it-IT"/>
              </a:p>
            </p:txBody>
          </p:sp>
          <p:sp>
            <p:nvSpPr>
              <p:cNvPr id="479437" name="Oval 1229"/>
              <p:cNvSpPr>
                <a:spLocks noChangeArrowheads="1"/>
              </p:cNvSpPr>
              <p:nvPr/>
            </p:nvSpPr>
            <p:spPr bwMode="auto">
              <a:xfrm>
                <a:off x="3927" y="1764"/>
                <a:ext cx="135" cy="128"/>
              </a:xfrm>
              <a:prstGeom prst="ellipse">
                <a:avLst/>
              </a:prstGeom>
              <a:solidFill>
                <a:srgbClr val="6F6F6F"/>
              </a:solidFill>
              <a:ln w="9525">
                <a:noFill/>
                <a:round/>
                <a:headEnd/>
                <a:tailEnd/>
              </a:ln>
            </p:spPr>
            <p:txBody>
              <a:bodyPr/>
              <a:lstStyle/>
              <a:p>
                <a:endParaRPr lang="it-IT"/>
              </a:p>
            </p:txBody>
          </p:sp>
          <p:sp>
            <p:nvSpPr>
              <p:cNvPr id="479438" name="Oval 1230"/>
              <p:cNvSpPr>
                <a:spLocks noChangeArrowheads="1"/>
              </p:cNvSpPr>
              <p:nvPr/>
            </p:nvSpPr>
            <p:spPr bwMode="auto">
              <a:xfrm>
                <a:off x="3927" y="1764"/>
                <a:ext cx="135" cy="128"/>
              </a:xfrm>
              <a:prstGeom prst="ellipse">
                <a:avLst/>
              </a:prstGeom>
              <a:solidFill>
                <a:srgbClr val="727272"/>
              </a:solidFill>
              <a:ln w="9525">
                <a:noFill/>
                <a:round/>
                <a:headEnd/>
                <a:tailEnd/>
              </a:ln>
            </p:spPr>
            <p:txBody>
              <a:bodyPr/>
              <a:lstStyle/>
              <a:p>
                <a:endParaRPr lang="it-IT"/>
              </a:p>
            </p:txBody>
          </p:sp>
          <p:sp>
            <p:nvSpPr>
              <p:cNvPr id="479439" name="Oval 1231"/>
              <p:cNvSpPr>
                <a:spLocks noChangeArrowheads="1"/>
              </p:cNvSpPr>
              <p:nvPr/>
            </p:nvSpPr>
            <p:spPr bwMode="auto">
              <a:xfrm>
                <a:off x="3927" y="1764"/>
                <a:ext cx="133" cy="128"/>
              </a:xfrm>
              <a:prstGeom prst="ellipse">
                <a:avLst/>
              </a:prstGeom>
              <a:solidFill>
                <a:srgbClr val="747474"/>
              </a:solidFill>
              <a:ln w="9525">
                <a:noFill/>
                <a:round/>
                <a:headEnd/>
                <a:tailEnd/>
              </a:ln>
            </p:spPr>
            <p:txBody>
              <a:bodyPr/>
              <a:lstStyle/>
              <a:p>
                <a:endParaRPr lang="it-IT"/>
              </a:p>
            </p:txBody>
          </p:sp>
          <p:sp>
            <p:nvSpPr>
              <p:cNvPr id="479440" name="Oval 1232"/>
              <p:cNvSpPr>
                <a:spLocks noChangeArrowheads="1"/>
              </p:cNvSpPr>
              <p:nvPr/>
            </p:nvSpPr>
            <p:spPr bwMode="auto">
              <a:xfrm>
                <a:off x="3929" y="1766"/>
                <a:ext cx="131" cy="124"/>
              </a:xfrm>
              <a:prstGeom prst="ellipse">
                <a:avLst/>
              </a:prstGeom>
              <a:solidFill>
                <a:srgbClr val="777777"/>
              </a:solidFill>
              <a:ln w="9525">
                <a:noFill/>
                <a:round/>
                <a:headEnd/>
                <a:tailEnd/>
              </a:ln>
            </p:spPr>
            <p:txBody>
              <a:bodyPr/>
              <a:lstStyle/>
              <a:p>
                <a:endParaRPr lang="it-IT"/>
              </a:p>
            </p:txBody>
          </p:sp>
          <p:sp>
            <p:nvSpPr>
              <p:cNvPr id="479441" name="Oval 1233"/>
              <p:cNvSpPr>
                <a:spLocks noChangeArrowheads="1"/>
              </p:cNvSpPr>
              <p:nvPr/>
            </p:nvSpPr>
            <p:spPr bwMode="auto">
              <a:xfrm>
                <a:off x="3929" y="1766"/>
                <a:ext cx="129" cy="124"/>
              </a:xfrm>
              <a:prstGeom prst="ellipse">
                <a:avLst/>
              </a:prstGeom>
              <a:solidFill>
                <a:srgbClr val="797979"/>
              </a:solidFill>
              <a:ln w="9525">
                <a:noFill/>
                <a:round/>
                <a:headEnd/>
                <a:tailEnd/>
              </a:ln>
            </p:spPr>
            <p:txBody>
              <a:bodyPr/>
              <a:lstStyle/>
              <a:p>
                <a:endParaRPr lang="it-IT"/>
              </a:p>
            </p:txBody>
          </p:sp>
          <p:sp>
            <p:nvSpPr>
              <p:cNvPr id="479442" name="Oval 1234"/>
              <p:cNvSpPr>
                <a:spLocks noChangeArrowheads="1"/>
              </p:cNvSpPr>
              <p:nvPr/>
            </p:nvSpPr>
            <p:spPr bwMode="auto">
              <a:xfrm>
                <a:off x="3931" y="1768"/>
                <a:ext cx="127" cy="120"/>
              </a:xfrm>
              <a:prstGeom prst="ellipse">
                <a:avLst/>
              </a:prstGeom>
              <a:solidFill>
                <a:srgbClr val="7B7B7B"/>
              </a:solidFill>
              <a:ln w="9525">
                <a:noFill/>
                <a:round/>
                <a:headEnd/>
                <a:tailEnd/>
              </a:ln>
            </p:spPr>
            <p:txBody>
              <a:bodyPr/>
              <a:lstStyle/>
              <a:p>
                <a:endParaRPr lang="it-IT"/>
              </a:p>
            </p:txBody>
          </p:sp>
          <p:sp>
            <p:nvSpPr>
              <p:cNvPr id="479443" name="Oval 1235"/>
              <p:cNvSpPr>
                <a:spLocks noChangeArrowheads="1"/>
              </p:cNvSpPr>
              <p:nvPr/>
            </p:nvSpPr>
            <p:spPr bwMode="auto">
              <a:xfrm>
                <a:off x="3931" y="1768"/>
                <a:ext cx="127" cy="120"/>
              </a:xfrm>
              <a:prstGeom prst="ellipse">
                <a:avLst/>
              </a:prstGeom>
              <a:solidFill>
                <a:srgbClr val="7E7E7E"/>
              </a:solidFill>
              <a:ln w="9525">
                <a:noFill/>
                <a:round/>
                <a:headEnd/>
                <a:tailEnd/>
              </a:ln>
            </p:spPr>
            <p:txBody>
              <a:bodyPr/>
              <a:lstStyle/>
              <a:p>
                <a:endParaRPr lang="it-IT"/>
              </a:p>
            </p:txBody>
          </p:sp>
          <p:sp>
            <p:nvSpPr>
              <p:cNvPr id="479444" name="Oval 1236"/>
              <p:cNvSpPr>
                <a:spLocks noChangeArrowheads="1"/>
              </p:cNvSpPr>
              <p:nvPr/>
            </p:nvSpPr>
            <p:spPr bwMode="auto">
              <a:xfrm>
                <a:off x="3931" y="1768"/>
                <a:ext cx="125" cy="120"/>
              </a:xfrm>
              <a:prstGeom prst="ellipse">
                <a:avLst/>
              </a:prstGeom>
              <a:solidFill>
                <a:srgbClr val="808080"/>
              </a:solidFill>
              <a:ln w="9525">
                <a:noFill/>
                <a:round/>
                <a:headEnd/>
                <a:tailEnd/>
              </a:ln>
            </p:spPr>
            <p:txBody>
              <a:bodyPr/>
              <a:lstStyle/>
              <a:p>
                <a:endParaRPr lang="it-IT"/>
              </a:p>
            </p:txBody>
          </p:sp>
          <p:sp>
            <p:nvSpPr>
              <p:cNvPr id="479445" name="Oval 1237"/>
              <p:cNvSpPr>
                <a:spLocks noChangeArrowheads="1"/>
              </p:cNvSpPr>
              <p:nvPr/>
            </p:nvSpPr>
            <p:spPr bwMode="auto">
              <a:xfrm>
                <a:off x="3933" y="1770"/>
                <a:ext cx="123" cy="116"/>
              </a:xfrm>
              <a:prstGeom prst="ellipse">
                <a:avLst/>
              </a:prstGeom>
              <a:solidFill>
                <a:srgbClr val="828282"/>
              </a:solidFill>
              <a:ln w="9525">
                <a:noFill/>
                <a:round/>
                <a:headEnd/>
                <a:tailEnd/>
              </a:ln>
            </p:spPr>
            <p:txBody>
              <a:bodyPr/>
              <a:lstStyle/>
              <a:p>
                <a:endParaRPr lang="it-IT"/>
              </a:p>
            </p:txBody>
          </p:sp>
          <p:sp>
            <p:nvSpPr>
              <p:cNvPr id="479446" name="Oval 1238"/>
              <p:cNvSpPr>
                <a:spLocks noChangeArrowheads="1"/>
              </p:cNvSpPr>
              <p:nvPr/>
            </p:nvSpPr>
            <p:spPr bwMode="auto">
              <a:xfrm>
                <a:off x="3933" y="1770"/>
                <a:ext cx="123" cy="116"/>
              </a:xfrm>
              <a:prstGeom prst="ellipse">
                <a:avLst/>
              </a:prstGeom>
              <a:solidFill>
                <a:srgbClr val="848484"/>
              </a:solidFill>
              <a:ln w="9525">
                <a:noFill/>
                <a:round/>
                <a:headEnd/>
                <a:tailEnd/>
              </a:ln>
            </p:spPr>
            <p:txBody>
              <a:bodyPr/>
              <a:lstStyle/>
              <a:p>
                <a:endParaRPr lang="it-IT"/>
              </a:p>
            </p:txBody>
          </p:sp>
          <p:sp>
            <p:nvSpPr>
              <p:cNvPr id="479447" name="Oval 1239"/>
              <p:cNvSpPr>
                <a:spLocks noChangeArrowheads="1"/>
              </p:cNvSpPr>
              <p:nvPr/>
            </p:nvSpPr>
            <p:spPr bwMode="auto">
              <a:xfrm>
                <a:off x="3935" y="1770"/>
                <a:ext cx="119" cy="116"/>
              </a:xfrm>
              <a:prstGeom prst="ellipse">
                <a:avLst/>
              </a:prstGeom>
              <a:solidFill>
                <a:srgbClr val="878787"/>
              </a:solidFill>
              <a:ln w="9525">
                <a:noFill/>
                <a:round/>
                <a:headEnd/>
                <a:tailEnd/>
              </a:ln>
            </p:spPr>
            <p:txBody>
              <a:bodyPr/>
              <a:lstStyle/>
              <a:p>
                <a:endParaRPr lang="it-IT"/>
              </a:p>
            </p:txBody>
          </p:sp>
          <p:sp>
            <p:nvSpPr>
              <p:cNvPr id="479448" name="Oval 1240"/>
              <p:cNvSpPr>
                <a:spLocks noChangeArrowheads="1"/>
              </p:cNvSpPr>
              <p:nvPr/>
            </p:nvSpPr>
            <p:spPr bwMode="auto">
              <a:xfrm>
                <a:off x="3935" y="1772"/>
                <a:ext cx="119" cy="112"/>
              </a:xfrm>
              <a:prstGeom prst="ellipse">
                <a:avLst/>
              </a:prstGeom>
              <a:solidFill>
                <a:srgbClr val="898989"/>
              </a:solidFill>
              <a:ln w="9525">
                <a:noFill/>
                <a:round/>
                <a:headEnd/>
                <a:tailEnd/>
              </a:ln>
            </p:spPr>
            <p:txBody>
              <a:bodyPr/>
              <a:lstStyle/>
              <a:p>
                <a:endParaRPr lang="it-IT"/>
              </a:p>
            </p:txBody>
          </p:sp>
          <p:sp>
            <p:nvSpPr>
              <p:cNvPr id="479449" name="Oval 1241"/>
              <p:cNvSpPr>
                <a:spLocks noChangeArrowheads="1"/>
              </p:cNvSpPr>
              <p:nvPr/>
            </p:nvSpPr>
            <p:spPr bwMode="auto">
              <a:xfrm>
                <a:off x="3935" y="1772"/>
                <a:ext cx="117" cy="112"/>
              </a:xfrm>
              <a:prstGeom prst="ellipse">
                <a:avLst/>
              </a:prstGeom>
              <a:solidFill>
                <a:srgbClr val="8B8B8B"/>
              </a:solidFill>
              <a:ln w="9525">
                <a:noFill/>
                <a:round/>
                <a:headEnd/>
                <a:tailEnd/>
              </a:ln>
            </p:spPr>
            <p:txBody>
              <a:bodyPr/>
              <a:lstStyle/>
              <a:p>
                <a:endParaRPr lang="it-IT"/>
              </a:p>
            </p:txBody>
          </p:sp>
          <p:sp>
            <p:nvSpPr>
              <p:cNvPr id="479450" name="Oval 1242"/>
              <p:cNvSpPr>
                <a:spLocks noChangeArrowheads="1"/>
              </p:cNvSpPr>
              <p:nvPr/>
            </p:nvSpPr>
            <p:spPr bwMode="auto">
              <a:xfrm>
                <a:off x="3937" y="1772"/>
                <a:ext cx="115" cy="109"/>
              </a:xfrm>
              <a:prstGeom prst="ellipse">
                <a:avLst/>
              </a:prstGeom>
              <a:solidFill>
                <a:srgbClr val="8D8D8D"/>
              </a:solidFill>
              <a:ln w="9525">
                <a:noFill/>
                <a:round/>
                <a:headEnd/>
                <a:tailEnd/>
              </a:ln>
            </p:spPr>
            <p:txBody>
              <a:bodyPr/>
              <a:lstStyle/>
              <a:p>
                <a:endParaRPr lang="it-IT"/>
              </a:p>
            </p:txBody>
          </p:sp>
          <p:sp>
            <p:nvSpPr>
              <p:cNvPr id="479451" name="Oval 1243"/>
              <p:cNvSpPr>
                <a:spLocks noChangeArrowheads="1"/>
              </p:cNvSpPr>
              <p:nvPr/>
            </p:nvSpPr>
            <p:spPr bwMode="auto">
              <a:xfrm>
                <a:off x="3937" y="1774"/>
                <a:ext cx="115" cy="107"/>
              </a:xfrm>
              <a:prstGeom prst="ellipse">
                <a:avLst/>
              </a:prstGeom>
              <a:solidFill>
                <a:srgbClr val="909090"/>
              </a:solidFill>
              <a:ln w="9525">
                <a:noFill/>
                <a:round/>
                <a:headEnd/>
                <a:tailEnd/>
              </a:ln>
            </p:spPr>
            <p:txBody>
              <a:bodyPr/>
              <a:lstStyle/>
              <a:p>
                <a:endParaRPr lang="it-IT"/>
              </a:p>
            </p:txBody>
          </p:sp>
          <p:sp>
            <p:nvSpPr>
              <p:cNvPr id="479452" name="Oval 1244"/>
              <p:cNvSpPr>
                <a:spLocks noChangeArrowheads="1"/>
              </p:cNvSpPr>
              <p:nvPr/>
            </p:nvSpPr>
            <p:spPr bwMode="auto">
              <a:xfrm>
                <a:off x="3939" y="1774"/>
                <a:ext cx="111" cy="107"/>
              </a:xfrm>
              <a:prstGeom prst="ellipse">
                <a:avLst/>
              </a:prstGeom>
              <a:solidFill>
                <a:srgbClr val="929292"/>
              </a:solidFill>
              <a:ln w="9525">
                <a:noFill/>
                <a:round/>
                <a:headEnd/>
                <a:tailEnd/>
              </a:ln>
            </p:spPr>
            <p:txBody>
              <a:bodyPr/>
              <a:lstStyle/>
              <a:p>
                <a:endParaRPr lang="it-IT"/>
              </a:p>
            </p:txBody>
          </p:sp>
          <p:sp>
            <p:nvSpPr>
              <p:cNvPr id="479453" name="Oval 1245"/>
              <p:cNvSpPr>
                <a:spLocks noChangeArrowheads="1"/>
              </p:cNvSpPr>
              <p:nvPr/>
            </p:nvSpPr>
            <p:spPr bwMode="auto">
              <a:xfrm>
                <a:off x="3939" y="1776"/>
                <a:ext cx="111" cy="103"/>
              </a:xfrm>
              <a:prstGeom prst="ellipse">
                <a:avLst/>
              </a:prstGeom>
              <a:solidFill>
                <a:srgbClr val="949494"/>
              </a:solidFill>
              <a:ln w="9525">
                <a:noFill/>
                <a:round/>
                <a:headEnd/>
                <a:tailEnd/>
              </a:ln>
            </p:spPr>
            <p:txBody>
              <a:bodyPr/>
              <a:lstStyle/>
              <a:p>
                <a:endParaRPr lang="it-IT"/>
              </a:p>
            </p:txBody>
          </p:sp>
          <p:sp>
            <p:nvSpPr>
              <p:cNvPr id="479454" name="Oval 1246"/>
              <p:cNvSpPr>
                <a:spLocks noChangeArrowheads="1"/>
              </p:cNvSpPr>
              <p:nvPr/>
            </p:nvSpPr>
            <p:spPr bwMode="auto">
              <a:xfrm>
                <a:off x="3939" y="1776"/>
                <a:ext cx="109" cy="103"/>
              </a:xfrm>
              <a:prstGeom prst="ellipse">
                <a:avLst/>
              </a:prstGeom>
              <a:solidFill>
                <a:srgbClr val="969696"/>
              </a:solidFill>
              <a:ln w="9525">
                <a:noFill/>
                <a:round/>
                <a:headEnd/>
                <a:tailEnd/>
              </a:ln>
            </p:spPr>
            <p:txBody>
              <a:bodyPr/>
              <a:lstStyle/>
              <a:p>
                <a:endParaRPr lang="it-IT"/>
              </a:p>
            </p:txBody>
          </p:sp>
          <p:sp>
            <p:nvSpPr>
              <p:cNvPr id="479455" name="Oval 1247"/>
              <p:cNvSpPr>
                <a:spLocks noChangeArrowheads="1"/>
              </p:cNvSpPr>
              <p:nvPr/>
            </p:nvSpPr>
            <p:spPr bwMode="auto">
              <a:xfrm>
                <a:off x="3941" y="1776"/>
                <a:ext cx="107" cy="101"/>
              </a:xfrm>
              <a:prstGeom prst="ellipse">
                <a:avLst/>
              </a:prstGeom>
              <a:solidFill>
                <a:srgbClr val="989898"/>
              </a:solidFill>
              <a:ln w="9525">
                <a:noFill/>
                <a:round/>
                <a:headEnd/>
                <a:tailEnd/>
              </a:ln>
            </p:spPr>
            <p:txBody>
              <a:bodyPr/>
              <a:lstStyle/>
              <a:p>
                <a:endParaRPr lang="it-IT"/>
              </a:p>
            </p:txBody>
          </p:sp>
          <p:sp>
            <p:nvSpPr>
              <p:cNvPr id="479456" name="Oval 1248"/>
              <p:cNvSpPr>
                <a:spLocks noChangeArrowheads="1"/>
              </p:cNvSpPr>
              <p:nvPr/>
            </p:nvSpPr>
            <p:spPr bwMode="auto">
              <a:xfrm>
                <a:off x="3941" y="1778"/>
                <a:ext cx="107" cy="99"/>
              </a:xfrm>
              <a:prstGeom prst="ellipse">
                <a:avLst/>
              </a:prstGeom>
              <a:solidFill>
                <a:srgbClr val="9A9A9A"/>
              </a:solidFill>
              <a:ln w="9525">
                <a:noFill/>
                <a:round/>
                <a:headEnd/>
                <a:tailEnd/>
              </a:ln>
            </p:spPr>
            <p:txBody>
              <a:bodyPr/>
              <a:lstStyle/>
              <a:p>
                <a:endParaRPr lang="it-IT"/>
              </a:p>
            </p:txBody>
          </p:sp>
          <p:sp>
            <p:nvSpPr>
              <p:cNvPr id="479457" name="Oval 1249"/>
              <p:cNvSpPr>
                <a:spLocks noChangeArrowheads="1"/>
              </p:cNvSpPr>
              <p:nvPr/>
            </p:nvSpPr>
            <p:spPr bwMode="auto">
              <a:xfrm>
                <a:off x="3943" y="1778"/>
                <a:ext cx="103" cy="99"/>
              </a:xfrm>
              <a:prstGeom prst="ellipse">
                <a:avLst/>
              </a:prstGeom>
              <a:solidFill>
                <a:srgbClr val="9C9C9C"/>
              </a:solidFill>
              <a:ln w="9525">
                <a:noFill/>
                <a:round/>
                <a:headEnd/>
                <a:tailEnd/>
              </a:ln>
            </p:spPr>
            <p:txBody>
              <a:bodyPr/>
              <a:lstStyle/>
              <a:p>
                <a:endParaRPr lang="it-IT"/>
              </a:p>
            </p:txBody>
          </p:sp>
          <p:sp>
            <p:nvSpPr>
              <p:cNvPr id="479458" name="Oval 1250"/>
              <p:cNvSpPr>
                <a:spLocks noChangeArrowheads="1"/>
              </p:cNvSpPr>
              <p:nvPr/>
            </p:nvSpPr>
            <p:spPr bwMode="auto">
              <a:xfrm>
                <a:off x="3943" y="1780"/>
                <a:ext cx="103" cy="95"/>
              </a:xfrm>
              <a:prstGeom prst="ellipse">
                <a:avLst/>
              </a:prstGeom>
              <a:solidFill>
                <a:srgbClr val="9E9E9E"/>
              </a:solidFill>
              <a:ln w="9525">
                <a:noFill/>
                <a:round/>
                <a:headEnd/>
                <a:tailEnd/>
              </a:ln>
            </p:spPr>
            <p:txBody>
              <a:bodyPr/>
              <a:lstStyle/>
              <a:p>
                <a:endParaRPr lang="it-IT"/>
              </a:p>
            </p:txBody>
          </p:sp>
          <p:sp>
            <p:nvSpPr>
              <p:cNvPr id="479459" name="Oval 1251"/>
              <p:cNvSpPr>
                <a:spLocks noChangeArrowheads="1"/>
              </p:cNvSpPr>
              <p:nvPr/>
            </p:nvSpPr>
            <p:spPr bwMode="auto">
              <a:xfrm>
                <a:off x="3943" y="1780"/>
                <a:ext cx="103" cy="95"/>
              </a:xfrm>
              <a:prstGeom prst="ellipse">
                <a:avLst/>
              </a:prstGeom>
              <a:solidFill>
                <a:srgbClr val="A0A0A0"/>
              </a:solidFill>
              <a:ln w="9525">
                <a:noFill/>
                <a:round/>
                <a:headEnd/>
                <a:tailEnd/>
              </a:ln>
            </p:spPr>
            <p:txBody>
              <a:bodyPr/>
              <a:lstStyle/>
              <a:p>
                <a:endParaRPr lang="it-IT"/>
              </a:p>
            </p:txBody>
          </p:sp>
          <p:sp>
            <p:nvSpPr>
              <p:cNvPr id="479460" name="Oval 1252"/>
              <p:cNvSpPr>
                <a:spLocks noChangeArrowheads="1"/>
              </p:cNvSpPr>
              <p:nvPr/>
            </p:nvSpPr>
            <p:spPr bwMode="auto">
              <a:xfrm>
                <a:off x="3945" y="1780"/>
                <a:ext cx="99" cy="95"/>
              </a:xfrm>
              <a:prstGeom prst="ellipse">
                <a:avLst/>
              </a:prstGeom>
              <a:solidFill>
                <a:srgbClr val="A2A2A2"/>
              </a:solidFill>
              <a:ln w="9525">
                <a:noFill/>
                <a:round/>
                <a:headEnd/>
                <a:tailEnd/>
              </a:ln>
            </p:spPr>
            <p:txBody>
              <a:bodyPr/>
              <a:lstStyle/>
              <a:p>
                <a:endParaRPr lang="it-IT"/>
              </a:p>
            </p:txBody>
          </p:sp>
          <p:sp>
            <p:nvSpPr>
              <p:cNvPr id="479461" name="Oval 1253"/>
              <p:cNvSpPr>
                <a:spLocks noChangeArrowheads="1"/>
              </p:cNvSpPr>
              <p:nvPr/>
            </p:nvSpPr>
            <p:spPr bwMode="auto">
              <a:xfrm>
                <a:off x="3945" y="1782"/>
                <a:ext cx="99" cy="91"/>
              </a:xfrm>
              <a:prstGeom prst="ellipse">
                <a:avLst/>
              </a:prstGeom>
              <a:solidFill>
                <a:srgbClr val="A4A4A4"/>
              </a:solidFill>
              <a:ln w="9525">
                <a:noFill/>
                <a:round/>
                <a:headEnd/>
                <a:tailEnd/>
              </a:ln>
            </p:spPr>
            <p:txBody>
              <a:bodyPr/>
              <a:lstStyle/>
              <a:p>
                <a:endParaRPr lang="it-IT"/>
              </a:p>
            </p:txBody>
          </p:sp>
          <p:sp>
            <p:nvSpPr>
              <p:cNvPr id="479462" name="Oval 1254"/>
              <p:cNvSpPr>
                <a:spLocks noChangeArrowheads="1"/>
              </p:cNvSpPr>
              <p:nvPr/>
            </p:nvSpPr>
            <p:spPr bwMode="auto">
              <a:xfrm>
                <a:off x="3945" y="1782"/>
                <a:ext cx="97" cy="91"/>
              </a:xfrm>
              <a:prstGeom prst="ellipse">
                <a:avLst/>
              </a:prstGeom>
              <a:solidFill>
                <a:srgbClr val="A6A6A6"/>
              </a:solidFill>
              <a:ln w="9525">
                <a:noFill/>
                <a:round/>
                <a:headEnd/>
                <a:tailEnd/>
              </a:ln>
            </p:spPr>
            <p:txBody>
              <a:bodyPr/>
              <a:lstStyle/>
              <a:p>
                <a:endParaRPr lang="it-IT"/>
              </a:p>
            </p:txBody>
          </p:sp>
          <p:sp>
            <p:nvSpPr>
              <p:cNvPr id="479463" name="Oval 1255"/>
              <p:cNvSpPr>
                <a:spLocks noChangeArrowheads="1"/>
              </p:cNvSpPr>
              <p:nvPr/>
            </p:nvSpPr>
            <p:spPr bwMode="auto">
              <a:xfrm>
                <a:off x="3947" y="1782"/>
                <a:ext cx="95" cy="91"/>
              </a:xfrm>
              <a:prstGeom prst="ellipse">
                <a:avLst/>
              </a:prstGeom>
              <a:solidFill>
                <a:srgbClr val="A8A8A8"/>
              </a:solidFill>
              <a:ln w="9525">
                <a:noFill/>
                <a:round/>
                <a:headEnd/>
                <a:tailEnd/>
              </a:ln>
            </p:spPr>
            <p:txBody>
              <a:bodyPr/>
              <a:lstStyle/>
              <a:p>
                <a:endParaRPr lang="it-IT"/>
              </a:p>
            </p:txBody>
          </p:sp>
          <p:sp>
            <p:nvSpPr>
              <p:cNvPr id="479464" name="Oval 1256"/>
              <p:cNvSpPr>
                <a:spLocks noChangeArrowheads="1"/>
              </p:cNvSpPr>
              <p:nvPr/>
            </p:nvSpPr>
            <p:spPr bwMode="auto">
              <a:xfrm>
                <a:off x="3947" y="1784"/>
                <a:ext cx="95" cy="87"/>
              </a:xfrm>
              <a:prstGeom prst="ellipse">
                <a:avLst/>
              </a:prstGeom>
              <a:solidFill>
                <a:srgbClr val="AAAAAA"/>
              </a:solidFill>
              <a:ln w="9525">
                <a:noFill/>
                <a:round/>
                <a:headEnd/>
                <a:tailEnd/>
              </a:ln>
            </p:spPr>
            <p:txBody>
              <a:bodyPr/>
              <a:lstStyle/>
              <a:p>
                <a:endParaRPr lang="it-IT"/>
              </a:p>
            </p:txBody>
          </p:sp>
          <p:sp>
            <p:nvSpPr>
              <p:cNvPr id="479465" name="Oval 1257"/>
              <p:cNvSpPr>
                <a:spLocks noChangeArrowheads="1"/>
              </p:cNvSpPr>
              <p:nvPr/>
            </p:nvSpPr>
            <p:spPr bwMode="auto">
              <a:xfrm>
                <a:off x="3949" y="1784"/>
                <a:ext cx="91" cy="87"/>
              </a:xfrm>
              <a:prstGeom prst="ellipse">
                <a:avLst/>
              </a:prstGeom>
              <a:solidFill>
                <a:srgbClr val="ACACAC"/>
              </a:solidFill>
              <a:ln w="9525">
                <a:noFill/>
                <a:round/>
                <a:headEnd/>
                <a:tailEnd/>
              </a:ln>
            </p:spPr>
            <p:txBody>
              <a:bodyPr/>
              <a:lstStyle/>
              <a:p>
                <a:endParaRPr lang="it-IT"/>
              </a:p>
            </p:txBody>
          </p:sp>
          <p:sp>
            <p:nvSpPr>
              <p:cNvPr id="479466" name="Oval 1258"/>
              <p:cNvSpPr>
                <a:spLocks noChangeArrowheads="1"/>
              </p:cNvSpPr>
              <p:nvPr/>
            </p:nvSpPr>
            <p:spPr bwMode="auto">
              <a:xfrm>
                <a:off x="3949" y="1784"/>
                <a:ext cx="91" cy="87"/>
              </a:xfrm>
              <a:prstGeom prst="ellipse">
                <a:avLst/>
              </a:prstGeom>
              <a:solidFill>
                <a:srgbClr val="ADADAD"/>
              </a:solidFill>
              <a:ln w="9525">
                <a:noFill/>
                <a:round/>
                <a:headEnd/>
                <a:tailEnd/>
              </a:ln>
            </p:spPr>
            <p:txBody>
              <a:bodyPr/>
              <a:lstStyle/>
              <a:p>
                <a:endParaRPr lang="it-IT"/>
              </a:p>
            </p:txBody>
          </p:sp>
          <p:sp>
            <p:nvSpPr>
              <p:cNvPr id="479467" name="Oval 1259"/>
              <p:cNvSpPr>
                <a:spLocks noChangeArrowheads="1"/>
              </p:cNvSpPr>
              <p:nvPr/>
            </p:nvSpPr>
            <p:spPr bwMode="auto">
              <a:xfrm>
                <a:off x="3951" y="1786"/>
                <a:ext cx="87" cy="83"/>
              </a:xfrm>
              <a:prstGeom prst="ellipse">
                <a:avLst/>
              </a:prstGeom>
              <a:solidFill>
                <a:srgbClr val="AFAFAF"/>
              </a:solidFill>
              <a:ln w="9525">
                <a:noFill/>
                <a:round/>
                <a:headEnd/>
                <a:tailEnd/>
              </a:ln>
            </p:spPr>
            <p:txBody>
              <a:bodyPr/>
              <a:lstStyle/>
              <a:p>
                <a:endParaRPr lang="it-IT"/>
              </a:p>
            </p:txBody>
          </p:sp>
          <p:sp>
            <p:nvSpPr>
              <p:cNvPr id="479468" name="Oval 1260"/>
              <p:cNvSpPr>
                <a:spLocks noChangeArrowheads="1"/>
              </p:cNvSpPr>
              <p:nvPr/>
            </p:nvSpPr>
            <p:spPr bwMode="auto">
              <a:xfrm>
                <a:off x="3951" y="1786"/>
                <a:ext cx="87" cy="83"/>
              </a:xfrm>
              <a:prstGeom prst="ellipse">
                <a:avLst/>
              </a:prstGeom>
              <a:solidFill>
                <a:srgbClr val="B1B1B1"/>
              </a:solidFill>
              <a:ln w="9525">
                <a:noFill/>
                <a:round/>
                <a:headEnd/>
                <a:tailEnd/>
              </a:ln>
            </p:spPr>
            <p:txBody>
              <a:bodyPr/>
              <a:lstStyle/>
              <a:p>
                <a:endParaRPr lang="it-IT"/>
              </a:p>
            </p:txBody>
          </p:sp>
          <p:sp>
            <p:nvSpPr>
              <p:cNvPr id="479469" name="Oval 1261"/>
              <p:cNvSpPr>
                <a:spLocks noChangeArrowheads="1"/>
              </p:cNvSpPr>
              <p:nvPr/>
            </p:nvSpPr>
            <p:spPr bwMode="auto">
              <a:xfrm>
                <a:off x="3951" y="1788"/>
                <a:ext cx="87" cy="79"/>
              </a:xfrm>
              <a:prstGeom prst="ellipse">
                <a:avLst/>
              </a:prstGeom>
              <a:solidFill>
                <a:srgbClr val="B3B3B3"/>
              </a:solidFill>
              <a:ln w="9525">
                <a:noFill/>
                <a:round/>
                <a:headEnd/>
                <a:tailEnd/>
              </a:ln>
            </p:spPr>
            <p:txBody>
              <a:bodyPr/>
              <a:lstStyle/>
              <a:p>
                <a:endParaRPr lang="it-IT"/>
              </a:p>
            </p:txBody>
          </p:sp>
          <p:sp>
            <p:nvSpPr>
              <p:cNvPr id="479470" name="Oval 1262"/>
              <p:cNvSpPr>
                <a:spLocks noChangeArrowheads="1"/>
              </p:cNvSpPr>
              <p:nvPr/>
            </p:nvSpPr>
            <p:spPr bwMode="auto">
              <a:xfrm>
                <a:off x="3953" y="1788"/>
                <a:ext cx="83" cy="79"/>
              </a:xfrm>
              <a:prstGeom prst="ellipse">
                <a:avLst/>
              </a:prstGeom>
              <a:solidFill>
                <a:srgbClr val="B4B4B4"/>
              </a:solidFill>
              <a:ln w="9525">
                <a:noFill/>
                <a:round/>
                <a:headEnd/>
                <a:tailEnd/>
              </a:ln>
            </p:spPr>
            <p:txBody>
              <a:bodyPr/>
              <a:lstStyle/>
              <a:p>
                <a:endParaRPr lang="it-IT"/>
              </a:p>
            </p:txBody>
          </p:sp>
          <p:sp>
            <p:nvSpPr>
              <p:cNvPr id="479471" name="Oval 1263"/>
              <p:cNvSpPr>
                <a:spLocks noChangeArrowheads="1"/>
              </p:cNvSpPr>
              <p:nvPr/>
            </p:nvSpPr>
            <p:spPr bwMode="auto">
              <a:xfrm>
                <a:off x="3953" y="1788"/>
                <a:ext cx="83" cy="79"/>
              </a:xfrm>
              <a:prstGeom prst="ellipse">
                <a:avLst/>
              </a:prstGeom>
              <a:solidFill>
                <a:srgbClr val="B6B6B6"/>
              </a:solidFill>
              <a:ln w="9525">
                <a:noFill/>
                <a:round/>
                <a:headEnd/>
                <a:tailEnd/>
              </a:ln>
            </p:spPr>
            <p:txBody>
              <a:bodyPr/>
              <a:lstStyle/>
              <a:p>
                <a:endParaRPr lang="it-IT"/>
              </a:p>
            </p:txBody>
          </p:sp>
          <p:sp>
            <p:nvSpPr>
              <p:cNvPr id="479472" name="Oval 1264"/>
              <p:cNvSpPr>
                <a:spLocks noChangeArrowheads="1"/>
              </p:cNvSpPr>
              <p:nvPr/>
            </p:nvSpPr>
            <p:spPr bwMode="auto">
              <a:xfrm>
                <a:off x="3953" y="1790"/>
                <a:ext cx="81" cy="75"/>
              </a:xfrm>
              <a:prstGeom prst="ellipse">
                <a:avLst/>
              </a:prstGeom>
              <a:solidFill>
                <a:srgbClr val="B7B7B7"/>
              </a:solidFill>
              <a:ln w="9525">
                <a:noFill/>
                <a:round/>
                <a:headEnd/>
                <a:tailEnd/>
              </a:ln>
            </p:spPr>
            <p:txBody>
              <a:bodyPr/>
              <a:lstStyle/>
              <a:p>
                <a:endParaRPr lang="it-IT"/>
              </a:p>
            </p:txBody>
          </p:sp>
          <p:sp>
            <p:nvSpPr>
              <p:cNvPr id="479473" name="Oval 1265"/>
              <p:cNvSpPr>
                <a:spLocks noChangeArrowheads="1"/>
              </p:cNvSpPr>
              <p:nvPr/>
            </p:nvSpPr>
            <p:spPr bwMode="auto">
              <a:xfrm>
                <a:off x="3955" y="1790"/>
                <a:ext cx="79" cy="75"/>
              </a:xfrm>
              <a:prstGeom prst="ellipse">
                <a:avLst/>
              </a:prstGeom>
              <a:solidFill>
                <a:srgbClr val="B9B9B9"/>
              </a:solidFill>
              <a:ln w="9525">
                <a:noFill/>
                <a:round/>
                <a:headEnd/>
                <a:tailEnd/>
              </a:ln>
            </p:spPr>
            <p:txBody>
              <a:bodyPr/>
              <a:lstStyle/>
              <a:p>
                <a:endParaRPr lang="it-IT"/>
              </a:p>
            </p:txBody>
          </p:sp>
          <p:sp>
            <p:nvSpPr>
              <p:cNvPr id="479474" name="Oval 1266"/>
              <p:cNvSpPr>
                <a:spLocks noChangeArrowheads="1"/>
              </p:cNvSpPr>
              <p:nvPr/>
            </p:nvSpPr>
            <p:spPr bwMode="auto">
              <a:xfrm>
                <a:off x="3955" y="1790"/>
                <a:ext cx="79" cy="75"/>
              </a:xfrm>
              <a:prstGeom prst="ellipse">
                <a:avLst/>
              </a:prstGeom>
              <a:solidFill>
                <a:srgbClr val="BABABA"/>
              </a:solidFill>
              <a:ln w="9525">
                <a:noFill/>
                <a:round/>
                <a:headEnd/>
                <a:tailEnd/>
              </a:ln>
            </p:spPr>
            <p:txBody>
              <a:bodyPr/>
              <a:lstStyle/>
              <a:p>
                <a:endParaRPr lang="it-IT"/>
              </a:p>
            </p:txBody>
          </p:sp>
          <p:sp>
            <p:nvSpPr>
              <p:cNvPr id="479475" name="Oval 1267"/>
              <p:cNvSpPr>
                <a:spLocks noChangeArrowheads="1"/>
              </p:cNvSpPr>
              <p:nvPr/>
            </p:nvSpPr>
            <p:spPr bwMode="auto">
              <a:xfrm>
                <a:off x="3957" y="1792"/>
                <a:ext cx="75" cy="71"/>
              </a:xfrm>
              <a:prstGeom prst="ellipse">
                <a:avLst/>
              </a:prstGeom>
              <a:solidFill>
                <a:srgbClr val="BCBCBC"/>
              </a:solidFill>
              <a:ln w="9525">
                <a:noFill/>
                <a:round/>
                <a:headEnd/>
                <a:tailEnd/>
              </a:ln>
            </p:spPr>
            <p:txBody>
              <a:bodyPr/>
              <a:lstStyle/>
              <a:p>
                <a:endParaRPr lang="it-IT"/>
              </a:p>
            </p:txBody>
          </p:sp>
          <p:sp>
            <p:nvSpPr>
              <p:cNvPr id="479476" name="Oval 1268"/>
              <p:cNvSpPr>
                <a:spLocks noChangeArrowheads="1"/>
              </p:cNvSpPr>
              <p:nvPr/>
            </p:nvSpPr>
            <p:spPr bwMode="auto">
              <a:xfrm>
                <a:off x="3957" y="1792"/>
                <a:ext cx="75" cy="71"/>
              </a:xfrm>
              <a:prstGeom prst="ellipse">
                <a:avLst/>
              </a:prstGeom>
              <a:solidFill>
                <a:srgbClr val="BDBDBD"/>
              </a:solidFill>
              <a:ln w="9525">
                <a:noFill/>
                <a:round/>
                <a:headEnd/>
                <a:tailEnd/>
              </a:ln>
            </p:spPr>
            <p:txBody>
              <a:bodyPr/>
              <a:lstStyle/>
              <a:p>
                <a:endParaRPr lang="it-IT"/>
              </a:p>
            </p:txBody>
          </p:sp>
          <p:sp>
            <p:nvSpPr>
              <p:cNvPr id="479477" name="Oval 1269"/>
              <p:cNvSpPr>
                <a:spLocks noChangeArrowheads="1"/>
              </p:cNvSpPr>
              <p:nvPr/>
            </p:nvSpPr>
            <p:spPr bwMode="auto">
              <a:xfrm>
                <a:off x="3959" y="1794"/>
                <a:ext cx="71" cy="69"/>
              </a:xfrm>
              <a:prstGeom prst="ellipse">
                <a:avLst/>
              </a:prstGeom>
              <a:solidFill>
                <a:srgbClr val="BFBFBF"/>
              </a:solidFill>
              <a:ln w="9525">
                <a:noFill/>
                <a:round/>
                <a:headEnd/>
                <a:tailEnd/>
              </a:ln>
            </p:spPr>
            <p:txBody>
              <a:bodyPr/>
              <a:lstStyle/>
              <a:p>
                <a:endParaRPr lang="it-IT"/>
              </a:p>
            </p:txBody>
          </p:sp>
          <p:sp>
            <p:nvSpPr>
              <p:cNvPr id="479478" name="Oval 1270"/>
              <p:cNvSpPr>
                <a:spLocks noChangeArrowheads="1"/>
              </p:cNvSpPr>
              <p:nvPr/>
            </p:nvSpPr>
            <p:spPr bwMode="auto">
              <a:xfrm>
                <a:off x="3959" y="1794"/>
                <a:ext cx="71" cy="67"/>
              </a:xfrm>
              <a:prstGeom prst="ellipse">
                <a:avLst/>
              </a:prstGeom>
              <a:solidFill>
                <a:srgbClr val="C0C0C0"/>
              </a:solidFill>
              <a:ln w="9525">
                <a:noFill/>
                <a:round/>
                <a:headEnd/>
                <a:tailEnd/>
              </a:ln>
            </p:spPr>
            <p:txBody>
              <a:bodyPr/>
              <a:lstStyle/>
              <a:p>
                <a:endParaRPr lang="it-IT"/>
              </a:p>
            </p:txBody>
          </p:sp>
          <p:sp>
            <p:nvSpPr>
              <p:cNvPr id="479479" name="Oval 1271"/>
              <p:cNvSpPr>
                <a:spLocks noChangeArrowheads="1"/>
              </p:cNvSpPr>
              <p:nvPr/>
            </p:nvSpPr>
            <p:spPr bwMode="auto">
              <a:xfrm>
                <a:off x="3959" y="1794"/>
                <a:ext cx="71" cy="67"/>
              </a:xfrm>
              <a:prstGeom prst="ellipse">
                <a:avLst/>
              </a:prstGeom>
              <a:solidFill>
                <a:srgbClr val="C1C1C1"/>
              </a:solidFill>
              <a:ln w="9525">
                <a:noFill/>
                <a:round/>
                <a:headEnd/>
                <a:tailEnd/>
              </a:ln>
            </p:spPr>
            <p:txBody>
              <a:bodyPr/>
              <a:lstStyle/>
              <a:p>
                <a:endParaRPr lang="it-IT"/>
              </a:p>
            </p:txBody>
          </p:sp>
          <p:sp>
            <p:nvSpPr>
              <p:cNvPr id="479480" name="Oval 1272"/>
              <p:cNvSpPr>
                <a:spLocks noChangeArrowheads="1"/>
              </p:cNvSpPr>
              <p:nvPr/>
            </p:nvSpPr>
            <p:spPr bwMode="auto">
              <a:xfrm>
                <a:off x="3961" y="1796"/>
                <a:ext cx="67" cy="63"/>
              </a:xfrm>
              <a:prstGeom prst="ellipse">
                <a:avLst/>
              </a:prstGeom>
              <a:solidFill>
                <a:srgbClr val="C3C3C3"/>
              </a:solidFill>
              <a:ln w="9525">
                <a:noFill/>
                <a:round/>
                <a:headEnd/>
                <a:tailEnd/>
              </a:ln>
            </p:spPr>
            <p:txBody>
              <a:bodyPr/>
              <a:lstStyle/>
              <a:p>
                <a:endParaRPr lang="it-IT"/>
              </a:p>
            </p:txBody>
          </p:sp>
          <p:sp>
            <p:nvSpPr>
              <p:cNvPr id="479481" name="Oval 1273"/>
              <p:cNvSpPr>
                <a:spLocks noChangeArrowheads="1"/>
              </p:cNvSpPr>
              <p:nvPr/>
            </p:nvSpPr>
            <p:spPr bwMode="auto">
              <a:xfrm>
                <a:off x="3961" y="1796"/>
                <a:ext cx="67" cy="63"/>
              </a:xfrm>
              <a:prstGeom prst="ellipse">
                <a:avLst/>
              </a:prstGeom>
              <a:solidFill>
                <a:srgbClr val="C4C4C4"/>
              </a:solidFill>
              <a:ln w="9525">
                <a:noFill/>
                <a:round/>
                <a:headEnd/>
                <a:tailEnd/>
              </a:ln>
            </p:spPr>
            <p:txBody>
              <a:bodyPr/>
              <a:lstStyle/>
              <a:p>
                <a:endParaRPr lang="it-IT"/>
              </a:p>
            </p:txBody>
          </p:sp>
          <p:sp>
            <p:nvSpPr>
              <p:cNvPr id="479482" name="Oval 1274"/>
              <p:cNvSpPr>
                <a:spLocks noChangeArrowheads="1"/>
              </p:cNvSpPr>
              <p:nvPr/>
            </p:nvSpPr>
            <p:spPr bwMode="auto">
              <a:xfrm>
                <a:off x="3961" y="1796"/>
                <a:ext cx="65" cy="63"/>
              </a:xfrm>
              <a:prstGeom prst="ellipse">
                <a:avLst/>
              </a:prstGeom>
              <a:solidFill>
                <a:srgbClr val="C5C5C5"/>
              </a:solidFill>
              <a:ln w="9525">
                <a:noFill/>
                <a:round/>
                <a:headEnd/>
                <a:tailEnd/>
              </a:ln>
            </p:spPr>
            <p:txBody>
              <a:bodyPr/>
              <a:lstStyle/>
              <a:p>
                <a:endParaRPr lang="it-IT"/>
              </a:p>
            </p:txBody>
          </p:sp>
          <p:sp>
            <p:nvSpPr>
              <p:cNvPr id="479483" name="Oval 1275"/>
              <p:cNvSpPr>
                <a:spLocks noChangeArrowheads="1"/>
              </p:cNvSpPr>
              <p:nvPr/>
            </p:nvSpPr>
            <p:spPr bwMode="auto">
              <a:xfrm>
                <a:off x="3963" y="1798"/>
                <a:ext cx="63" cy="59"/>
              </a:xfrm>
              <a:prstGeom prst="ellipse">
                <a:avLst/>
              </a:prstGeom>
              <a:solidFill>
                <a:srgbClr val="C6C6C6"/>
              </a:solidFill>
              <a:ln w="9525">
                <a:noFill/>
                <a:round/>
                <a:headEnd/>
                <a:tailEnd/>
              </a:ln>
            </p:spPr>
            <p:txBody>
              <a:bodyPr/>
              <a:lstStyle/>
              <a:p>
                <a:endParaRPr lang="it-IT"/>
              </a:p>
            </p:txBody>
          </p:sp>
          <p:sp>
            <p:nvSpPr>
              <p:cNvPr id="479484" name="Oval 1276"/>
              <p:cNvSpPr>
                <a:spLocks noChangeArrowheads="1"/>
              </p:cNvSpPr>
              <p:nvPr/>
            </p:nvSpPr>
            <p:spPr bwMode="auto">
              <a:xfrm>
                <a:off x="3963" y="1798"/>
                <a:ext cx="63" cy="59"/>
              </a:xfrm>
              <a:prstGeom prst="ellipse">
                <a:avLst/>
              </a:prstGeom>
              <a:solidFill>
                <a:srgbClr val="C7C7C7"/>
              </a:solidFill>
              <a:ln w="9525">
                <a:noFill/>
                <a:round/>
                <a:headEnd/>
                <a:tailEnd/>
              </a:ln>
            </p:spPr>
            <p:txBody>
              <a:bodyPr/>
              <a:lstStyle/>
              <a:p>
                <a:endParaRPr lang="it-IT"/>
              </a:p>
            </p:txBody>
          </p:sp>
          <p:sp>
            <p:nvSpPr>
              <p:cNvPr id="479485" name="Oval 1277"/>
              <p:cNvSpPr>
                <a:spLocks noChangeArrowheads="1"/>
              </p:cNvSpPr>
              <p:nvPr/>
            </p:nvSpPr>
            <p:spPr bwMode="auto">
              <a:xfrm>
                <a:off x="3965" y="1800"/>
                <a:ext cx="59" cy="55"/>
              </a:xfrm>
              <a:prstGeom prst="ellipse">
                <a:avLst/>
              </a:prstGeom>
              <a:solidFill>
                <a:srgbClr val="C8C8C8"/>
              </a:solidFill>
              <a:ln w="9525">
                <a:noFill/>
                <a:round/>
                <a:headEnd/>
                <a:tailEnd/>
              </a:ln>
            </p:spPr>
            <p:txBody>
              <a:bodyPr/>
              <a:lstStyle/>
              <a:p>
                <a:endParaRPr lang="it-IT"/>
              </a:p>
            </p:txBody>
          </p:sp>
          <p:sp>
            <p:nvSpPr>
              <p:cNvPr id="479486" name="Oval 1278"/>
              <p:cNvSpPr>
                <a:spLocks noChangeArrowheads="1"/>
              </p:cNvSpPr>
              <p:nvPr/>
            </p:nvSpPr>
            <p:spPr bwMode="auto">
              <a:xfrm>
                <a:off x="3965" y="1800"/>
                <a:ext cx="59" cy="55"/>
              </a:xfrm>
              <a:prstGeom prst="ellipse">
                <a:avLst/>
              </a:prstGeom>
              <a:solidFill>
                <a:srgbClr val="CACACA"/>
              </a:solidFill>
              <a:ln w="9525">
                <a:noFill/>
                <a:round/>
                <a:headEnd/>
                <a:tailEnd/>
              </a:ln>
            </p:spPr>
            <p:txBody>
              <a:bodyPr/>
              <a:lstStyle/>
              <a:p>
                <a:endParaRPr lang="it-IT"/>
              </a:p>
            </p:txBody>
          </p:sp>
          <p:sp>
            <p:nvSpPr>
              <p:cNvPr id="479487" name="Oval 1279"/>
              <p:cNvSpPr>
                <a:spLocks noChangeArrowheads="1"/>
              </p:cNvSpPr>
              <p:nvPr/>
            </p:nvSpPr>
            <p:spPr bwMode="auto">
              <a:xfrm>
                <a:off x="3965" y="1800"/>
                <a:ext cx="59" cy="55"/>
              </a:xfrm>
              <a:prstGeom prst="ellipse">
                <a:avLst/>
              </a:prstGeom>
              <a:solidFill>
                <a:srgbClr val="CBCBCB"/>
              </a:solidFill>
              <a:ln w="9525">
                <a:noFill/>
                <a:round/>
                <a:headEnd/>
                <a:tailEnd/>
              </a:ln>
            </p:spPr>
            <p:txBody>
              <a:bodyPr/>
              <a:lstStyle/>
              <a:p>
                <a:endParaRPr lang="it-IT"/>
              </a:p>
            </p:txBody>
          </p:sp>
          <p:sp>
            <p:nvSpPr>
              <p:cNvPr id="479488" name="Oval 1280"/>
              <p:cNvSpPr>
                <a:spLocks noChangeArrowheads="1"/>
              </p:cNvSpPr>
              <p:nvPr/>
            </p:nvSpPr>
            <p:spPr bwMode="auto">
              <a:xfrm>
                <a:off x="3967" y="1802"/>
                <a:ext cx="55" cy="51"/>
              </a:xfrm>
              <a:prstGeom prst="ellipse">
                <a:avLst/>
              </a:prstGeom>
              <a:solidFill>
                <a:srgbClr val="CCCCCC"/>
              </a:solidFill>
              <a:ln w="9525">
                <a:noFill/>
                <a:round/>
                <a:headEnd/>
                <a:tailEnd/>
              </a:ln>
            </p:spPr>
            <p:txBody>
              <a:bodyPr/>
              <a:lstStyle/>
              <a:p>
                <a:endParaRPr lang="it-IT"/>
              </a:p>
            </p:txBody>
          </p:sp>
          <p:sp>
            <p:nvSpPr>
              <p:cNvPr id="479489" name="Oval 1281"/>
              <p:cNvSpPr>
                <a:spLocks noChangeArrowheads="1"/>
              </p:cNvSpPr>
              <p:nvPr/>
            </p:nvSpPr>
            <p:spPr bwMode="auto">
              <a:xfrm>
                <a:off x="3967" y="1802"/>
                <a:ext cx="55" cy="51"/>
              </a:xfrm>
              <a:prstGeom prst="ellipse">
                <a:avLst/>
              </a:prstGeom>
              <a:solidFill>
                <a:srgbClr val="CDCDCD"/>
              </a:solidFill>
              <a:ln w="9525">
                <a:noFill/>
                <a:round/>
                <a:headEnd/>
                <a:tailEnd/>
              </a:ln>
            </p:spPr>
            <p:txBody>
              <a:bodyPr/>
              <a:lstStyle/>
              <a:p>
                <a:endParaRPr lang="it-IT"/>
              </a:p>
            </p:txBody>
          </p:sp>
          <p:sp>
            <p:nvSpPr>
              <p:cNvPr id="479490" name="Oval 1282"/>
              <p:cNvSpPr>
                <a:spLocks noChangeArrowheads="1"/>
              </p:cNvSpPr>
              <p:nvPr/>
            </p:nvSpPr>
            <p:spPr bwMode="auto">
              <a:xfrm>
                <a:off x="3969" y="1802"/>
                <a:ext cx="51" cy="51"/>
              </a:xfrm>
              <a:prstGeom prst="ellipse">
                <a:avLst/>
              </a:prstGeom>
              <a:solidFill>
                <a:srgbClr val="CDCDCD"/>
              </a:solidFill>
              <a:ln w="9525">
                <a:noFill/>
                <a:round/>
                <a:headEnd/>
                <a:tailEnd/>
              </a:ln>
            </p:spPr>
            <p:txBody>
              <a:bodyPr/>
              <a:lstStyle/>
              <a:p>
                <a:endParaRPr lang="it-IT"/>
              </a:p>
            </p:txBody>
          </p:sp>
          <p:sp>
            <p:nvSpPr>
              <p:cNvPr id="479491" name="Oval 1283"/>
              <p:cNvSpPr>
                <a:spLocks noChangeArrowheads="1"/>
              </p:cNvSpPr>
              <p:nvPr/>
            </p:nvSpPr>
            <p:spPr bwMode="auto">
              <a:xfrm>
                <a:off x="3969" y="1804"/>
                <a:ext cx="51" cy="47"/>
              </a:xfrm>
              <a:prstGeom prst="ellipse">
                <a:avLst/>
              </a:prstGeom>
              <a:solidFill>
                <a:srgbClr val="CECECE"/>
              </a:solidFill>
              <a:ln w="9525">
                <a:noFill/>
                <a:round/>
                <a:headEnd/>
                <a:tailEnd/>
              </a:ln>
            </p:spPr>
            <p:txBody>
              <a:bodyPr/>
              <a:lstStyle/>
              <a:p>
                <a:endParaRPr lang="it-IT"/>
              </a:p>
            </p:txBody>
          </p:sp>
          <p:sp>
            <p:nvSpPr>
              <p:cNvPr id="479492" name="Oval 1284"/>
              <p:cNvSpPr>
                <a:spLocks noChangeArrowheads="1"/>
              </p:cNvSpPr>
              <p:nvPr/>
            </p:nvSpPr>
            <p:spPr bwMode="auto">
              <a:xfrm>
                <a:off x="3969" y="1804"/>
                <a:ext cx="49" cy="47"/>
              </a:xfrm>
              <a:prstGeom prst="ellipse">
                <a:avLst/>
              </a:prstGeom>
              <a:solidFill>
                <a:srgbClr val="CFCFCF"/>
              </a:solidFill>
              <a:ln w="9525">
                <a:noFill/>
                <a:round/>
                <a:headEnd/>
                <a:tailEnd/>
              </a:ln>
            </p:spPr>
            <p:txBody>
              <a:bodyPr/>
              <a:lstStyle/>
              <a:p>
                <a:endParaRPr lang="it-IT"/>
              </a:p>
            </p:txBody>
          </p:sp>
          <p:sp>
            <p:nvSpPr>
              <p:cNvPr id="479493" name="Oval 1285"/>
              <p:cNvSpPr>
                <a:spLocks noChangeArrowheads="1"/>
              </p:cNvSpPr>
              <p:nvPr/>
            </p:nvSpPr>
            <p:spPr bwMode="auto">
              <a:xfrm>
                <a:off x="3971" y="1804"/>
                <a:ext cx="47" cy="47"/>
              </a:xfrm>
              <a:prstGeom prst="ellipse">
                <a:avLst/>
              </a:prstGeom>
              <a:solidFill>
                <a:srgbClr val="D0D0D0"/>
              </a:solidFill>
              <a:ln w="9525">
                <a:noFill/>
                <a:round/>
                <a:headEnd/>
                <a:tailEnd/>
              </a:ln>
            </p:spPr>
            <p:txBody>
              <a:bodyPr/>
              <a:lstStyle/>
              <a:p>
                <a:endParaRPr lang="it-IT"/>
              </a:p>
            </p:txBody>
          </p:sp>
          <p:sp>
            <p:nvSpPr>
              <p:cNvPr id="479494" name="Oval 1286"/>
              <p:cNvSpPr>
                <a:spLocks noChangeArrowheads="1"/>
              </p:cNvSpPr>
              <p:nvPr/>
            </p:nvSpPr>
            <p:spPr bwMode="auto">
              <a:xfrm>
                <a:off x="3971" y="1806"/>
                <a:ext cx="47" cy="43"/>
              </a:xfrm>
              <a:prstGeom prst="ellipse">
                <a:avLst/>
              </a:prstGeom>
              <a:solidFill>
                <a:srgbClr val="D1D1D1"/>
              </a:solidFill>
              <a:ln w="9525">
                <a:noFill/>
                <a:round/>
                <a:headEnd/>
                <a:tailEnd/>
              </a:ln>
            </p:spPr>
            <p:txBody>
              <a:bodyPr/>
              <a:lstStyle/>
              <a:p>
                <a:endParaRPr lang="it-IT"/>
              </a:p>
            </p:txBody>
          </p:sp>
          <p:sp>
            <p:nvSpPr>
              <p:cNvPr id="479495" name="Oval 1287"/>
              <p:cNvSpPr>
                <a:spLocks noChangeArrowheads="1"/>
              </p:cNvSpPr>
              <p:nvPr/>
            </p:nvSpPr>
            <p:spPr bwMode="auto">
              <a:xfrm>
                <a:off x="3973" y="1806"/>
                <a:ext cx="43" cy="43"/>
              </a:xfrm>
              <a:prstGeom prst="ellipse">
                <a:avLst/>
              </a:prstGeom>
              <a:solidFill>
                <a:srgbClr val="D2D2D2"/>
              </a:solidFill>
              <a:ln w="9525">
                <a:noFill/>
                <a:round/>
                <a:headEnd/>
                <a:tailEnd/>
              </a:ln>
            </p:spPr>
            <p:txBody>
              <a:bodyPr/>
              <a:lstStyle/>
              <a:p>
                <a:endParaRPr lang="it-IT"/>
              </a:p>
            </p:txBody>
          </p:sp>
          <p:sp>
            <p:nvSpPr>
              <p:cNvPr id="479496" name="Oval 1288"/>
              <p:cNvSpPr>
                <a:spLocks noChangeArrowheads="1"/>
              </p:cNvSpPr>
              <p:nvPr/>
            </p:nvSpPr>
            <p:spPr bwMode="auto">
              <a:xfrm>
                <a:off x="3973" y="1808"/>
                <a:ext cx="43" cy="39"/>
              </a:xfrm>
              <a:prstGeom prst="ellipse">
                <a:avLst/>
              </a:prstGeom>
              <a:solidFill>
                <a:srgbClr val="D2D2D2"/>
              </a:solidFill>
              <a:ln w="9525">
                <a:noFill/>
                <a:round/>
                <a:headEnd/>
                <a:tailEnd/>
              </a:ln>
            </p:spPr>
            <p:txBody>
              <a:bodyPr/>
              <a:lstStyle/>
              <a:p>
                <a:endParaRPr lang="it-IT"/>
              </a:p>
            </p:txBody>
          </p:sp>
          <p:sp>
            <p:nvSpPr>
              <p:cNvPr id="479497" name="Oval 1289"/>
              <p:cNvSpPr>
                <a:spLocks noChangeArrowheads="1"/>
              </p:cNvSpPr>
              <p:nvPr/>
            </p:nvSpPr>
            <p:spPr bwMode="auto">
              <a:xfrm>
                <a:off x="3973" y="1808"/>
                <a:ext cx="41" cy="39"/>
              </a:xfrm>
              <a:prstGeom prst="ellipse">
                <a:avLst/>
              </a:prstGeom>
              <a:solidFill>
                <a:srgbClr val="D3D3D3"/>
              </a:solidFill>
              <a:ln w="9525">
                <a:noFill/>
                <a:round/>
                <a:headEnd/>
                <a:tailEnd/>
              </a:ln>
            </p:spPr>
            <p:txBody>
              <a:bodyPr/>
              <a:lstStyle/>
              <a:p>
                <a:endParaRPr lang="it-IT"/>
              </a:p>
            </p:txBody>
          </p:sp>
          <p:sp>
            <p:nvSpPr>
              <p:cNvPr id="479498" name="Oval 1290"/>
              <p:cNvSpPr>
                <a:spLocks noChangeArrowheads="1"/>
              </p:cNvSpPr>
              <p:nvPr/>
            </p:nvSpPr>
            <p:spPr bwMode="auto">
              <a:xfrm>
                <a:off x="3975" y="1808"/>
                <a:ext cx="39" cy="39"/>
              </a:xfrm>
              <a:prstGeom prst="ellipse">
                <a:avLst/>
              </a:prstGeom>
              <a:solidFill>
                <a:srgbClr val="D4D4D4"/>
              </a:solidFill>
              <a:ln w="9525">
                <a:noFill/>
                <a:round/>
                <a:headEnd/>
                <a:tailEnd/>
              </a:ln>
            </p:spPr>
            <p:txBody>
              <a:bodyPr/>
              <a:lstStyle/>
              <a:p>
                <a:endParaRPr lang="it-IT"/>
              </a:p>
            </p:txBody>
          </p:sp>
          <p:sp>
            <p:nvSpPr>
              <p:cNvPr id="479499" name="Oval 1291"/>
              <p:cNvSpPr>
                <a:spLocks noChangeArrowheads="1"/>
              </p:cNvSpPr>
              <p:nvPr/>
            </p:nvSpPr>
            <p:spPr bwMode="auto">
              <a:xfrm>
                <a:off x="3975" y="1810"/>
                <a:ext cx="39" cy="35"/>
              </a:xfrm>
              <a:prstGeom prst="ellipse">
                <a:avLst/>
              </a:prstGeom>
              <a:solidFill>
                <a:srgbClr val="D4D4D4"/>
              </a:solidFill>
              <a:ln w="9525">
                <a:noFill/>
                <a:round/>
                <a:headEnd/>
                <a:tailEnd/>
              </a:ln>
            </p:spPr>
            <p:txBody>
              <a:bodyPr/>
              <a:lstStyle/>
              <a:p>
                <a:endParaRPr lang="it-IT"/>
              </a:p>
            </p:txBody>
          </p:sp>
          <p:sp>
            <p:nvSpPr>
              <p:cNvPr id="479500" name="Oval 1292"/>
              <p:cNvSpPr>
                <a:spLocks noChangeArrowheads="1"/>
              </p:cNvSpPr>
              <p:nvPr/>
            </p:nvSpPr>
            <p:spPr bwMode="auto">
              <a:xfrm>
                <a:off x="3975" y="1810"/>
                <a:ext cx="37" cy="35"/>
              </a:xfrm>
              <a:prstGeom prst="ellipse">
                <a:avLst/>
              </a:prstGeom>
              <a:solidFill>
                <a:srgbClr val="D5D5D5"/>
              </a:solidFill>
              <a:ln w="9525">
                <a:noFill/>
                <a:round/>
                <a:headEnd/>
                <a:tailEnd/>
              </a:ln>
            </p:spPr>
            <p:txBody>
              <a:bodyPr/>
              <a:lstStyle/>
              <a:p>
                <a:endParaRPr lang="it-IT"/>
              </a:p>
            </p:txBody>
          </p:sp>
          <p:sp>
            <p:nvSpPr>
              <p:cNvPr id="479501" name="Oval 1293"/>
              <p:cNvSpPr>
                <a:spLocks noChangeArrowheads="1"/>
              </p:cNvSpPr>
              <p:nvPr/>
            </p:nvSpPr>
            <p:spPr bwMode="auto">
              <a:xfrm>
                <a:off x="3977" y="1810"/>
                <a:ext cx="35" cy="35"/>
              </a:xfrm>
              <a:prstGeom prst="ellipse">
                <a:avLst/>
              </a:prstGeom>
              <a:solidFill>
                <a:srgbClr val="D5D5D5"/>
              </a:solidFill>
              <a:ln w="9525">
                <a:noFill/>
                <a:round/>
                <a:headEnd/>
                <a:tailEnd/>
              </a:ln>
            </p:spPr>
            <p:txBody>
              <a:bodyPr/>
              <a:lstStyle/>
              <a:p>
                <a:endParaRPr lang="it-IT"/>
              </a:p>
            </p:txBody>
          </p:sp>
          <p:sp>
            <p:nvSpPr>
              <p:cNvPr id="479502" name="Oval 1294"/>
              <p:cNvSpPr>
                <a:spLocks noChangeArrowheads="1"/>
              </p:cNvSpPr>
              <p:nvPr/>
            </p:nvSpPr>
            <p:spPr bwMode="auto">
              <a:xfrm>
                <a:off x="3977" y="1812"/>
                <a:ext cx="35" cy="31"/>
              </a:xfrm>
              <a:prstGeom prst="ellipse">
                <a:avLst/>
              </a:prstGeom>
              <a:solidFill>
                <a:srgbClr val="D6D6D6"/>
              </a:solidFill>
              <a:ln w="9525">
                <a:noFill/>
                <a:round/>
                <a:headEnd/>
                <a:tailEnd/>
              </a:ln>
            </p:spPr>
            <p:txBody>
              <a:bodyPr/>
              <a:lstStyle/>
              <a:p>
                <a:endParaRPr lang="it-IT"/>
              </a:p>
            </p:txBody>
          </p:sp>
          <p:sp>
            <p:nvSpPr>
              <p:cNvPr id="479503" name="Oval 1295"/>
              <p:cNvSpPr>
                <a:spLocks noChangeArrowheads="1"/>
              </p:cNvSpPr>
              <p:nvPr/>
            </p:nvSpPr>
            <p:spPr bwMode="auto">
              <a:xfrm>
                <a:off x="3979" y="1812"/>
                <a:ext cx="31" cy="31"/>
              </a:xfrm>
              <a:prstGeom prst="ellipse">
                <a:avLst/>
              </a:prstGeom>
              <a:solidFill>
                <a:srgbClr val="D7D7D7"/>
              </a:solidFill>
              <a:ln w="9525">
                <a:noFill/>
                <a:round/>
                <a:headEnd/>
                <a:tailEnd/>
              </a:ln>
            </p:spPr>
            <p:txBody>
              <a:bodyPr/>
              <a:lstStyle/>
              <a:p>
                <a:endParaRPr lang="it-IT"/>
              </a:p>
            </p:txBody>
          </p:sp>
          <p:sp>
            <p:nvSpPr>
              <p:cNvPr id="479504" name="Oval 1296"/>
              <p:cNvSpPr>
                <a:spLocks noChangeArrowheads="1"/>
              </p:cNvSpPr>
              <p:nvPr/>
            </p:nvSpPr>
            <p:spPr bwMode="auto">
              <a:xfrm>
                <a:off x="3979" y="1814"/>
                <a:ext cx="31" cy="27"/>
              </a:xfrm>
              <a:prstGeom prst="ellipse">
                <a:avLst/>
              </a:prstGeom>
              <a:solidFill>
                <a:srgbClr val="D7D7D7"/>
              </a:solidFill>
              <a:ln w="9525">
                <a:noFill/>
                <a:round/>
                <a:headEnd/>
                <a:tailEnd/>
              </a:ln>
            </p:spPr>
            <p:txBody>
              <a:bodyPr/>
              <a:lstStyle/>
              <a:p>
                <a:endParaRPr lang="it-IT"/>
              </a:p>
            </p:txBody>
          </p:sp>
          <p:sp>
            <p:nvSpPr>
              <p:cNvPr id="479505" name="Oval 1297"/>
              <p:cNvSpPr>
                <a:spLocks noChangeArrowheads="1"/>
              </p:cNvSpPr>
              <p:nvPr/>
            </p:nvSpPr>
            <p:spPr bwMode="auto">
              <a:xfrm>
                <a:off x="3981" y="1814"/>
                <a:ext cx="27" cy="27"/>
              </a:xfrm>
              <a:prstGeom prst="ellipse">
                <a:avLst/>
              </a:prstGeom>
              <a:solidFill>
                <a:srgbClr val="D8D8D8"/>
              </a:solidFill>
              <a:ln w="9525">
                <a:noFill/>
                <a:round/>
                <a:headEnd/>
                <a:tailEnd/>
              </a:ln>
            </p:spPr>
            <p:txBody>
              <a:bodyPr/>
              <a:lstStyle/>
              <a:p>
                <a:endParaRPr lang="it-IT"/>
              </a:p>
            </p:txBody>
          </p:sp>
          <p:sp>
            <p:nvSpPr>
              <p:cNvPr id="479506" name="Oval 1298"/>
              <p:cNvSpPr>
                <a:spLocks noChangeArrowheads="1"/>
              </p:cNvSpPr>
              <p:nvPr/>
            </p:nvSpPr>
            <p:spPr bwMode="auto">
              <a:xfrm>
                <a:off x="3981" y="1814"/>
                <a:ext cx="27" cy="27"/>
              </a:xfrm>
              <a:prstGeom prst="ellipse">
                <a:avLst/>
              </a:prstGeom>
              <a:solidFill>
                <a:srgbClr val="D8D8D8"/>
              </a:solidFill>
              <a:ln w="9525">
                <a:noFill/>
                <a:round/>
                <a:headEnd/>
                <a:tailEnd/>
              </a:ln>
            </p:spPr>
            <p:txBody>
              <a:bodyPr/>
              <a:lstStyle/>
              <a:p>
                <a:endParaRPr lang="it-IT"/>
              </a:p>
            </p:txBody>
          </p:sp>
          <p:sp>
            <p:nvSpPr>
              <p:cNvPr id="479507" name="Oval 1299"/>
              <p:cNvSpPr>
                <a:spLocks noChangeArrowheads="1"/>
              </p:cNvSpPr>
              <p:nvPr/>
            </p:nvSpPr>
            <p:spPr bwMode="auto">
              <a:xfrm>
                <a:off x="3981" y="1817"/>
                <a:ext cx="25" cy="22"/>
              </a:xfrm>
              <a:prstGeom prst="ellipse">
                <a:avLst/>
              </a:prstGeom>
              <a:solidFill>
                <a:srgbClr val="D8D8D8"/>
              </a:solidFill>
              <a:ln w="9525">
                <a:noFill/>
                <a:round/>
                <a:headEnd/>
                <a:tailEnd/>
              </a:ln>
            </p:spPr>
            <p:txBody>
              <a:bodyPr/>
              <a:lstStyle/>
              <a:p>
                <a:endParaRPr lang="it-IT"/>
              </a:p>
            </p:txBody>
          </p:sp>
          <p:sp>
            <p:nvSpPr>
              <p:cNvPr id="479508" name="Oval 1300"/>
              <p:cNvSpPr>
                <a:spLocks noChangeArrowheads="1"/>
              </p:cNvSpPr>
              <p:nvPr/>
            </p:nvSpPr>
            <p:spPr bwMode="auto">
              <a:xfrm>
                <a:off x="3983" y="1817"/>
                <a:ext cx="23" cy="22"/>
              </a:xfrm>
              <a:prstGeom prst="ellipse">
                <a:avLst/>
              </a:prstGeom>
              <a:solidFill>
                <a:srgbClr val="D9D9D9"/>
              </a:solidFill>
              <a:ln w="9525">
                <a:noFill/>
                <a:round/>
                <a:headEnd/>
                <a:tailEnd/>
              </a:ln>
            </p:spPr>
            <p:txBody>
              <a:bodyPr/>
              <a:lstStyle/>
              <a:p>
                <a:endParaRPr lang="it-IT"/>
              </a:p>
            </p:txBody>
          </p:sp>
          <p:sp>
            <p:nvSpPr>
              <p:cNvPr id="479509" name="Oval 1301"/>
              <p:cNvSpPr>
                <a:spLocks noChangeArrowheads="1"/>
              </p:cNvSpPr>
              <p:nvPr/>
            </p:nvSpPr>
            <p:spPr bwMode="auto">
              <a:xfrm>
                <a:off x="3983" y="1819"/>
                <a:ext cx="23" cy="18"/>
              </a:xfrm>
              <a:prstGeom prst="ellipse">
                <a:avLst/>
              </a:prstGeom>
              <a:solidFill>
                <a:srgbClr val="D9D9D9"/>
              </a:solidFill>
              <a:ln w="9525">
                <a:noFill/>
                <a:round/>
                <a:headEnd/>
                <a:tailEnd/>
              </a:ln>
            </p:spPr>
            <p:txBody>
              <a:bodyPr/>
              <a:lstStyle/>
              <a:p>
                <a:endParaRPr lang="it-IT"/>
              </a:p>
            </p:txBody>
          </p:sp>
          <p:sp>
            <p:nvSpPr>
              <p:cNvPr id="479510" name="Oval 1302"/>
              <p:cNvSpPr>
                <a:spLocks noChangeArrowheads="1"/>
              </p:cNvSpPr>
              <p:nvPr/>
            </p:nvSpPr>
            <p:spPr bwMode="auto">
              <a:xfrm>
                <a:off x="3983" y="1819"/>
                <a:ext cx="21" cy="18"/>
              </a:xfrm>
              <a:prstGeom prst="ellipse">
                <a:avLst/>
              </a:prstGeom>
              <a:solidFill>
                <a:srgbClr val="DADADA"/>
              </a:solidFill>
              <a:ln w="9525">
                <a:noFill/>
                <a:round/>
                <a:headEnd/>
                <a:tailEnd/>
              </a:ln>
            </p:spPr>
            <p:txBody>
              <a:bodyPr/>
              <a:lstStyle/>
              <a:p>
                <a:endParaRPr lang="it-IT"/>
              </a:p>
            </p:txBody>
          </p:sp>
          <p:sp>
            <p:nvSpPr>
              <p:cNvPr id="479511" name="Oval 1303"/>
              <p:cNvSpPr>
                <a:spLocks noChangeArrowheads="1"/>
              </p:cNvSpPr>
              <p:nvPr/>
            </p:nvSpPr>
            <p:spPr bwMode="auto">
              <a:xfrm>
                <a:off x="3985" y="1819"/>
                <a:ext cx="19" cy="18"/>
              </a:xfrm>
              <a:prstGeom prst="ellipse">
                <a:avLst/>
              </a:prstGeom>
              <a:solidFill>
                <a:srgbClr val="DADADA"/>
              </a:solidFill>
              <a:ln w="9525">
                <a:noFill/>
                <a:round/>
                <a:headEnd/>
                <a:tailEnd/>
              </a:ln>
            </p:spPr>
            <p:txBody>
              <a:bodyPr/>
              <a:lstStyle/>
              <a:p>
                <a:endParaRPr lang="it-IT"/>
              </a:p>
            </p:txBody>
          </p:sp>
          <p:sp>
            <p:nvSpPr>
              <p:cNvPr id="479512" name="Oval 1304"/>
              <p:cNvSpPr>
                <a:spLocks noChangeArrowheads="1"/>
              </p:cNvSpPr>
              <p:nvPr/>
            </p:nvSpPr>
            <p:spPr bwMode="auto">
              <a:xfrm>
                <a:off x="3985" y="1821"/>
                <a:ext cx="19" cy="14"/>
              </a:xfrm>
              <a:prstGeom prst="ellipse">
                <a:avLst/>
              </a:prstGeom>
              <a:solidFill>
                <a:srgbClr val="DADADA"/>
              </a:solidFill>
              <a:ln w="9525">
                <a:noFill/>
                <a:round/>
                <a:headEnd/>
                <a:tailEnd/>
              </a:ln>
            </p:spPr>
            <p:txBody>
              <a:bodyPr/>
              <a:lstStyle/>
              <a:p>
                <a:endParaRPr lang="it-IT"/>
              </a:p>
            </p:txBody>
          </p:sp>
          <p:sp>
            <p:nvSpPr>
              <p:cNvPr id="479513" name="Oval 1305"/>
              <p:cNvSpPr>
                <a:spLocks noChangeArrowheads="1"/>
              </p:cNvSpPr>
              <p:nvPr/>
            </p:nvSpPr>
            <p:spPr bwMode="auto">
              <a:xfrm>
                <a:off x="3987" y="1821"/>
                <a:ext cx="15" cy="14"/>
              </a:xfrm>
              <a:prstGeom prst="ellipse">
                <a:avLst/>
              </a:prstGeom>
              <a:solidFill>
                <a:srgbClr val="DBDBDB"/>
              </a:solidFill>
              <a:ln w="9525">
                <a:noFill/>
                <a:round/>
                <a:headEnd/>
                <a:tailEnd/>
              </a:ln>
            </p:spPr>
            <p:txBody>
              <a:bodyPr/>
              <a:lstStyle/>
              <a:p>
                <a:endParaRPr lang="it-IT"/>
              </a:p>
            </p:txBody>
          </p:sp>
          <p:sp>
            <p:nvSpPr>
              <p:cNvPr id="479514" name="Oval 1306"/>
              <p:cNvSpPr>
                <a:spLocks noChangeArrowheads="1"/>
              </p:cNvSpPr>
              <p:nvPr/>
            </p:nvSpPr>
            <p:spPr bwMode="auto">
              <a:xfrm>
                <a:off x="3987" y="1821"/>
                <a:ext cx="15" cy="14"/>
              </a:xfrm>
              <a:prstGeom prst="ellipse">
                <a:avLst/>
              </a:prstGeom>
              <a:solidFill>
                <a:srgbClr val="DBDBDB"/>
              </a:solidFill>
              <a:ln w="9525">
                <a:noFill/>
                <a:round/>
                <a:headEnd/>
                <a:tailEnd/>
              </a:ln>
            </p:spPr>
            <p:txBody>
              <a:bodyPr/>
              <a:lstStyle/>
              <a:p>
                <a:endParaRPr lang="it-IT"/>
              </a:p>
            </p:txBody>
          </p:sp>
          <p:sp>
            <p:nvSpPr>
              <p:cNvPr id="479515" name="Oval 1307"/>
              <p:cNvSpPr>
                <a:spLocks noChangeArrowheads="1"/>
              </p:cNvSpPr>
              <p:nvPr/>
            </p:nvSpPr>
            <p:spPr bwMode="auto">
              <a:xfrm>
                <a:off x="3989" y="1823"/>
                <a:ext cx="11" cy="10"/>
              </a:xfrm>
              <a:prstGeom prst="ellipse">
                <a:avLst/>
              </a:prstGeom>
              <a:solidFill>
                <a:srgbClr val="DBDBDB"/>
              </a:solidFill>
              <a:ln w="9525">
                <a:noFill/>
                <a:round/>
                <a:headEnd/>
                <a:tailEnd/>
              </a:ln>
            </p:spPr>
            <p:txBody>
              <a:bodyPr/>
              <a:lstStyle/>
              <a:p>
                <a:endParaRPr lang="it-IT"/>
              </a:p>
            </p:txBody>
          </p:sp>
          <p:sp>
            <p:nvSpPr>
              <p:cNvPr id="479516" name="Oval 1308"/>
              <p:cNvSpPr>
                <a:spLocks noChangeArrowheads="1"/>
              </p:cNvSpPr>
              <p:nvPr/>
            </p:nvSpPr>
            <p:spPr bwMode="auto">
              <a:xfrm>
                <a:off x="3989" y="1823"/>
                <a:ext cx="11" cy="10"/>
              </a:xfrm>
              <a:prstGeom prst="ellipse">
                <a:avLst/>
              </a:prstGeom>
              <a:solidFill>
                <a:srgbClr val="DBDBDB"/>
              </a:solidFill>
              <a:ln w="9525">
                <a:noFill/>
                <a:round/>
                <a:headEnd/>
                <a:tailEnd/>
              </a:ln>
            </p:spPr>
            <p:txBody>
              <a:bodyPr/>
              <a:lstStyle/>
              <a:p>
                <a:endParaRPr lang="it-IT"/>
              </a:p>
            </p:txBody>
          </p:sp>
          <p:sp>
            <p:nvSpPr>
              <p:cNvPr id="479517" name="Oval 1309"/>
              <p:cNvSpPr>
                <a:spLocks noChangeArrowheads="1"/>
              </p:cNvSpPr>
              <p:nvPr/>
            </p:nvSpPr>
            <p:spPr bwMode="auto">
              <a:xfrm>
                <a:off x="3989" y="1823"/>
                <a:ext cx="9" cy="10"/>
              </a:xfrm>
              <a:prstGeom prst="ellipse">
                <a:avLst/>
              </a:prstGeom>
              <a:solidFill>
                <a:srgbClr val="DCDCDC"/>
              </a:solidFill>
              <a:ln w="9525">
                <a:noFill/>
                <a:round/>
                <a:headEnd/>
                <a:tailEnd/>
              </a:ln>
            </p:spPr>
            <p:txBody>
              <a:bodyPr/>
              <a:lstStyle/>
              <a:p>
                <a:endParaRPr lang="it-IT"/>
              </a:p>
            </p:txBody>
          </p:sp>
          <p:sp>
            <p:nvSpPr>
              <p:cNvPr id="479518" name="Oval 1310"/>
              <p:cNvSpPr>
                <a:spLocks noChangeArrowheads="1"/>
              </p:cNvSpPr>
              <p:nvPr/>
            </p:nvSpPr>
            <p:spPr bwMode="auto">
              <a:xfrm>
                <a:off x="3991" y="1825"/>
                <a:ext cx="7" cy="6"/>
              </a:xfrm>
              <a:prstGeom prst="ellipse">
                <a:avLst/>
              </a:prstGeom>
              <a:solidFill>
                <a:srgbClr val="DCDCDC"/>
              </a:solidFill>
              <a:ln w="9525">
                <a:noFill/>
                <a:round/>
                <a:headEnd/>
                <a:tailEnd/>
              </a:ln>
            </p:spPr>
            <p:txBody>
              <a:bodyPr/>
              <a:lstStyle/>
              <a:p>
                <a:endParaRPr lang="it-IT"/>
              </a:p>
            </p:txBody>
          </p:sp>
          <p:sp>
            <p:nvSpPr>
              <p:cNvPr id="479519" name="Oval 1311"/>
              <p:cNvSpPr>
                <a:spLocks noChangeArrowheads="1"/>
              </p:cNvSpPr>
              <p:nvPr/>
            </p:nvSpPr>
            <p:spPr bwMode="auto">
              <a:xfrm>
                <a:off x="3991" y="1825"/>
                <a:ext cx="7" cy="6"/>
              </a:xfrm>
              <a:prstGeom prst="ellipse">
                <a:avLst/>
              </a:prstGeom>
              <a:solidFill>
                <a:srgbClr val="DCDCDC"/>
              </a:solidFill>
              <a:ln w="9525">
                <a:noFill/>
                <a:round/>
                <a:headEnd/>
                <a:tailEnd/>
              </a:ln>
            </p:spPr>
            <p:txBody>
              <a:bodyPr/>
              <a:lstStyle/>
              <a:p>
                <a:endParaRPr lang="it-IT"/>
              </a:p>
            </p:txBody>
          </p:sp>
          <p:sp>
            <p:nvSpPr>
              <p:cNvPr id="479520" name="Oval 1312"/>
              <p:cNvSpPr>
                <a:spLocks noChangeArrowheads="1"/>
              </p:cNvSpPr>
              <p:nvPr/>
            </p:nvSpPr>
            <p:spPr bwMode="auto">
              <a:xfrm>
                <a:off x="3991" y="1825"/>
                <a:ext cx="5" cy="6"/>
              </a:xfrm>
              <a:prstGeom prst="ellipse">
                <a:avLst/>
              </a:prstGeom>
              <a:solidFill>
                <a:srgbClr val="DCDCDC"/>
              </a:solidFill>
              <a:ln w="9525">
                <a:noFill/>
                <a:round/>
                <a:headEnd/>
                <a:tailEnd/>
              </a:ln>
            </p:spPr>
            <p:txBody>
              <a:bodyPr/>
              <a:lstStyle/>
              <a:p>
                <a:endParaRPr lang="it-IT"/>
              </a:p>
            </p:txBody>
          </p:sp>
        </p:grpSp>
        <p:sp>
          <p:nvSpPr>
            <p:cNvPr id="479521" name="Oval 1313"/>
            <p:cNvSpPr>
              <a:spLocks noChangeArrowheads="1"/>
            </p:cNvSpPr>
            <p:nvPr/>
          </p:nvSpPr>
          <p:spPr bwMode="auto">
            <a:xfrm>
              <a:off x="3890" y="1729"/>
              <a:ext cx="209" cy="197"/>
            </a:xfrm>
            <a:prstGeom prst="ellipse">
              <a:avLst/>
            </a:prstGeom>
            <a:noFill/>
            <a:ln w="3175">
              <a:solidFill>
                <a:srgbClr val="000000"/>
              </a:solidFill>
              <a:round/>
              <a:headEnd/>
              <a:tailEnd/>
            </a:ln>
          </p:spPr>
          <p:txBody>
            <a:bodyPr/>
            <a:lstStyle/>
            <a:p>
              <a:endParaRPr lang="it-IT"/>
            </a:p>
          </p:txBody>
        </p:sp>
      </p:grpSp>
      <p:grpSp>
        <p:nvGrpSpPr>
          <p:cNvPr id="479522" name="Group 1314"/>
          <p:cNvGrpSpPr>
            <a:grpSpLocks/>
          </p:cNvGrpSpPr>
          <p:nvPr/>
        </p:nvGrpSpPr>
        <p:grpSpPr bwMode="auto">
          <a:xfrm>
            <a:off x="2789238" y="2268538"/>
            <a:ext cx="331787" cy="312737"/>
            <a:chOff x="2573" y="1575"/>
            <a:chExt cx="209" cy="197"/>
          </a:xfrm>
        </p:grpSpPr>
        <p:grpSp>
          <p:nvGrpSpPr>
            <p:cNvPr id="479523" name="Group 1315"/>
            <p:cNvGrpSpPr>
              <a:grpSpLocks/>
            </p:cNvGrpSpPr>
            <p:nvPr/>
          </p:nvGrpSpPr>
          <p:grpSpPr bwMode="auto">
            <a:xfrm>
              <a:off x="2573" y="1575"/>
              <a:ext cx="209" cy="197"/>
              <a:chOff x="2573" y="1575"/>
              <a:chExt cx="209" cy="197"/>
            </a:xfrm>
          </p:grpSpPr>
          <p:sp>
            <p:nvSpPr>
              <p:cNvPr id="479524" name="Oval 1316"/>
              <p:cNvSpPr>
                <a:spLocks noChangeArrowheads="1"/>
              </p:cNvSpPr>
              <p:nvPr/>
            </p:nvSpPr>
            <p:spPr bwMode="auto">
              <a:xfrm>
                <a:off x="2573" y="1575"/>
                <a:ext cx="209" cy="197"/>
              </a:xfrm>
              <a:prstGeom prst="ellipse">
                <a:avLst/>
              </a:prstGeom>
              <a:solidFill>
                <a:srgbClr val="000000"/>
              </a:solidFill>
              <a:ln w="9525">
                <a:noFill/>
                <a:round/>
                <a:headEnd/>
                <a:tailEnd/>
              </a:ln>
            </p:spPr>
            <p:txBody>
              <a:bodyPr/>
              <a:lstStyle/>
              <a:p>
                <a:endParaRPr lang="it-IT"/>
              </a:p>
            </p:txBody>
          </p:sp>
          <p:sp>
            <p:nvSpPr>
              <p:cNvPr id="479525" name="Oval 1317"/>
              <p:cNvSpPr>
                <a:spLocks noChangeArrowheads="1"/>
              </p:cNvSpPr>
              <p:nvPr/>
            </p:nvSpPr>
            <p:spPr bwMode="auto">
              <a:xfrm>
                <a:off x="2575" y="1577"/>
                <a:ext cx="205" cy="193"/>
              </a:xfrm>
              <a:prstGeom prst="ellipse">
                <a:avLst/>
              </a:prstGeom>
              <a:solidFill>
                <a:srgbClr val="090909"/>
              </a:solidFill>
              <a:ln w="9525">
                <a:noFill/>
                <a:round/>
                <a:headEnd/>
                <a:tailEnd/>
              </a:ln>
            </p:spPr>
            <p:txBody>
              <a:bodyPr/>
              <a:lstStyle/>
              <a:p>
                <a:endParaRPr lang="it-IT"/>
              </a:p>
            </p:txBody>
          </p:sp>
          <p:sp>
            <p:nvSpPr>
              <p:cNvPr id="479526" name="Oval 1318"/>
              <p:cNvSpPr>
                <a:spLocks noChangeArrowheads="1"/>
              </p:cNvSpPr>
              <p:nvPr/>
            </p:nvSpPr>
            <p:spPr bwMode="auto">
              <a:xfrm>
                <a:off x="2575" y="1577"/>
                <a:ext cx="205" cy="193"/>
              </a:xfrm>
              <a:prstGeom prst="ellipse">
                <a:avLst/>
              </a:prstGeom>
              <a:solidFill>
                <a:srgbClr val="0D0D0D"/>
              </a:solidFill>
              <a:ln w="9525">
                <a:noFill/>
                <a:round/>
                <a:headEnd/>
                <a:tailEnd/>
              </a:ln>
            </p:spPr>
            <p:txBody>
              <a:bodyPr/>
              <a:lstStyle/>
              <a:p>
                <a:endParaRPr lang="it-IT"/>
              </a:p>
            </p:txBody>
          </p:sp>
          <p:sp>
            <p:nvSpPr>
              <p:cNvPr id="479527" name="Oval 1319"/>
              <p:cNvSpPr>
                <a:spLocks noChangeArrowheads="1"/>
              </p:cNvSpPr>
              <p:nvPr/>
            </p:nvSpPr>
            <p:spPr bwMode="auto">
              <a:xfrm>
                <a:off x="2575" y="1577"/>
                <a:ext cx="203" cy="193"/>
              </a:xfrm>
              <a:prstGeom prst="ellipse">
                <a:avLst/>
              </a:prstGeom>
              <a:solidFill>
                <a:srgbClr val="101010"/>
              </a:solidFill>
              <a:ln w="9525">
                <a:noFill/>
                <a:round/>
                <a:headEnd/>
                <a:tailEnd/>
              </a:ln>
            </p:spPr>
            <p:txBody>
              <a:bodyPr/>
              <a:lstStyle/>
              <a:p>
                <a:endParaRPr lang="it-IT"/>
              </a:p>
            </p:txBody>
          </p:sp>
          <p:sp>
            <p:nvSpPr>
              <p:cNvPr id="479528" name="Oval 1320"/>
              <p:cNvSpPr>
                <a:spLocks noChangeArrowheads="1"/>
              </p:cNvSpPr>
              <p:nvPr/>
            </p:nvSpPr>
            <p:spPr bwMode="auto">
              <a:xfrm>
                <a:off x="2577" y="1579"/>
                <a:ext cx="201" cy="189"/>
              </a:xfrm>
              <a:prstGeom prst="ellipse">
                <a:avLst/>
              </a:prstGeom>
              <a:solidFill>
                <a:srgbClr val="131313"/>
              </a:solidFill>
              <a:ln w="9525">
                <a:noFill/>
                <a:round/>
                <a:headEnd/>
                <a:tailEnd/>
              </a:ln>
            </p:spPr>
            <p:txBody>
              <a:bodyPr/>
              <a:lstStyle/>
              <a:p>
                <a:endParaRPr lang="it-IT"/>
              </a:p>
            </p:txBody>
          </p:sp>
          <p:sp>
            <p:nvSpPr>
              <p:cNvPr id="479529" name="Oval 1321"/>
              <p:cNvSpPr>
                <a:spLocks noChangeArrowheads="1"/>
              </p:cNvSpPr>
              <p:nvPr/>
            </p:nvSpPr>
            <p:spPr bwMode="auto">
              <a:xfrm>
                <a:off x="2577" y="1579"/>
                <a:ext cx="201" cy="189"/>
              </a:xfrm>
              <a:prstGeom prst="ellipse">
                <a:avLst/>
              </a:prstGeom>
              <a:solidFill>
                <a:srgbClr val="161616"/>
              </a:solidFill>
              <a:ln w="9525">
                <a:noFill/>
                <a:round/>
                <a:headEnd/>
                <a:tailEnd/>
              </a:ln>
            </p:spPr>
            <p:txBody>
              <a:bodyPr/>
              <a:lstStyle/>
              <a:p>
                <a:endParaRPr lang="it-IT"/>
              </a:p>
            </p:txBody>
          </p:sp>
          <p:sp>
            <p:nvSpPr>
              <p:cNvPr id="479530" name="Oval 1322"/>
              <p:cNvSpPr>
                <a:spLocks noChangeArrowheads="1"/>
              </p:cNvSpPr>
              <p:nvPr/>
            </p:nvSpPr>
            <p:spPr bwMode="auto">
              <a:xfrm>
                <a:off x="2579" y="1581"/>
                <a:ext cx="197" cy="185"/>
              </a:xfrm>
              <a:prstGeom prst="ellipse">
                <a:avLst/>
              </a:prstGeom>
              <a:solidFill>
                <a:srgbClr val="191919"/>
              </a:solidFill>
              <a:ln w="9525">
                <a:noFill/>
                <a:round/>
                <a:headEnd/>
                <a:tailEnd/>
              </a:ln>
            </p:spPr>
            <p:txBody>
              <a:bodyPr/>
              <a:lstStyle/>
              <a:p>
                <a:endParaRPr lang="it-IT"/>
              </a:p>
            </p:txBody>
          </p:sp>
          <p:sp>
            <p:nvSpPr>
              <p:cNvPr id="479531" name="Oval 1323"/>
              <p:cNvSpPr>
                <a:spLocks noChangeArrowheads="1"/>
              </p:cNvSpPr>
              <p:nvPr/>
            </p:nvSpPr>
            <p:spPr bwMode="auto">
              <a:xfrm>
                <a:off x="2579" y="1581"/>
                <a:ext cx="197" cy="185"/>
              </a:xfrm>
              <a:prstGeom prst="ellipse">
                <a:avLst/>
              </a:prstGeom>
              <a:solidFill>
                <a:srgbClr val="1B1B1B"/>
              </a:solidFill>
              <a:ln w="9525">
                <a:noFill/>
                <a:round/>
                <a:headEnd/>
                <a:tailEnd/>
              </a:ln>
            </p:spPr>
            <p:txBody>
              <a:bodyPr/>
              <a:lstStyle/>
              <a:p>
                <a:endParaRPr lang="it-IT"/>
              </a:p>
            </p:txBody>
          </p:sp>
          <p:sp>
            <p:nvSpPr>
              <p:cNvPr id="479532" name="Oval 1324"/>
              <p:cNvSpPr>
                <a:spLocks noChangeArrowheads="1"/>
              </p:cNvSpPr>
              <p:nvPr/>
            </p:nvSpPr>
            <p:spPr bwMode="auto">
              <a:xfrm>
                <a:off x="2579" y="1581"/>
                <a:ext cx="197" cy="185"/>
              </a:xfrm>
              <a:prstGeom prst="ellipse">
                <a:avLst/>
              </a:prstGeom>
              <a:solidFill>
                <a:srgbClr val="1D1D1D"/>
              </a:solidFill>
              <a:ln w="9525">
                <a:noFill/>
                <a:round/>
                <a:headEnd/>
                <a:tailEnd/>
              </a:ln>
            </p:spPr>
            <p:txBody>
              <a:bodyPr/>
              <a:lstStyle/>
              <a:p>
                <a:endParaRPr lang="it-IT"/>
              </a:p>
            </p:txBody>
          </p:sp>
          <p:sp>
            <p:nvSpPr>
              <p:cNvPr id="479533" name="Oval 1325"/>
              <p:cNvSpPr>
                <a:spLocks noChangeArrowheads="1"/>
              </p:cNvSpPr>
              <p:nvPr/>
            </p:nvSpPr>
            <p:spPr bwMode="auto">
              <a:xfrm>
                <a:off x="2581" y="1583"/>
                <a:ext cx="193" cy="181"/>
              </a:xfrm>
              <a:prstGeom prst="ellipse">
                <a:avLst/>
              </a:prstGeom>
              <a:solidFill>
                <a:srgbClr val="202020"/>
              </a:solidFill>
              <a:ln w="9525">
                <a:noFill/>
                <a:round/>
                <a:headEnd/>
                <a:tailEnd/>
              </a:ln>
            </p:spPr>
            <p:txBody>
              <a:bodyPr/>
              <a:lstStyle/>
              <a:p>
                <a:endParaRPr lang="it-IT"/>
              </a:p>
            </p:txBody>
          </p:sp>
          <p:sp>
            <p:nvSpPr>
              <p:cNvPr id="479534" name="Oval 1326"/>
              <p:cNvSpPr>
                <a:spLocks noChangeArrowheads="1"/>
              </p:cNvSpPr>
              <p:nvPr/>
            </p:nvSpPr>
            <p:spPr bwMode="auto">
              <a:xfrm>
                <a:off x="2581" y="1583"/>
                <a:ext cx="193" cy="181"/>
              </a:xfrm>
              <a:prstGeom prst="ellipse">
                <a:avLst/>
              </a:prstGeom>
              <a:solidFill>
                <a:srgbClr val="222222"/>
              </a:solidFill>
              <a:ln w="9525">
                <a:noFill/>
                <a:round/>
                <a:headEnd/>
                <a:tailEnd/>
              </a:ln>
            </p:spPr>
            <p:txBody>
              <a:bodyPr/>
              <a:lstStyle/>
              <a:p>
                <a:endParaRPr lang="it-IT"/>
              </a:p>
            </p:txBody>
          </p:sp>
          <p:sp>
            <p:nvSpPr>
              <p:cNvPr id="479535" name="Oval 1327"/>
              <p:cNvSpPr>
                <a:spLocks noChangeArrowheads="1"/>
              </p:cNvSpPr>
              <p:nvPr/>
            </p:nvSpPr>
            <p:spPr bwMode="auto">
              <a:xfrm>
                <a:off x="2583" y="1583"/>
                <a:ext cx="189" cy="181"/>
              </a:xfrm>
              <a:prstGeom prst="ellipse">
                <a:avLst/>
              </a:prstGeom>
              <a:solidFill>
                <a:srgbClr val="242424"/>
              </a:solidFill>
              <a:ln w="9525">
                <a:noFill/>
                <a:round/>
                <a:headEnd/>
                <a:tailEnd/>
              </a:ln>
            </p:spPr>
            <p:txBody>
              <a:bodyPr/>
              <a:lstStyle/>
              <a:p>
                <a:endParaRPr lang="it-IT"/>
              </a:p>
            </p:txBody>
          </p:sp>
          <p:sp>
            <p:nvSpPr>
              <p:cNvPr id="479536" name="Oval 1328"/>
              <p:cNvSpPr>
                <a:spLocks noChangeArrowheads="1"/>
              </p:cNvSpPr>
              <p:nvPr/>
            </p:nvSpPr>
            <p:spPr bwMode="auto">
              <a:xfrm>
                <a:off x="2583" y="1585"/>
                <a:ext cx="189" cy="177"/>
              </a:xfrm>
              <a:prstGeom prst="ellipse">
                <a:avLst/>
              </a:prstGeom>
              <a:solidFill>
                <a:srgbClr val="262626"/>
              </a:solidFill>
              <a:ln w="9525">
                <a:noFill/>
                <a:round/>
                <a:headEnd/>
                <a:tailEnd/>
              </a:ln>
            </p:spPr>
            <p:txBody>
              <a:bodyPr/>
              <a:lstStyle/>
              <a:p>
                <a:endParaRPr lang="it-IT"/>
              </a:p>
            </p:txBody>
          </p:sp>
          <p:sp>
            <p:nvSpPr>
              <p:cNvPr id="479537" name="Oval 1329"/>
              <p:cNvSpPr>
                <a:spLocks noChangeArrowheads="1"/>
              </p:cNvSpPr>
              <p:nvPr/>
            </p:nvSpPr>
            <p:spPr bwMode="auto">
              <a:xfrm>
                <a:off x="2583" y="1585"/>
                <a:ext cx="187" cy="177"/>
              </a:xfrm>
              <a:prstGeom prst="ellipse">
                <a:avLst/>
              </a:prstGeom>
              <a:solidFill>
                <a:srgbClr val="292929"/>
              </a:solidFill>
              <a:ln w="9525">
                <a:noFill/>
                <a:round/>
                <a:headEnd/>
                <a:tailEnd/>
              </a:ln>
            </p:spPr>
            <p:txBody>
              <a:bodyPr/>
              <a:lstStyle/>
              <a:p>
                <a:endParaRPr lang="it-IT"/>
              </a:p>
            </p:txBody>
          </p:sp>
          <p:sp>
            <p:nvSpPr>
              <p:cNvPr id="479538" name="Oval 1330"/>
              <p:cNvSpPr>
                <a:spLocks noChangeArrowheads="1"/>
              </p:cNvSpPr>
              <p:nvPr/>
            </p:nvSpPr>
            <p:spPr bwMode="auto">
              <a:xfrm>
                <a:off x="2585" y="1587"/>
                <a:ext cx="185" cy="173"/>
              </a:xfrm>
              <a:prstGeom prst="ellipse">
                <a:avLst/>
              </a:prstGeom>
              <a:solidFill>
                <a:srgbClr val="2B2B2B"/>
              </a:solidFill>
              <a:ln w="9525">
                <a:noFill/>
                <a:round/>
                <a:headEnd/>
                <a:tailEnd/>
              </a:ln>
            </p:spPr>
            <p:txBody>
              <a:bodyPr/>
              <a:lstStyle/>
              <a:p>
                <a:endParaRPr lang="it-IT"/>
              </a:p>
            </p:txBody>
          </p:sp>
          <p:sp>
            <p:nvSpPr>
              <p:cNvPr id="479539" name="Oval 1331"/>
              <p:cNvSpPr>
                <a:spLocks noChangeArrowheads="1"/>
              </p:cNvSpPr>
              <p:nvPr/>
            </p:nvSpPr>
            <p:spPr bwMode="auto">
              <a:xfrm>
                <a:off x="2585" y="1587"/>
                <a:ext cx="185" cy="173"/>
              </a:xfrm>
              <a:prstGeom prst="ellipse">
                <a:avLst/>
              </a:prstGeom>
              <a:solidFill>
                <a:srgbClr val="2D2D2D"/>
              </a:solidFill>
              <a:ln w="9525">
                <a:noFill/>
                <a:round/>
                <a:headEnd/>
                <a:tailEnd/>
              </a:ln>
            </p:spPr>
            <p:txBody>
              <a:bodyPr/>
              <a:lstStyle/>
              <a:p>
                <a:endParaRPr lang="it-IT"/>
              </a:p>
            </p:txBody>
          </p:sp>
          <p:sp>
            <p:nvSpPr>
              <p:cNvPr id="479540" name="Oval 1332"/>
              <p:cNvSpPr>
                <a:spLocks noChangeArrowheads="1"/>
              </p:cNvSpPr>
              <p:nvPr/>
            </p:nvSpPr>
            <p:spPr bwMode="auto">
              <a:xfrm>
                <a:off x="2587" y="1587"/>
                <a:ext cx="181" cy="173"/>
              </a:xfrm>
              <a:prstGeom prst="ellipse">
                <a:avLst/>
              </a:prstGeom>
              <a:solidFill>
                <a:srgbClr val="2F2F2F"/>
              </a:solidFill>
              <a:ln w="9525">
                <a:noFill/>
                <a:round/>
                <a:headEnd/>
                <a:tailEnd/>
              </a:ln>
            </p:spPr>
            <p:txBody>
              <a:bodyPr/>
              <a:lstStyle/>
              <a:p>
                <a:endParaRPr lang="it-IT"/>
              </a:p>
            </p:txBody>
          </p:sp>
          <p:sp>
            <p:nvSpPr>
              <p:cNvPr id="479541" name="Oval 1333"/>
              <p:cNvSpPr>
                <a:spLocks noChangeArrowheads="1"/>
              </p:cNvSpPr>
              <p:nvPr/>
            </p:nvSpPr>
            <p:spPr bwMode="auto">
              <a:xfrm>
                <a:off x="2587" y="1589"/>
                <a:ext cx="181" cy="169"/>
              </a:xfrm>
              <a:prstGeom prst="ellipse">
                <a:avLst/>
              </a:prstGeom>
              <a:solidFill>
                <a:srgbClr val="313131"/>
              </a:solidFill>
              <a:ln w="9525">
                <a:noFill/>
                <a:round/>
                <a:headEnd/>
                <a:tailEnd/>
              </a:ln>
            </p:spPr>
            <p:txBody>
              <a:bodyPr/>
              <a:lstStyle/>
              <a:p>
                <a:endParaRPr lang="it-IT"/>
              </a:p>
            </p:txBody>
          </p:sp>
          <p:sp>
            <p:nvSpPr>
              <p:cNvPr id="479542" name="Oval 1334"/>
              <p:cNvSpPr>
                <a:spLocks noChangeArrowheads="1"/>
              </p:cNvSpPr>
              <p:nvPr/>
            </p:nvSpPr>
            <p:spPr bwMode="auto">
              <a:xfrm>
                <a:off x="2587" y="1589"/>
                <a:ext cx="179" cy="169"/>
              </a:xfrm>
              <a:prstGeom prst="ellipse">
                <a:avLst/>
              </a:prstGeom>
              <a:solidFill>
                <a:srgbClr val="333333"/>
              </a:solidFill>
              <a:ln w="9525">
                <a:noFill/>
                <a:round/>
                <a:headEnd/>
                <a:tailEnd/>
              </a:ln>
            </p:spPr>
            <p:txBody>
              <a:bodyPr/>
              <a:lstStyle/>
              <a:p>
                <a:endParaRPr lang="it-IT"/>
              </a:p>
            </p:txBody>
          </p:sp>
          <p:sp>
            <p:nvSpPr>
              <p:cNvPr id="479543" name="Oval 1335"/>
              <p:cNvSpPr>
                <a:spLocks noChangeArrowheads="1"/>
              </p:cNvSpPr>
              <p:nvPr/>
            </p:nvSpPr>
            <p:spPr bwMode="auto">
              <a:xfrm>
                <a:off x="2589" y="1589"/>
                <a:ext cx="177" cy="169"/>
              </a:xfrm>
              <a:prstGeom prst="ellipse">
                <a:avLst/>
              </a:prstGeom>
              <a:solidFill>
                <a:srgbClr val="363636"/>
              </a:solidFill>
              <a:ln w="9525">
                <a:noFill/>
                <a:round/>
                <a:headEnd/>
                <a:tailEnd/>
              </a:ln>
            </p:spPr>
            <p:txBody>
              <a:bodyPr/>
              <a:lstStyle/>
              <a:p>
                <a:endParaRPr lang="it-IT"/>
              </a:p>
            </p:txBody>
          </p:sp>
          <p:sp>
            <p:nvSpPr>
              <p:cNvPr id="479544" name="Oval 1336"/>
              <p:cNvSpPr>
                <a:spLocks noChangeArrowheads="1"/>
              </p:cNvSpPr>
              <p:nvPr/>
            </p:nvSpPr>
            <p:spPr bwMode="auto">
              <a:xfrm>
                <a:off x="2589" y="1591"/>
                <a:ext cx="177" cy="165"/>
              </a:xfrm>
              <a:prstGeom prst="ellipse">
                <a:avLst/>
              </a:prstGeom>
              <a:solidFill>
                <a:srgbClr val="383838"/>
              </a:solidFill>
              <a:ln w="9525">
                <a:noFill/>
                <a:round/>
                <a:headEnd/>
                <a:tailEnd/>
              </a:ln>
            </p:spPr>
            <p:txBody>
              <a:bodyPr/>
              <a:lstStyle/>
              <a:p>
                <a:endParaRPr lang="it-IT"/>
              </a:p>
            </p:txBody>
          </p:sp>
          <p:sp>
            <p:nvSpPr>
              <p:cNvPr id="479545" name="Oval 1337"/>
              <p:cNvSpPr>
                <a:spLocks noChangeArrowheads="1"/>
              </p:cNvSpPr>
              <p:nvPr/>
            </p:nvSpPr>
            <p:spPr bwMode="auto">
              <a:xfrm>
                <a:off x="2591" y="1591"/>
                <a:ext cx="173" cy="165"/>
              </a:xfrm>
              <a:prstGeom prst="ellipse">
                <a:avLst/>
              </a:prstGeom>
              <a:solidFill>
                <a:srgbClr val="3A3A3A"/>
              </a:solidFill>
              <a:ln w="9525">
                <a:noFill/>
                <a:round/>
                <a:headEnd/>
                <a:tailEnd/>
              </a:ln>
            </p:spPr>
            <p:txBody>
              <a:bodyPr/>
              <a:lstStyle/>
              <a:p>
                <a:endParaRPr lang="it-IT"/>
              </a:p>
            </p:txBody>
          </p:sp>
          <p:sp>
            <p:nvSpPr>
              <p:cNvPr id="479546" name="Oval 1338"/>
              <p:cNvSpPr>
                <a:spLocks noChangeArrowheads="1"/>
              </p:cNvSpPr>
              <p:nvPr/>
            </p:nvSpPr>
            <p:spPr bwMode="auto">
              <a:xfrm>
                <a:off x="2591" y="1593"/>
                <a:ext cx="173" cy="161"/>
              </a:xfrm>
              <a:prstGeom prst="ellipse">
                <a:avLst/>
              </a:prstGeom>
              <a:solidFill>
                <a:srgbClr val="3C3C3C"/>
              </a:solidFill>
              <a:ln w="9525">
                <a:noFill/>
                <a:round/>
                <a:headEnd/>
                <a:tailEnd/>
              </a:ln>
            </p:spPr>
            <p:txBody>
              <a:bodyPr/>
              <a:lstStyle/>
              <a:p>
                <a:endParaRPr lang="it-IT"/>
              </a:p>
            </p:txBody>
          </p:sp>
          <p:sp>
            <p:nvSpPr>
              <p:cNvPr id="479547" name="Oval 1339"/>
              <p:cNvSpPr>
                <a:spLocks noChangeArrowheads="1"/>
              </p:cNvSpPr>
              <p:nvPr/>
            </p:nvSpPr>
            <p:spPr bwMode="auto">
              <a:xfrm>
                <a:off x="2591" y="1593"/>
                <a:ext cx="171" cy="161"/>
              </a:xfrm>
              <a:prstGeom prst="ellipse">
                <a:avLst/>
              </a:prstGeom>
              <a:solidFill>
                <a:srgbClr val="3F3F3F"/>
              </a:solidFill>
              <a:ln w="9525">
                <a:noFill/>
                <a:round/>
                <a:headEnd/>
                <a:tailEnd/>
              </a:ln>
            </p:spPr>
            <p:txBody>
              <a:bodyPr/>
              <a:lstStyle/>
              <a:p>
                <a:endParaRPr lang="it-IT"/>
              </a:p>
            </p:txBody>
          </p:sp>
          <p:sp>
            <p:nvSpPr>
              <p:cNvPr id="479548" name="Oval 1340"/>
              <p:cNvSpPr>
                <a:spLocks noChangeArrowheads="1"/>
              </p:cNvSpPr>
              <p:nvPr/>
            </p:nvSpPr>
            <p:spPr bwMode="auto">
              <a:xfrm>
                <a:off x="2593" y="1593"/>
                <a:ext cx="169" cy="161"/>
              </a:xfrm>
              <a:prstGeom prst="ellipse">
                <a:avLst/>
              </a:prstGeom>
              <a:solidFill>
                <a:srgbClr val="414141"/>
              </a:solidFill>
              <a:ln w="9525">
                <a:noFill/>
                <a:round/>
                <a:headEnd/>
                <a:tailEnd/>
              </a:ln>
            </p:spPr>
            <p:txBody>
              <a:bodyPr/>
              <a:lstStyle/>
              <a:p>
                <a:endParaRPr lang="it-IT"/>
              </a:p>
            </p:txBody>
          </p:sp>
          <p:sp>
            <p:nvSpPr>
              <p:cNvPr id="479549" name="Oval 1341"/>
              <p:cNvSpPr>
                <a:spLocks noChangeArrowheads="1"/>
              </p:cNvSpPr>
              <p:nvPr/>
            </p:nvSpPr>
            <p:spPr bwMode="auto">
              <a:xfrm>
                <a:off x="2593" y="1595"/>
                <a:ext cx="169" cy="157"/>
              </a:xfrm>
              <a:prstGeom prst="ellipse">
                <a:avLst/>
              </a:prstGeom>
              <a:solidFill>
                <a:srgbClr val="434343"/>
              </a:solidFill>
              <a:ln w="9525">
                <a:noFill/>
                <a:round/>
                <a:headEnd/>
                <a:tailEnd/>
              </a:ln>
            </p:spPr>
            <p:txBody>
              <a:bodyPr/>
              <a:lstStyle/>
              <a:p>
                <a:endParaRPr lang="it-IT"/>
              </a:p>
            </p:txBody>
          </p:sp>
          <p:sp>
            <p:nvSpPr>
              <p:cNvPr id="479550" name="Oval 1342"/>
              <p:cNvSpPr>
                <a:spLocks noChangeArrowheads="1"/>
              </p:cNvSpPr>
              <p:nvPr/>
            </p:nvSpPr>
            <p:spPr bwMode="auto">
              <a:xfrm>
                <a:off x="2595" y="1595"/>
                <a:ext cx="165" cy="157"/>
              </a:xfrm>
              <a:prstGeom prst="ellipse">
                <a:avLst/>
              </a:prstGeom>
              <a:solidFill>
                <a:srgbClr val="454545"/>
              </a:solidFill>
              <a:ln w="9525">
                <a:noFill/>
                <a:round/>
                <a:headEnd/>
                <a:tailEnd/>
              </a:ln>
            </p:spPr>
            <p:txBody>
              <a:bodyPr/>
              <a:lstStyle/>
              <a:p>
                <a:endParaRPr lang="it-IT"/>
              </a:p>
            </p:txBody>
          </p:sp>
          <p:sp>
            <p:nvSpPr>
              <p:cNvPr id="479551" name="Oval 1343"/>
              <p:cNvSpPr>
                <a:spLocks noChangeArrowheads="1"/>
              </p:cNvSpPr>
              <p:nvPr/>
            </p:nvSpPr>
            <p:spPr bwMode="auto">
              <a:xfrm>
                <a:off x="2595" y="1595"/>
                <a:ext cx="165" cy="157"/>
              </a:xfrm>
              <a:prstGeom prst="ellipse">
                <a:avLst/>
              </a:prstGeom>
              <a:solidFill>
                <a:srgbClr val="484848"/>
              </a:solidFill>
              <a:ln w="9525">
                <a:noFill/>
                <a:round/>
                <a:headEnd/>
                <a:tailEnd/>
              </a:ln>
            </p:spPr>
            <p:txBody>
              <a:bodyPr/>
              <a:lstStyle/>
              <a:p>
                <a:endParaRPr lang="it-IT"/>
              </a:p>
            </p:txBody>
          </p:sp>
          <p:sp>
            <p:nvSpPr>
              <p:cNvPr id="479552" name="Oval 1344"/>
              <p:cNvSpPr>
                <a:spLocks noChangeArrowheads="1"/>
              </p:cNvSpPr>
              <p:nvPr/>
            </p:nvSpPr>
            <p:spPr bwMode="auto">
              <a:xfrm>
                <a:off x="2595" y="1597"/>
                <a:ext cx="165" cy="152"/>
              </a:xfrm>
              <a:prstGeom prst="ellipse">
                <a:avLst/>
              </a:prstGeom>
              <a:solidFill>
                <a:srgbClr val="4A4A4A"/>
              </a:solidFill>
              <a:ln w="9525">
                <a:noFill/>
                <a:round/>
                <a:headEnd/>
                <a:tailEnd/>
              </a:ln>
            </p:spPr>
            <p:txBody>
              <a:bodyPr/>
              <a:lstStyle/>
              <a:p>
                <a:endParaRPr lang="it-IT"/>
              </a:p>
            </p:txBody>
          </p:sp>
          <p:sp>
            <p:nvSpPr>
              <p:cNvPr id="479553" name="Oval 1345"/>
              <p:cNvSpPr>
                <a:spLocks noChangeArrowheads="1"/>
              </p:cNvSpPr>
              <p:nvPr/>
            </p:nvSpPr>
            <p:spPr bwMode="auto">
              <a:xfrm>
                <a:off x="2597" y="1597"/>
                <a:ext cx="161" cy="152"/>
              </a:xfrm>
              <a:prstGeom prst="ellipse">
                <a:avLst/>
              </a:prstGeom>
              <a:solidFill>
                <a:srgbClr val="4C4C4C"/>
              </a:solidFill>
              <a:ln w="9525">
                <a:noFill/>
                <a:round/>
                <a:headEnd/>
                <a:tailEnd/>
              </a:ln>
            </p:spPr>
            <p:txBody>
              <a:bodyPr/>
              <a:lstStyle/>
              <a:p>
                <a:endParaRPr lang="it-IT"/>
              </a:p>
            </p:txBody>
          </p:sp>
          <p:sp>
            <p:nvSpPr>
              <p:cNvPr id="479554" name="Oval 1346"/>
              <p:cNvSpPr>
                <a:spLocks noChangeArrowheads="1"/>
              </p:cNvSpPr>
              <p:nvPr/>
            </p:nvSpPr>
            <p:spPr bwMode="auto">
              <a:xfrm>
                <a:off x="2597" y="1597"/>
                <a:ext cx="161" cy="152"/>
              </a:xfrm>
              <a:prstGeom prst="ellipse">
                <a:avLst/>
              </a:prstGeom>
              <a:solidFill>
                <a:srgbClr val="4F4F4F"/>
              </a:solidFill>
              <a:ln w="9525">
                <a:noFill/>
                <a:round/>
                <a:headEnd/>
                <a:tailEnd/>
              </a:ln>
            </p:spPr>
            <p:txBody>
              <a:bodyPr/>
              <a:lstStyle/>
              <a:p>
                <a:endParaRPr lang="it-IT"/>
              </a:p>
            </p:txBody>
          </p:sp>
          <p:sp>
            <p:nvSpPr>
              <p:cNvPr id="479555" name="Oval 1347"/>
              <p:cNvSpPr>
                <a:spLocks noChangeArrowheads="1"/>
              </p:cNvSpPr>
              <p:nvPr/>
            </p:nvSpPr>
            <p:spPr bwMode="auto">
              <a:xfrm>
                <a:off x="2597" y="1599"/>
                <a:ext cx="159" cy="148"/>
              </a:xfrm>
              <a:prstGeom prst="ellipse">
                <a:avLst/>
              </a:prstGeom>
              <a:solidFill>
                <a:srgbClr val="515151"/>
              </a:solidFill>
              <a:ln w="9525">
                <a:noFill/>
                <a:round/>
                <a:headEnd/>
                <a:tailEnd/>
              </a:ln>
            </p:spPr>
            <p:txBody>
              <a:bodyPr/>
              <a:lstStyle/>
              <a:p>
                <a:endParaRPr lang="it-IT"/>
              </a:p>
            </p:txBody>
          </p:sp>
          <p:sp>
            <p:nvSpPr>
              <p:cNvPr id="479556" name="Oval 1348"/>
              <p:cNvSpPr>
                <a:spLocks noChangeArrowheads="1"/>
              </p:cNvSpPr>
              <p:nvPr/>
            </p:nvSpPr>
            <p:spPr bwMode="auto">
              <a:xfrm>
                <a:off x="2599" y="1599"/>
                <a:ext cx="157" cy="148"/>
              </a:xfrm>
              <a:prstGeom prst="ellipse">
                <a:avLst/>
              </a:prstGeom>
              <a:solidFill>
                <a:srgbClr val="535353"/>
              </a:solidFill>
              <a:ln w="9525">
                <a:noFill/>
                <a:round/>
                <a:headEnd/>
                <a:tailEnd/>
              </a:ln>
            </p:spPr>
            <p:txBody>
              <a:bodyPr/>
              <a:lstStyle/>
              <a:p>
                <a:endParaRPr lang="it-IT"/>
              </a:p>
            </p:txBody>
          </p:sp>
          <p:sp>
            <p:nvSpPr>
              <p:cNvPr id="479557" name="Oval 1349"/>
              <p:cNvSpPr>
                <a:spLocks noChangeArrowheads="1"/>
              </p:cNvSpPr>
              <p:nvPr/>
            </p:nvSpPr>
            <p:spPr bwMode="auto">
              <a:xfrm>
                <a:off x="2599" y="1601"/>
                <a:ext cx="157" cy="144"/>
              </a:xfrm>
              <a:prstGeom prst="ellipse">
                <a:avLst/>
              </a:prstGeom>
              <a:solidFill>
                <a:srgbClr val="565656"/>
              </a:solidFill>
              <a:ln w="9525">
                <a:noFill/>
                <a:round/>
                <a:headEnd/>
                <a:tailEnd/>
              </a:ln>
            </p:spPr>
            <p:txBody>
              <a:bodyPr/>
              <a:lstStyle/>
              <a:p>
                <a:endParaRPr lang="it-IT"/>
              </a:p>
            </p:txBody>
          </p:sp>
          <p:sp>
            <p:nvSpPr>
              <p:cNvPr id="479558" name="Oval 1350"/>
              <p:cNvSpPr>
                <a:spLocks noChangeArrowheads="1"/>
              </p:cNvSpPr>
              <p:nvPr/>
            </p:nvSpPr>
            <p:spPr bwMode="auto">
              <a:xfrm>
                <a:off x="2601" y="1601"/>
                <a:ext cx="153" cy="144"/>
              </a:xfrm>
              <a:prstGeom prst="ellipse">
                <a:avLst/>
              </a:prstGeom>
              <a:solidFill>
                <a:srgbClr val="585858"/>
              </a:solidFill>
              <a:ln w="9525">
                <a:noFill/>
                <a:round/>
                <a:headEnd/>
                <a:tailEnd/>
              </a:ln>
            </p:spPr>
            <p:txBody>
              <a:bodyPr/>
              <a:lstStyle/>
              <a:p>
                <a:endParaRPr lang="it-IT"/>
              </a:p>
            </p:txBody>
          </p:sp>
          <p:sp>
            <p:nvSpPr>
              <p:cNvPr id="479559" name="Oval 1351"/>
              <p:cNvSpPr>
                <a:spLocks noChangeArrowheads="1"/>
              </p:cNvSpPr>
              <p:nvPr/>
            </p:nvSpPr>
            <p:spPr bwMode="auto">
              <a:xfrm>
                <a:off x="2601" y="1601"/>
                <a:ext cx="153" cy="144"/>
              </a:xfrm>
              <a:prstGeom prst="ellipse">
                <a:avLst/>
              </a:prstGeom>
              <a:solidFill>
                <a:srgbClr val="5A5A5A"/>
              </a:solidFill>
              <a:ln w="9525">
                <a:noFill/>
                <a:round/>
                <a:headEnd/>
                <a:tailEnd/>
              </a:ln>
            </p:spPr>
            <p:txBody>
              <a:bodyPr/>
              <a:lstStyle/>
              <a:p>
                <a:endParaRPr lang="it-IT"/>
              </a:p>
            </p:txBody>
          </p:sp>
          <p:sp>
            <p:nvSpPr>
              <p:cNvPr id="479560" name="Oval 1352"/>
              <p:cNvSpPr>
                <a:spLocks noChangeArrowheads="1"/>
              </p:cNvSpPr>
              <p:nvPr/>
            </p:nvSpPr>
            <p:spPr bwMode="auto">
              <a:xfrm>
                <a:off x="2604" y="1603"/>
                <a:ext cx="148" cy="140"/>
              </a:xfrm>
              <a:prstGeom prst="ellipse">
                <a:avLst/>
              </a:prstGeom>
              <a:solidFill>
                <a:srgbClr val="5D5D5D"/>
              </a:solidFill>
              <a:ln w="9525">
                <a:noFill/>
                <a:round/>
                <a:headEnd/>
                <a:tailEnd/>
              </a:ln>
            </p:spPr>
            <p:txBody>
              <a:bodyPr/>
              <a:lstStyle/>
              <a:p>
                <a:endParaRPr lang="it-IT"/>
              </a:p>
            </p:txBody>
          </p:sp>
          <p:sp>
            <p:nvSpPr>
              <p:cNvPr id="479561" name="Oval 1353"/>
              <p:cNvSpPr>
                <a:spLocks noChangeArrowheads="1"/>
              </p:cNvSpPr>
              <p:nvPr/>
            </p:nvSpPr>
            <p:spPr bwMode="auto">
              <a:xfrm>
                <a:off x="2604" y="1603"/>
                <a:ext cx="148" cy="140"/>
              </a:xfrm>
              <a:prstGeom prst="ellipse">
                <a:avLst/>
              </a:prstGeom>
              <a:solidFill>
                <a:srgbClr val="5F5F5F"/>
              </a:solidFill>
              <a:ln w="9525">
                <a:noFill/>
                <a:round/>
                <a:headEnd/>
                <a:tailEnd/>
              </a:ln>
            </p:spPr>
            <p:txBody>
              <a:bodyPr/>
              <a:lstStyle/>
              <a:p>
                <a:endParaRPr lang="it-IT"/>
              </a:p>
            </p:txBody>
          </p:sp>
          <p:sp>
            <p:nvSpPr>
              <p:cNvPr id="479562" name="Oval 1354"/>
              <p:cNvSpPr>
                <a:spLocks noChangeArrowheads="1"/>
              </p:cNvSpPr>
              <p:nvPr/>
            </p:nvSpPr>
            <p:spPr bwMode="auto">
              <a:xfrm>
                <a:off x="2604" y="1603"/>
                <a:ext cx="146" cy="140"/>
              </a:xfrm>
              <a:prstGeom prst="ellipse">
                <a:avLst/>
              </a:prstGeom>
              <a:solidFill>
                <a:srgbClr val="616161"/>
              </a:solidFill>
              <a:ln w="9525">
                <a:noFill/>
                <a:round/>
                <a:headEnd/>
                <a:tailEnd/>
              </a:ln>
            </p:spPr>
            <p:txBody>
              <a:bodyPr/>
              <a:lstStyle/>
              <a:p>
                <a:endParaRPr lang="it-IT"/>
              </a:p>
            </p:txBody>
          </p:sp>
          <p:sp>
            <p:nvSpPr>
              <p:cNvPr id="479563" name="Oval 1355"/>
              <p:cNvSpPr>
                <a:spLocks noChangeArrowheads="1"/>
              </p:cNvSpPr>
              <p:nvPr/>
            </p:nvSpPr>
            <p:spPr bwMode="auto">
              <a:xfrm>
                <a:off x="2606" y="1605"/>
                <a:ext cx="144" cy="136"/>
              </a:xfrm>
              <a:prstGeom prst="ellipse">
                <a:avLst/>
              </a:prstGeom>
              <a:solidFill>
                <a:srgbClr val="646464"/>
              </a:solidFill>
              <a:ln w="9525">
                <a:noFill/>
                <a:round/>
                <a:headEnd/>
                <a:tailEnd/>
              </a:ln>
            </p:spPr>
            <p:txBody>
              <a:bodyPr/>
              <a:lstStyle/>
              <a:p>
                <a:endParaRPr lang="it-IT"/>
              </a:p>
            </p:txBody>
          </p:sp>
          <p:sp>
            <p:nvSpPr>
              <p:cNvPr id="479564" name="Oval 1356"/>
              <p:cNvSpPr>
                <a:spLocks noChangeArrowheads="1"/>
              </p:cNvSpPr>
              <p:nvPr/>
            </p:nvSpPr>
            <p:spPr bwMode="auto">
              <a:xfrm>
                <a:off x="2606" y="1605"/>
                <a:ext cx="144" cy="136"/>
              </a:xfrm>
              <a:prstGeom prst="ellipse">
                <a:avLst/>
              </a:prstGeom>
              <a:solidFill>
                <a:srgbClr val="666666"/>
              </a:solidFill>
              <a:ln w="9525">
                <a:noFill/>
                <a:round/>
                <a:headEnd/>
                <a:tailEnd/>
              </a:ln>
            </p:spPr>
            <p:txBody>
              <a:bodyPr/>
              <a:lstStyle/>
              <a:p>
                <a:endParaRPr lang="it-IT"/>
              </a:p>
            </p:txBody>
          </p:sp>
          <p:sp>
            <p:nvSpPr>
              <p:cNvPr id="479565" name="Oval 1357"/>
              <p:cNvSpPr>
                <a:spLocks noChangeArrowheads="1"/>
              </p:cNvSpPr>
              <p:nvPr/>
            </p:nvSpPr>
            <p:spPr bwMode="auto">
              <a:xfrm>
                <a:off x="2606" y="1607"/>
                <a:ext cx="142" cy="132"/>
              </a:xfrm>
              <a:prstGeom prst="ellipse">
                <a:avLst/>
              </a:prstGeom>
              <a:solidFill>
                <a:srgbClr val="686868"/>
              </a:solidFill>
              <a:ln w="9525">
                <a:noFill/>
                <a:round/>
                <a:headEnd/>
                <a:tailEnd/>
              </a:ln>
            </p:spPr>
            <p:txBody>
              <a:bodyPr/>
              <a:lstStyle/>
              <a:p>
                <a:endParaRPr lang="it-IT"/>
              </a:p>
            </p:txBody>
          </p:sp>
          <p:sp>
            <p:nvSpPr>
              <p:cNvPr id="479566" name="Oval 1358"/>
              <p:cNvSpPr>
                <a:spLocks noChangeArrowheads="1"/>
              </p:cNvSpPr>
              <p:nvPr/>
            </p:nvSpPr>
            <p:spPr bwMode="auto">
              <a:xfrm>
                <a:off x="2608" y="1607"/>
                <a:ext cx="140" cy="132"/>
              </a:xfrm>
              <a:prstGeom prst="ellipse">
                <a:avLst/>
              </a:prstGeom>
              <a:solidFill>
                <a:srgbClr val="6B6B6B"/>
              </a:solidFill>
              <a:ln w="9525">
                <a:noFill/>
                <a:round/>
                <a:headEnd/>
                <a:tailEnd/>
              </a:ln>
            </p:spPr>
            <p:txBody>
              <a:bodyPr/>
              <a:lstStyle/>
              <a:p>
                <a:endParaRPr lang="it-IT"/>
              </a:p>
            </p:txBody>
          </p:sp>
          <p:sp>
            <p:nvSpPr>
              <p:cNvPr id="479567" name="Oval 1359"/>
              <p:cNvSpPr>
                <a:spLocks noChangeArrowheads="1"/>
              </p:cNvSpPr>
              <p:nvPr/>
            </p:nvSpPr>
            <p:spPr bwMode="auto">
              <a:xfrm>
                <a:off x="2608" y="1607"/>
                <a:ext cx="140" cy="132"/>
              </a:xfrm>
              <a:prstGeom prst="ellipse">
                <a:avLst/>
              </a:prstGeom>
              <a:solidFill>
                <a:srgbClr val="6D6D6D"/>
              </a:solidFill>
              <a:ln w="9525">
                <a:noFill/>
                <a:round/>
                <a:headEnd/>
                <a:tailEnd/>
              </a:ln>
            </p:spPr>
            <p:txBody>
              <a:bodyPr/>
              <a:lstStyle/>
              <a:p>
                <a:endParaRPr lang="it-IT"/>
              </a:p>
            </p:txBody>
          </p:sp>
          <p:sp>
            <p:nvSpPr>
              <p:cNvPr id="479568" name="Oval 1360"/>
              <p:cNvSpPr>
                <a:spLocks noChangeArrowheads="1"/>
              </p:cNvSpPr>
              <p:nvPr/>
            </p:nvSpPr>
            <p:spPr bwMode="auto">
              <a:xfrm>
                <a:off x="2610" y="1609"/>
                <a:ext cx="136" cy="128"/>
              </a:xfrm>
              <a:prstGeom prst="ellipse">
                <a:avLst/>
              </a:prstGeom>
              <a:solidFill>
                <a:srgbClr val="6F6F6F"/>
              </a:solidFill>
              <a:ln w="9525">
                <a:noFill/>
                <a:round/>
                <a:headEnd/>
                <a:tailEnd/>
              </a:ln>
            </p:spPr>
            <p:txBody>
              <a:bodyPr/>
              <a:lstStyle/>
              <a:p>
                <a:endParaRPr lang="it-IT"/>
              </a:p>
            </p:txBody>
          </p:sp>
          <p:sp>
            <p:nvSpPr>
              <p:cNvPr id="479569" name="Oval 1361"/>
              <p:cNvSpPr>
                <a:spLocks noChangeArrowheads="1"/>
              </p:cNvSpPr>
              <p:nvPr/>
            </p:nvSpPr>
            <p:spPr bwMode="auto">
              <a:xfrm>
                <a:off x="2610" y="1609"/>
                <a:ext cx="136" cy="128"/>
              </a:xfrm>
              <a:prstGeom prst="ellipse">
                <a:avLst/>
              </a:prstGeom>
              <a:solidFill>
                <a:srgbClr val="727272"/>
              </a:solidFill>
              <a:ln w="9525">
                <a:noFill/>
                <a:round/>
                <a:headEnd/>
                <a:tailEnd/>
              </a:ln>
            </p:spPr>
            <p:txBody>
              <a:bodyPr/>
              <a:lstStyle/>
              <a:p>
                <a:endParaRPr lang="it-IT"/>
              </a:p>
            </p:txBody>
          </p:sp>
          <p:sp>
            <p:nvSpPr>
              <p:cNvPr id="479570" name="Oval 1362"/>
              <p:cNvSpPr>
                <a:spLocks noChangeArrowheads="1"/>
              </p:cNvSpPr>
              <p:nvPr/>
            </p:nvSpPr>
            <p:spPr bwMode="auto">
              <a:xfrm>
                <a:off x="2610" y="1609"/>
                <a:ext cx="134" cy="128"/>
              </a:xfrm>
              <a:prstGeom prst="ellipse">
                <a:avLst/>
              </a:prstGeom>
              <a:solidFill>
                <a:srgbClr val="747474"/>
              </a:solidFill>
              <a:ln w="9525">
                <a:noFill/>
                <a:round/>
                <a:headEnd/>
                <a:tailEnd/>
              </a:ln>
            </p:spPr>
            <p:txBody>
              <a:bodyPr/>
              <a:lstStyle/>
              <a:p>
                <a:endParaRPr lang="it-IT"/>
              </a:p>
            </p:txBody>
          </p:sp>
          <p:sp>
            <p:nvSpPr>
              <p:cNvPr id="479571" name="Oval 1363"/>
              <p:cNvSpPr>
                <a:spLocks noChangeArrowheads="1"/>
              </p:cNvSpPr>
              <p:nvPr/>
            </p:nvSpPr>
            <p:spPr bwMode="auto">
              <a:xfrm>
                <a:off x="2612" y="1611"/>
                <a:ext cx="132" cy="124"/>
              </a:xfrm>
              <a:prstGeom prst="ellipse">
                <a:avLst/>
              </a:prstGeom>
              <a:solidFill>
                <a:srgbClr val="777777"/>
              </a:solidFill>
              <a:ln w="9525">
                <a:noFill/>
                <a:round/>
                <a:headEnd/>
                <a:tailEnd/>
              </a:ln>
            </p:spPr>
            <p:txBody>
              <a:bodyPr/>
              <a:lstStyle/>
              <a:p>
                <a:endParaRPr lang="it-IT"/>
              </a:p>
            </p:txBody>
          </p:sp>
          <p:sp>
            <p:nvSpPr>
              <p:cNvPr id="479572" name="Oval 1364"/>
              <p:cNvSpPr>
                <a:spLocks noChangeArrowheads="1"/>
              </p:cNvSpPr>
              <p:nvPr/>
            </p:nvSpPr>
            <p:spPr bwMode="auto">
              <a:xfrm>
                <a:off x="2612" y="1611"/>
                <a:ext cx="130" cy="124"/>
              </a:xfrm>
              <a:prstGeom prst="ellipse">
                <a:avLst/>
              </a:prstGeom>
              <a:solidFill>
                <a:srgbClr val="797979"/>
              </a:solidFill>
              <a:ln w="9525">
                <a:noFill/>
                <a:round/>
                <a:headEnd/>
                <a:tailEnd/>
              </a:ln>
            </p:spPr>
            <p:txBody>
              <a:bodyPr/>
              <a:lstStyle/>
              <a:p>
                <a:endParaRPr lang="it-IT"/>
              </a:p>
            </p:txBody>
          </p:sp>
          <p:sp>
            <p:nvSpPr>
              <p:cNvPr id="479573" name="Oval 1365"/>
              <p:cNvSpPr>
                <a:spLocks noChangeArrowheads="1"/>
              </p:cNvSpPr>
              <p:nvPr/>
            </p:nvSpPr>
            <p:spPr bwMode="auto">
              <a:xfrm>
                <a:off x="2614" y="1613"/>
                <a:ext cx="128" cy="120"/>
              </a:xfrm>
              <a:prstGeom prst="ellipse">
                <a:avLst/>
              </a:prstGeom>
              <a:solidFill>
                <a:srgbClr val="7B7B7B"/>
              </a:solidFill>
              <a:ln w="9525">
                <a:noFill/>
                <a:round/>
                <a:headEnd/>
                <a:tailEnd/>
              </a:ln>
            </p:spPr>
            <p:txBody>
              <a:bodyPr/>
              <a:lstStyle/>
              <a:p>
                <a:endParaRPr lang="it-IT"/>
              </a:p>
            </p:txBody>
          </p:sp>
          <p:sp>
            <p:nvSpPr>
              <p:cNvPr id="479574" name="Oval 1366"/>
              <p:cNvSpPr>
                <a:spLocks noChangeArrowheads="1"/>
              </p:cNvSpPr>
              <p:nvPr/>
            </p:nvSpPr>
            <p:spPr bwMode="auto">
              <a:xfrm>
                <a:off x="2614" y="1613"/>
                <a:ext cx="128" cy="120"/>
              </a:xfrm>
              <a:prstGeom prst="ellipse">
                <a:avLst/>
              </a:prstGeom>
              <a:solidFill>
                <a:srgbClr val="7E7E7E"/>
              </a:solidFill>
              <a:ln w="9525">
                <a:noFill/>
                <a:round/>
                <a:headEnd/>
                <a:tailEnd/>
              </a:ln>
            </p:spPr>
            <p:txBody>
              <a:bodyPr/>
              <a:lstStyle/>
              <a:p>
                <a:endParaRPr lang="it-IT"/>
              </a:p>
            </p:txBody>
          </p:sp>
          <p:sp>
            <p:nvSpPr>
              <p:cNvPr id="479575" name="Oval 1367"/>
              <p:cNvSpPr>
                <a:spLocks noChangeArrowheads="1"/>
              </p:cNvSpPr>
              <p:nvPr/>
            </p:nvSpPr>
            <p:spPr bwMode="auto">
              <a:xfrm>
                <a:off x="2614" y="1613"/>
                <a:ext cx="125" cy="120"/>
              </a:xfrm>
              <a:prstGeom prst="ellipse">
                <a:avLst/>
              </a:prstGeom>
              <a:solidFill>
                <a:srgbClr val="808080"/>
              </a:solidFill>
              <a:ln w="9525">
                <a:noFill/>
                <a:round/>
                <a:headEnd/>
                <a:tailEnd/>
              </a:ln>
            </p:spPr>
            <p:txBody>
              <a:bodyPr/>
              <a:lstStyle/>
              <a:p>
                <a:endParaRPr lang="it-IT"/>
              </a:p>
            </p:txBody>
          </p:sp>
          <p:sp>
            <p:nvSpPr>
              <p:cNvPr id="479576" name="Oval 1368"/>
              <p:cNvSpPr>
                <a:spLocks noChangeArrowheads="1"/>
              </p:cNvSpPr>
              <p:nvPr/>
            </p:nvSpPr>
            <p:spPr bwMode="auto">
              <a:xfrm>
                <a:off x="2616" y="1615"/>
                <a:ext cx="123" cy="116"/>
              </a:xfrm>
              <a:prstGeom prst="ellipse">
                <a:avLst/>
              </a:prstGeom>
              <a:solidFill>
                <a:srgbClr val="828282"/>
              </a:solidFill>
              <a:ln w="9525">
                <a:noFill/>
                <a:round/>
                <a:headEnd/>
                <a:tailEnd/>
              </a:ln>
            </p:spPr>
            <p:txBody>
              <a:bodyPr/>
              <a:lstStyle/>
              <a:p>
                <a:endParaRPr lang="it-IT"/>
              </a:p>
            </p:txBody>
          </p:sp>
          <p:sp>
            <p:nvSpPr>
              <p:cNvPr id="479577" name="Oval 1369"/>
              <p:cNvSpPr>
                <a:spLocks noChangeArrowheads="1"/>
              </p:cNvSpPr>
              <p:nvPr/>
            </p:nvSpPr>
            <p:spPr bwMode="auto">
              <a:xfrm>
                <a:off x="2616" y="1615"/>
                <a:ext cx="123" cy="116"/>
              </a:xfrm>
              <a:prstGeom prst="ellipse">
                <a:avLst/>
              </a:prstGeom>
              <a:solidFill>
                <a:srgbClr val="848484"/>
              </a:solidFill>
              <a:ln w="9525">
                <a:noFill/>
                <a:round/>
                <a:headEnd/>
                <a:tailEnd/>
              </a:ln>
            </p:spPr>
            <p:txBody>
              <a:bodyPr/>
              <a:lstStyle/>
              <a:p>
                <a:endParaRPr lang="it-IT"/>
              </a:p>
            </p:txBody>
          </p:sp>
          <p:sp>
            <p:nvSpPr>
              <p:cNvPr id="479578" name="Oval 1370"/>
              <p:cNvSpPr>
                <a:spLocks noChangeArrowheads="1"/>
              </p:cNvSpPr>
              <p:nvPr/>
            </p:nvSpPr>
            <p:spPr bwMode="auto">
              <a:xfrm>
                <a:off x="2618" y="1615"/>
                <a:ext cx="119" cy="116"/>
              </a:xfrm>
              <a:prstGeom prst="ellipse">
                <a:avLst/>
              </a:prstGeom>
              <a:solidFill>
                <a:srgbClr val="878787"/>
              </a:solidFill>
              <a:ln w="9525">
                <a:noFill/>
                <a:round/>
                <a:headEnd/>
                <a:tailEnd/>
              </a:ln>
            </p:spPr>
            <p:txBody>
              <a:bodyPr/>
              <a:lstStyle/>
              <a:p>
                <a:endParaRPr lang="it-IT"/>
              </a:p>
            </p:txBody>
          </p:sp>
          <p:sp>
            <p:nvSpPr>
              <p:cNvPr id="479579" name="Oval 1371"/>
              <p:cNvSpPr>
                <a:spLocks noChangeArrowheads="1"/>
              </p:cNvSpPr>
              <p:nvPr/>
            </p:nvSpPr>
            <p:spPr bwMode="auto">
              <a:xfrm>
                <a:off x="2618" y="1617"/>
                <a:ext cx="119" cy="112"/>
              </a:xfrm>
              <a:prstGeom prst="ellipse">
                <a:avLst/>
              </a:prstGeom>
              <a:solidFill>
                <a:srgbClr val="898989"/>
              </a:solidFill>
              <a:ln w="9525">
                <a:noFill/>
                <a:round/>
                <a:headEnd/>
                <a:tailEnd/>
              </a:ln>
            </p:spPr>
            <p:txBody>
              <a:bodyPr/>
              <a:lstStyle/>
              <a:p>
                <a:endParaRPr lang="it-IT"/>
              </a:p>
            </p:txBody>
          </p:sp>
          <p:sp>
            <p:nvSpPr>
              <p:cNvPr id="479580" name="Oval 1372"/>
              <p:cNvSpPr>
                <a:spLocks noChangeArrowheads="1"/>
              </p:cNvSpPr>
              <p:nvPr/>
            </p:nvSpPr>
            <p:spPr bwMode="auto">
              <a:xfrm>
                <a:off x="2618" y="1617"/>
                <a:ext cx="117" cy="112"/>
              </a:xfrm>
              <a:prstGeom prst="ellipse">
                <a:avLst/>
              </a:prstGeom>
              <a:solidFill>
                <a:srgbClr val="8B8B8B"/>
              </a:solidFill>
              <a:ln w="9525">
                <a:noFill/>
                <a:round/>
                <a:headEnd/>
                <a:tailEnd/>
              </a:ln>
            </p:spPr>
            <p:txBody>
              <a:bodyPr/>
              <a:lstStyle/>
              <a:p>
                <a:endParaRPr lang="it-IT"/>
              </a:p>
            </p:txBody>
          </p:sp>
          <p:sp>
            <p:nvSpPr>
              <p:cNvPr id="479581" name="Oval 1373"/>
              <p:cNvSpPr>
                <a:spLocks noChangeArrowheads="1"/>
              </p:cNvSpPr>
              <p:nvPr/>
            </p:nvSpPr>
            <p:spPr bwMode="auto">
              <a:xfrm>
                <a:off x="2620" y="1617"/>
                <a:ext cx="115" cy="110"/>
              </a:xfrm>
              <a:prstGeom prst="ellipse">
                <a:avLst/>
              </a:prstGeom>
              <a:solidFill>
                <a:srgbClr val="8D8D8D"/>
              </a:solidFill>
              <a:ln w="9525">
                <a:noFill/>
                <a:round/>
                <a:headEnd/>
                <a:tailEnd/>
              </a:ln>
            </p:spPr>
            <p:txBody>
              <a:bodyPr/>
              <a:lstStyle/>
              <a:p>
                <a:endParaRPr lang="it-IT"/>
              </a:p>
            </p:txBody>
          </p:sp>
          <p:sp>
            <p:nvSpPr>
              <p:cNvPr id="479582" name="Oval 1374"/>
              <p:cNvSpPr>
                <a:spLocks noChangeArrowheads="1"/>
              </p:cNvSpPr>
              <p:nvPr/>
            </p:nvSpPr>
            <p:spPr bwMode="auto">
              <a:xfrm>
                <a:off x="2620" y="1620"/>
                <a:ext cx="115" cy="107"/>
              </a:xfrm>
              <a:prstGeom prst="ellipse">
                <a:avLst/>
              </a:prstGeom>
              <a:solidFill>
                <a:srgbClr val="909090"/>
              </a:solidFill>
              <a:ln w="9525">
                <a:noFill/>
                <a:round/>
                <a:headEnd/>
                <a:tailEnd/>
              </a:ln>
            </p:spPr>
            <p:txBody>
              <a:bodyPr/>
              <a:lstStyle/>
              <a:p>
                <a:endParaRPr lang="it-IT"/>
              </a:p>
            </p:txBody>
          </p:sp>
          <p:sp>
            <p:nvSpPr>
              <p:cNvPr id="479583" name="Oval 1375"/>
              <p:cNvSpPr>
                <a:spLocks noChangeArrowheads="1"/>
              </p:cNvSpPr>
              <p:nvPr/>
            </p:nvSpPr>
            <p:spPr bwMode="auto">
              <a:xfrm>
                <a:off x="2622" y="1620"/>
                <a:ext cx="111" cy="107"/>
              </a:xfrm>
              <a:prstGeom prst="ellipse">
                <a:avLst/>
              </a:prstGeom>
              <a:solidFill>
                <a:srgbClr val="929292"/>
              </a:solidFill>
              <a:ln w="9525">
                <a:noFill/>
                <a:round/>
                <a:headEnd/>
                <a:tailEnd/>
              </a:ln>
            </p:spPr>
            <p:txBody>
              <a:bodyPr/>
              <a:lstStyle/>
              <a:p>
                <a:endParaRPr lang="it-IT"/>
              </a:p>
            </p:txBody>
          </p:sp>
          <p:sp>
            <p:nvSpPr>
              <p:cNvPr id="479584" name="Oval 1376"/>
              <p:cNvSpPr>
                <a:spLocks noChangeArrowheads="1"/>
              </p:cNvSpPr>
              <p:nvPr/>
            </p:nvSpPr>
            <p:spPr bwMode="auto">
              <a:xfrm>
                <a:off x="2622" y="1622"/>
                <a:ext cx="111" cy="103"/>
              </a:xfrm>
              <a:prstGeom prst="ellipse">
                <a:avLst/>
              </a:prstGeom>
              <a:solidFill>
                <a:srgbClr val="949494"/>
              </a:solidFill>
              <a:ln w="9525">
                <a:noFill/>
                <a:round/>
                <a:headEnd/>
                <a:tailEnd/>
              </a:ln>
            </p:spPr>
            <p:txBody>
              <a:bodyPr/>
              <a:lstStyle/>
              <a:p>
                <a:endParaRPr lang="it-IT"/>
              </a:p>
            </p:txBody>
          </p:sp>
          <p:sp>
            <p:nvSpPr>
              <p:cNvPr id="479585" name="Oval 1377"/>
              <p:cNvSpPr>
                <a:spLocks noChangeArrowheads="1"/>
              </p:cNvSpPr>
              <p:nvPr/>
            </p:nvSpPr>
            <p:spPr bwMode="auto">
              <a:xfrm>
                <a:off x="2622" y="1622"/>
                <a:ext cx="109" cy="103"/>
              </a:xfrm>
              <a:prstGeom prst="ellipse">
                <a:avLst/>
              </a:prstGeom>
              <a:solidFill>
                <a:srgbClr val="969696"/>
              </a:solidFill>
              <a:ln w="9525">
                <a:noFill/>
                <a:round/>
                <a:headEnd/>
                <a:tailEnd/>
              </a:ln>
            </p:spPr>
            <p:txBody>
              <a:bodyPr/>
              <a:lstStyle/>
              <a:p>
                <a:endParaRPr lang="it-IT"/>
              </a:p>
            </p:txBody>
          </p:sp>
          <p:sp>
            <p:nvSpPr>
              <p:cNvPr id="479586" name="Oval 1378"/>
              <p:cNvSpPr>
                <a:spLocks noChangeArrowheads="1"/>
              </p:cNvSpPr>
              <p:nvPr/>
            </p:nvSpPr>
            <p:spPr bwMode="auto">
              <a:xfrm>
                <a:off x="2624" y="1622"/>
                <a:ext cx="107" cy="101"/>
              </a:xfrm>
              <a:prstGeom prst="ellipse">
                <a:avLst/>
              </a:prstGeom>
              <a:solidFill>
                <a:srgbClr val="989898"/>
              </a:solidFill>
              <a:ln w="9525">
                <a:noFill/>
                <a:round/>
                <a:headEnd/>
                <a:tailEnd/>
              </a:ln>
            </p:spPr>
            <p:txBody>
              <a:bodyPr/>
              <a:lstStyle/>
              <a:p>
                <a:endParaRPr lang="it-IT"/>
              </a:p>
            </p:txBody>
          </p:sp>
          <p:sp>
            <p:nvSpPr>
              <p:cNvPr id="479587" name="Oval 1379"/>
              <p:cNvSpPr>
                <a:spLocks noChangeArrowheads="1"/>
              </p:cNvSpPr>
              <p:nvPr/>
            </p:nvSpPr>
            <p:spPr bwMode="auto">
              <a:xfrm>
                <a:off x="2624" y="1624"/>
                <a:ext cx="107" cy="99"/>
              </a:xfrm>
              <a:prstGeom prst="ellipse">
                <a:avLst/>
              </a:prstGeom>
              <a:solidFill>
                <a:srgbClr val="9A9A9A"/>
              </a:solidFill>
              <a:ln w="9525">
                <a:noFill/>
                <a:round/>
                <a:headEnd/>
                <a:tailEnd/>
              </a:ln>
            </p:spPr>
            <p:txBody>
              <a:bodyPr/>
              <a:lstStyle/>
              <a:p>
                <a:endParaRPr lang="it-IT"/>
              </a:p>
            </p:txBody>
          </p:sp>
          <p:sp>
            <p:nvSpPr>
              <p:cNvPr id="479588" name="Oval 1380"/>
              <p:cNvSpPr>
                <a:spLocks noChangeArrowheads="1"/>
              </p:cNvSpPr>
              <p:nvPr/>
            </p:nvSpPr>
            <p:spPr bwMode="auto">
              <a:xfrm>
                <a:off x="2626" y="1624"/>
                <a:ext cx="103" cy="99"/>
              </a:xfrm>
              <a:prstGeom prst="ellipse">
                <a:avLst/>
              </a:prstGeom>
              <a:solidFill>
                <a:srgbClr val="9C9C9C"/>
              </a:solidFill>
              <a:ln w="9525">
                <a:noFill/>
                <a:round/>
                <a:headEnd/>
                <a:tailEnd/>
              </a:ln>
            </p:spPr>
            <p:txBody>
              <a:bodyPr/>
              <a:lstStyle/>
              <a:p>
                <a:endParaRPr lang="it-IT"/>
              </a:p>
            </p:txBody>
          </p:sp>
          <p:sp>
            <p:nvSpPr>
              <p:cNvPr id="479589" name="Oval 1381"/>
              <p:cNvSpPr>
                <a:spLocks noChangeArrowheads="1"/>
              </p:cNvSpPr>
              <p:nvPr/>
            </p:nvSpPr>
            <p:spPr bwMode="auto">
              <a:xfrm>
                <a:off x="2626" y="1626"/>
                <a:ext cx="103" cy="95"/>
              </a:xfrm>
              <a:prstGeom prst="ellipse">
                <a:avLst/>
              </a:prstGeom>
              <a:solidFill>
                <a:srgbClr val="9E9E9E"/>
              </a:solidFill>
              <a:ln w="9525">
                <a:noFill/>
                <a:round/>
                <a:headEnd/>
                <a:tailEnd/>
              </a:ln>
            </p:spPr>
            <p:txBody>
              <a:bodyPr/>
              <a:lstStyle/>
              <a:p>
                <a:endParaRPr lang="it-IT"/>
              </a:p>
            </p:txBody>
          </p:sp>
          <p:sp>
            <p:nvSpPr>
              <p:cNvPr id="479590" name="Oval 1382"/>
              <p:cNvSpPr>
                <a:spLocks noChangeArrowheads="1"/>
              </p:cNvSpPr>
              <p:nvPr/>
            </p:nvSpPr>
            <p:spPr bwMode="auto">
              <a:xfrm>
                <a:off x="2626" y="1626"/>
                <a:ext cx="103" cy="95"/>
              </a:xfrm>
              <a:prstGeom prst="ellipse">
                <a:avLst/>
              </a:prstGeom>
              <a:solidFill>
                <a:srgbClr val="A0A0A0"/>
              </a:solidFill>
              <a:ln w="9525">
                <a:noFill/>
                <a:round/>
                <a:headEnd/>
                <a:tailEnd/>
              </a:ln>
            </p:spPr>
            <p:txBody>
              <a:bodyPr/>
              <a:lstStyle/>
              <a:p>
                <a:endParaRPr lang="it-IT"/>
              </a:p>
            </p:txBody>
          </p:sp>
          <p:sp>
            <p:nvSpPr>
              <p:cNvPr id="479591" name="Oval 1383"/>
              <p:cNvSpPr>
                <a:spLocks noChangeArrowheads="1"/>
              </p:cNvSpPr>
              <p:nvPr/>
            </p:nvSpPr>
            <p:spPr bwMode="auto">
              <a:xfrm>
                <a:off x="2628" y="1626"/>
                <a:ext cx="99" cy="95"/>
              </a:xfrm>
              <a:prstGeom prst="ellipse">
                <a:avLst/>
              </a:prstGeom>
              <a:solidFill>
                <a:srgbClr val="A2A2A2"/>
              </a:solidFill>
              <a:ln w="9525">
                <a:noFill/>
                <a:round/>
                <a:headEnd/>
                <a:tailEnd/>
              </a:ln>
            </p:spPr>
            <p:txBody>
              <a:bodyPr/>
              <a:lstStyle/>
              <a:p>
                <a:endParaRPr lang="it-IT"/>
              </a:p>
            </p:txBody>
          </p:sp>
          <p:sp>
            <p:nvSpPr>
              <p:cNvPr id="479592" name="Oval 1384"/>
              <p:cNvSpPr>
                <a:spLocks noChangeArrowheads="1"/>
              </p:cNvSpPr>
              <p:nvPr/>
            </p:nvSpPr>
            <p:spPr bwMode="auto">
              <a:xfrm>
                <a:off x="2628" y="1628"/>
                <a:ext cx="99" cy="91"/>
              </a:xfrm>
              <a:prstGeom prst="ellipse">
                <a:avLst/>
              </a:prstGeom>
              <a:solidFill>
                <a:srgbClr val="A4A4A4"/>
              </a:solidFill>
              <a:ln w="9525">
                <a:noFill/>
                <a:round/>
                <a:headEnd/>
                <a:tailEnd/>
              </a:ln>
            </p:spPr>
            <p:txBody>
              <a:bodyPr/>
              <a:lstStyle/>
              <a:p>
                <a:endParaRPr lang="it-IT"/>
              </a:p>
            </p:txBody>
          </p:sp>
          <p:sp>
            <p:nvSpPr>
              <p:cNvPr id="479593" name="Oval 1385"/>
              <p:cNvSpPr>
                <a:spLocks noChangeArrowheads="1"/>
              </p:cNvSpPr>
              <p:nvPr/>
            </p:nvSpPr>
            <p:spPr bwMode="auto">
              <a:xfrm>
                <a:off x="2628" y="1628"/>
                <a:ext cx="97" cy="91"/>
              </a:xfrm>
              <a:prstGeom prst="ellipse">
                <a:avLst/>
              </a:prstGeom>
              <a:solidFill>
                <a:srgbClr val="A6A6A6"/>
              </a:solidFill>
              <a:ln w="9525">
                <a:noFill/>
                <a:round/>
                <a:headEnd/>
                <a:tailEnd/>
              </a:ln>
            </p:spPr>
            <p:txBody>
              <a:bodyPr/>
              <a:lstStyle/>
              <a:p>
                <a:endParaRPr lang="it-IT"/>
              </a:p>
            </p:txBody>
          </p:sp>
          <p:sp>
            <p:nvSpPr>
              <p:cNvPr id="479594" name="Oval 1386"/>
              <p:cNvSpPr>
                <a:spLocks noChangeArrowheads="1"/>
              </p:cNvSpPr>
              <p:nvPr/>
            </p:nvSpPr>
            <p:spPr bwMode="auto">
              <a:xfrm>
                <a:off x="2630" y="1628"/>
                <a:ext cx="95" cy="91"/>
              </a:xfrm>
              <a:prstGeom prst="ellipse">
                <a:avLst/>
              </a:prstGeom>
              <a:solidFill>
                <a:srgbClr val="A8A8A8"/>
              </a:solidFill>
              <a:ln w="9525">
                <a:noFill/>
                <a:round/>
                <a:headEnd/>
                <a:tailEnd/>
              </a:ln>
            </p:spPr>
            <p:txBody>
              <a:bodyPr/>
              <a:lstStyle/>
              <a:p>
                <a:endParaRPr lang="it-IT"/>
              </a:p>
            </p:txBody>
          </p:sp>
          <p:sp>
            <p:nvSpPr>
              <p:cNvPr id="479595" name="Oval 1387"/>
              <p:cNvSpPr>
                <a:spLocks noChangeArrowheads="1"/>
              </p:cNvSpPr>
              <p:nvPr/>
            </p:nvSpPr>
            <p:spPr bwMode="auto">
              <a:xfrm>
                <a:off x="2630" y="1630"/>
                <a:ext cx="95" cy="87"/>
              </a:xfrm>
              <a:prstGeom prst="ellipse">
                <a:avLst/>
              </a:prstGeom>
              <a:solidFill>
                <a:srgbClr val="AAAAAA"/>
              </a:solidFill>
              <a:ln w="9525">
                <a:noFill/>
                <a:round/>
                <a:headEnd/>
                <a:tailEnd/>
              </a:ln>
            </p:spPr>
            <p:txBody>
              <a:bodyPr/>
              <a:lstStyle/>
              <a:p>
                <a:endParaRPr lang="it-IT"/>
              </a:p>
            </p:txBody>
          </p:sp>
          <p:sp>
            <p:nvSpPr>
              <p:cNvPr id="479596" name="Oval 1388"/>
              <p:cNvSpPr>
                <a:spLocks noChangeArrowheads="1"/>
              </p:cNvSpPr>
              <p:nvPr/>
            </p:nvSpPr>
            <p:spPr bwMode="auto">
              <a:xfrm>
                <a:off x="2632" y="1630"/>
                <a:ext cx="91" cy="87"/>
              </a:xfrm>
              <a:prstGeom prst="ellipse">
                <a:avLst/>
              </a:prstGeom>
              <a:solidFill>
                <a:srgbClr val="ACACAC"/>
              </a:solidFill>
              <a:ln w="9525">
                <a:noFill/>
                <a:round/>
                <a:headEnd/>
                <a:tailEnd/>
              </a:ln>
            </p:spPr>
            <p:txBody>
              <a:bodyPr/>
              <a:lstStyle/>
              <a:p>
                <a:endParaRPr lang="it-IT"/>
              </a:p>
            </p:txBody>
          </p:sp>
          <p:sp>
            <p:nvSpPr>
              <p:cNvPr id="479597" name="Oval 1389"/>
              <p:cNvSpPr>
                <a:spLocks noChangeArrowheads="1"/>
              </p:cNvSpPr>
              <p:nvPr/>
            </p:nvSpPr>
            <p:spPr bwMode="auto">
              <a:xfrm>
                <a:off x="2632" y="1630"/>
                <a:ext cx="91" cy="87"/>
              </a:xfrm>
              <a:prstGeom prst="ellipse">
                <a:avLst/>
              </a:prstGeom>
              <a:solidFill>
                <a:srgbClr val="ADADAD"/>
              </a:solidFill>
              <a:ln w="9525">
                <a:noFill/>
                <a:round/>
                <a:headEnd/>
                <a:tailEnd/>
              </a:ln>
            </p:spPr>
            <p:txBody>
              <a:bodyPr/>
              <a:lstStyle/>
              <a:p>
                <a:endParaRPr lang="it-IT"/>
              </a:p>
            </p:txBody>
          </p:sp>
          <p:sp>
            <p:nvSpPr>
              <p:cNvPr id="479598" name="Oval 1390"/>
              <p:cNvSpPr>
                <a:spLocks noChangeArrowheads="1"/>
              </p:cNvSpPr>
              <p:nvPr/>
            </p:nvSpPr>
            <p:spPr bwMode="auto">
              <a:xfrm>
                <a:off x="2634" y="1632"/>
                <a:ext cx="87" cy="83"/>
              </a:xfrm>
              <a:prstGeom prst="ellipse">
                <a:avLst/>
              </a:prstGeom>
              <a:solidFill>
                <a:srgbClr val="AFAFAF"/>
              </a:solidFill>
              <a:ln w="9525">
                <a:noFill/>
                <a:round/>
                <a:headEnd/>
                <a:tailEnd/>
              </a:ln>
            </p:spPr>
            <p:txBody>
              <a:bodyPr/>
              <a:lstStyle/>
              <a:p>
                <a:endParaRPr lang="it-IT"/>
              </a:p>
            </p:txBody>
          </p:sp>
          <p:sp>
            <p:nvSpPr>
              <p:cNvPr id="479599" name="Oval 1391"/>
              <p:cNvSpPr>
                <a:spLocks noChangeArrowheads="1"/>
              </p:cNvSpPr>
              <p:nvPr/>
            </p:nvSpPr>
            <p:spPr bwMode="auto">
              <a:xfrm>
                <a:off x="2634" y="1632"/>
                <a:ext cx="87" cy="83"/>
              </a:xfrm>
              <a:prstGeom prst="ellipse">
                <a:avLst/>
              </a:prstGeom>
              <a:solidFill>
                <a:srgbClr val="B1B1B1"/>
              </a:solidFill>
              <a:ln w="9525">
                <a:noFill/>
                <a:round/>
                <a:headEnd/>
                <a:tailEnd/>
              </a:ln>
            </p:spPr>
            <p:txBody>
              <a:bodyPr/>
              <a:lstStyle/>
              <a:p>
                <a:endParaRPr lang="it-IT"/>
              </a:p>
            </p:txBody>
          </p:sp>
          <p:sp>
            <p:nvSpPr>
              <p:cNvPr id="479600" name="Oval 1392"/>
              <p:cNvSpPr>
                <a:spLocks noChangeArrowheads="1"/>
              </p:cNvSpPr>
              <p:nvPr/>
            </p:nvSpPr>
            <p:spPr bwMode="auto">
              <a:xfrm>
                <a:off x="2634" y="1634"/>
                <a:ext cx="87" cy="79"/>
              </a:xfrm>
              <a:prstGeom prst="ellipse">
                <a:avLst/>
              </a:prstGeom>
              <a:solidFill>
                <a:srgbClr val="B3B3B3"/>
              </a:solidFill>
              <a:ln w="9525">
                <a:noFill/>
                <a:round/>
                <a:headEnd/>
                <a:tailEnd/>
              </a:ln>
            </p:spPr>
            <p:txBody>
              <a:bodyPr/>
              <a:lstStyle/>
              <a:p>
                <a:endParaRPr lang="it-IT"/>
              </a:p>
            </p:txBody>
          </p:sp>
          <p:sp>
            <p:nvSpPr>
              <p:cNvPr id="479601" name="Oval 1393"/>
              <p:cNvSpPr>
                <a:spLocks noChangeArrowheads="1"/>
              </p:cNvSpPr>
              <p:nvPr/>
            </p:nvSpPr>
            <p:spPr bwMode="auto">
              <a:xfrm>
                <a:off x="2636" y="1634"/>
                <a:ext cx="83" cy="79"/>
              </a:xfrm>
              <a:prstGeom prst="ellipse">
                <a:avLst/>
              </a:prstGeom>
              <a:solidFill>
                <a:srgbClr val="B4B4B4"/>
              </a:solidFill>
              <a:ln w="9525">
                <a:noFill/>
                <a:round/>
                <a:headEnd/>
                <a:tailEnd/>
              </a:ln>
            </p:spPr>
            <p:txBody>
              <a:bodyPr/>
              <a:lstStyle/>
              <a:p>
                <a:endParaRPr lang="it-IT"/>
              </a:p>
            </p:txBody>
          </p:sp>
          <p:sp>
            <p:nvSpPr>
              <p:cNvPr id="479602" name="Oval 1394"/>
              <p:cNvSpPr>
                <a:spLocks noChangeArrowheads="1"/>
              </p:cNvSpPr>
              <p:nvPr/>
            </p:nvSpPr>
            <p:spPr bwMode="auto">
              <a:xfrm>
                <a:off x="2636" y="1634"/>
                <a:ext cx="83" cy="79"/>
              </a:xfrm>
              <a:prstGeom prst="ellipse">
                <a:avLst/>
              </a:prstGeom>
              <a:solidFill>
                <a:srgbClr val="B6B6B6"/>
              </a:solidFill>
              <a:ln w="9525">
                <a:noFill/>
                <a:round/>
                <a:headEnd/>
                <a:tailEnd/>
              </a:ln>
            </p:spPr>
            <p:txBody>
              <a:bodyPr/>
              <a:lstStyle/>
              <a:p>
                <a:endParaRPr lang="it-IT"/>
              </a:p>
            </p:txBody>
          </p:sp>
          <p:sp>
            <p:nvSpPr>
              <p:cNvPr id="479603" name="Oval 1395"/>
              <p:cNvSpPr>
                <a:spLocks noChangeArrowheads="1"/>
              </p:cNvSpPr>
              <p:nvPr/>
            </p:nvSpPr>
            <p:spPr bwMode="auto">
              <a:xfrm>
                <a:off x="2636" y="1636"/>
                <a:ext cx="81" cy="75"/>
              </a:xfrm>
              <a:prstGeom prst="ellipse">
                <a:avLst/>
              </a:prstGeom>
              <a:solidFill>
                <a:srgbClr val="B7B7B7"/>
              </a:solidFill>
              <a:ln w="9525">
                <a:noFill/>
                <a:round/>
                <a:headEnd/>
                <a:tailEnd/>
              </a:ln>
            </p:spPr>
            <p:txBody>
              <a:bodyPr/>
              <a:lstStyle/>
              <a:p>
                <a:endParaRPr lang="it-IT"/>
              </a:p>
            </p:txBody>
          </p:sp>
          <p:sp>
            <p:nvSpPr>
              <p:cNvPr id="479604" name="Oval 1396"/>
              <p:cNvSpPr>
                <a:spLocks noChangeArrowheads="1"/>
              </p:cNvSpPr>
              <p:nvPr/>
            </p:nvSpPr>
            <p:spPr bwMode="auto">
              <a:xfrm>
                <a:off x="2638" y="1636"/>
                <a:ext cx="79" cy="75"/>
              </a:xfrm>
              <a:prstGeom prst="ellipse">
                <a:avLst/>
              </a:prstGeom>
              <a:solidFill>
                <a:srgbClr val="B9B9B9"/>
              </a:solidFill>
              <a:ln w="9525">
                <a:noFill/>
                <a:round/>
                <a:headEnd/>
                <a:tailEnd/>
              </a:ln>
            </p:spPr>
            <p:txBody>
              <a:bodyPr/>
              <a:lstStyle/>
              <a:p>
                <a:endParaRPr lang="it-IT"/>
              </a:p>
            </p:txBody>
          </p:sp>
          <p:sp>
            <p:nvSpPr>
              <p:cNvPr id="479605" name="Oval 1397"/>
              <p:cNvSpPr>
                <a:spLocks noChangeArrowheads="1"/>
              </p:cNvSpPr>
              <p:nvPr/>
            </p:nvSpPr>
            <p:spPr bwMode="auto">
              <a:xfrm>
                <a:off x="2638" y="1636"/>
                <a:ext cx="79" cy="75"/>
              </a:xfrm>
              <a:prstGeom prst="ellipse">
                <a:avLst/>
              </a:prstGeom>
              <a:solidFill>
                <a:srgbClr val="BABABA"/>
              </a:solidFill>
              <a:ln w="9525">
                <a:noFill/>
                <a:round/>
                <a:headEnd/>
                <a:tailEnd/>
              </a:ln>
            </p:spPr>
            <p:txBody>
              <a:bodyPr/>
              <a:lstStyle/>
              <a:p>
                <a:endParaRPr lang="it-IT"/>
              </a:p>
            </p:txBody>
          </p:sp>
          <p:sp>
            <p:nvSpPr>
              <p:cNvPr id="479606" name="Oval 1398"/>
              <p:cNvSpPr>
                <a:spLocks noChangeArrowheads="1"/>
              </p:cNvSpPr>
              <p:nvPr/>
            </p:nvSpPr>
            <p:spPr bwMode="auto">
              <a:xfrm>
                <a:off x="2640" y="1638"/>
                <a:ext cx="75" cy="71"/>
              </a:xfrm>
              <a:prstGeom prst="ellipse">
                <a:avLst/>
              </a:prstGeom>
              <a:solidFill>
                <a:srgbClr val="BCBCBC"/>
              </a:solidFill>
              <a:ln w="9525">
                <a:noFill/>
                <a:round/>
                <a:headEnd/>
                <a:tailEnd/>
              </a:ln>
            </p:spPr>
            <p:txBody>
              <a:bodyPr/>
              <a:lstStyle/>
              <a:p>
                <a:endParaRPr lang="it-IT"/>
              </a:p>
            </p:txBody>
          </p:sp>
          <p:sp>
            <p:nvSpPr>
              <p:cNvPr id="479607" name="Oval 1399"/>
              <p:cNvSpPr>
                <a:spLocks noChangeArrowheads="1"/>
              </p:cNvSpPr>
              <p:nvPr/>
            </p:nvSpPr>
            <p:spPr bwMode="auto">
              <a:xfrm>
                <a:off x="2640" y="1638"/>
                <a:ext cx="75" cy="71"/>
              </a:xfrm>
              <a:prstGeom prst="ellipse">
                <a:avLst/>
              </a:prstGeom>
              <a:solidFill>
                <a:srgbClr val="BDBDBD"/>
              </a:solidFill>
              <a:ln w="9525">
                <a:noFill/>
                <a:round/>
                <a:headEnd/>
                <a:tailEnd/>
              </a:ln>
            </p:spPr>
            <p:txBody>
              <a:bodyPr/>
              <a:lstStyle/>
              <a:p>
                <a:endParaRPr lang="it-IT"/>
              </a:p>
            </p:txBody>
          </p:sp>
          <p:sp>
            <p:nvSpPr>
              <p:cNvPr id="479608" name="Oval 1400"/>
              <p:cNvSpPr>
                <a:spLocks noChangeArrowheads="1"/>
              </p:cNvSpPr>
              <p:nvPr/>
            </p:nvSpPr>
            <p:spPr bwMode="auto">
              <a:xfrm>
                <a:off x="2642" y="1640"/>
                <a:ext cx="71" cy="69"/>
              </a:xfrm>
              <a:prstGeom prst="ellipse">
                <a:avLst/>
              </a:prstGeom>
              <a:solidFill>
                <a:srgbClr val="BFBFBF"/>
              </a:solidFill>
              <a:ln w="9525">
                <a:noFill/>
                <a:round/>
                <a:headEnd/>
                <a:tailEnd/>
              </a:ln>
            </p:spPr>
            <p:txBody>
              <a:bodyPr/>
              <a:lstStyle/>
              <a:p>
                <a:endParaRPr lang="it-IT"/>
              </a:p>
            </p:txBody>
          </p:sp>
          <p:sp>
            <p:nvSpPr>
              <p:cNvPr id="479609" name="Oval 1401"/>
              <p:cNvSpPr>
                <a:spLocks noChangeArrowheads="1"/>
              </p:cNvSpPr>
              <p:nvPr/>
            </p:nvSpPr>
            <p:spPr bwMode="auto">
              <a:xfrm>
                <a:off x="2642" y="1640"/>
                <a:ext cx="71" cy="67"/>
              </a:xfrm>
              <a:prstGeom prst="ellipse">
                <a:avLst/>
              </a:prstGeom>
              <a:solidFill>
                <a:srgbClr val="C0C0C0"/>
              </a:solidFill>
              <a:ln w="9525">
                <a:noFill/>
                <a:round/>
                <a:headEnd/>
                <a:tailEnd/>
              </a:ln>
            </p:spPr>
            <p:txBody>
              <a:bodyPr/>
              <a:lstStyle/>
              <a:p>
                <a:endParaRPr lang="it-IT"/>
              </a:p>
            </p:txBody>
          </p:sp>
          <p:sp>
            <p:nvSpPr>
              <p:cNvPr id="479610" name="Oval 1402"/>
              <p:cNvSpPr>
                <a:spLocks noChangeArrowheads="1"/>
              </p:cNvSpPr>
              <p:nvPr/>
            </p:nvSpPr>
            <p:spPr bwMode="auto">
              <a:xfrm>
                <a:off x="2642" y="1640"/>
                <a:ext cx="71" cy="67"/>
              </a:xfrm>
              <a:prstGeom prst="ellipse">
                <a:avLst/>
              </a:prstGeom>
              <a:solidFill>
                <a:srgbClr val="C1C1C1"/>
              </a:solidFill>
              <a:ln w="9525">
                <a:noFill/>
                <a:round/>
                <a:headEnd/>
                <a:tailEnd/>
              </a:ln>
            </p:spPr>
            <p:txBody>
              <a:bodyPr/>
              <a:lstStyle/>
              <a:p>
                <a:endParaRPr lang="it-IT"/>
              </a:p>
            </p:txBody>
          </p:sp>
          <p:sp>
            <p:nvSpPr>
              <p:cNvPr id="479611" name="Oval 1403"/>
              <p:cNvSpPr>
                <a:spLocks noChangeArrowheads="1"/>
              </p:cNvSpPr>
              <p:nvPr/>
            </p:nvSpPr>
            <p:spPr bwMode="auto">
              <a:xfrm>
                <a:off x="2644" y="1642"/>
                <a:ext cx="67" cy="63"/>
              </a:xfrm>
              <a:prstGeom prst="ellipse">
                <a:avLst/>
              </a:prstGeom>
              <a:solidFill>
                <a:srgbClr val="C3C3C3"/>
              </a:solidFill>
              <a:ln w="9525">
                <a:noFill/>
                <a:round/>
                <a:headEnd/>
                <a:tailEnd/>
              </a:ln>
            </p:spPr>
            <p:txBody>
              <a:bodyPr/>
              <a:lstStyle/>
              <a:p>
                <a:endParaRPr lang="it-IT"/>
              </a:p>
            </p:txBody>
          </p:sp>
          <p:sp>
            <p:nvSpPr>
              <p:cNvPr id="479612" name="Oval 1404"/>
              <p:cNvSpPr>
                <a:spLocks noChangeArrowheads="1"/>
              </p:cNvSpPr>
              <p:nvPr/>
            </p:nvSpPr>
            <p:spPr bwMode="auto">
              <a:xfrm>
                <a:off x="2644" y="1642"/>
                <a:ext cx="67" cy="63"/>
              </a:xfrm>
              <a:prstGeom prst="ellipse">
                <a:avLst/>
              </a:prstGeom>
              <a:solidFill>
                <a:srgbClr val="C4C4C4"/>
              </a:solidFill>
              <a:ln w="9525">
                <a:noFill/>
                <a:round/>
                <a:headEnd/>
                <a:tailEnd/>
              </a:ln>
            </p:spPr>
            <p:txBody>
              <a:bodyPr/>
              <a:lstStyle/>
              <a:p>
                <a:endParaRPr lang="it-IT"/>
              </a:p>
            </p:txBody>
          </p:sp>
          <p:sp>
            <p:nvSpPr>
              <p:cNvPr id="479613" name="Oval 1405"/>
              <p:cNvSpPr>
                <a:spLocks noChangeArrowheads="1"/>
              </p:cNvSpPr>
              <p:nvPr/>
            </p:nvSpPr>
            <p:spPr bwMode="auto">
              <a:xfrm>
                <a:off x="2644" y="1642"/>
                <a:ext cx="65" cy="63"/>
              </a:xfrm>
              <a:prstGeom prst="ellipse">
                <a:avLst/>
              </a:prstGeom>
              <a:solidFill>
                <a:srgbClr val="C5C5C5"/>
              </a:solidFill>
              <a:ln w="9525">
                <a:noFill/>
                <a:round/>
                <a:headEnd/>
                <a:tailEnd/>
              </a:ln>
            </p:spPr>
            <p:txBody>
              <a:bodyPr/>
              <a:lstStyle/>
              <a:p>
                <a:endParaRPr lang="it-IT"/>
              </a:p>
            </p:txBody>
          </p:sp>
          <p:sp>
            <p:nvSpPr>
              <p:cNvPr id="479614" name="Oval 1406"/>
              <p:cNvSpPr>
                <a:spLocks noChangeArrowheads="1"/>
              </p:cNvSpPr>
              <p:nvPr/>
            </p:nvSpPr>
            <p:spPr bwMode="auto">
              <a:xfrm>
                <a:off x="2646" y="1644"/>
                <a:ext cx="63" cy="59"/>
              </a:xfrm>
              <a:prstGeom prst="ellipse">
                <a:avLst/>
              </a:prstGeom>
              <a:solidFill>
                <a:srgbClr val="C6C6C6"/>
              </a:solidFill>
              <a:ln w="9525">
                <a:noFill/>
                <a:round/>
                <a:headEnd/>
                <a:tailEnd/>
              </a:ln>
            </p:spPr>
            <p:txBody>
              <a:bodyPr/>
              <a:lstStyle/>
              <a:p>
                <a:endParaRPr lang="it-IT"/>
              </a:p>
            </p:txBody>
          </p:sp>
          <p:sp>
            <p:nvSpPr>
              <p:cNvPr id="479615" name="Oval 1407"/>
              <p:cNvSpPr>
                <a:spLocks noChangeArrowheads="1"/>
              </p:cNvSpPr>
              <p:nvPr/>
            </p:nvSpPr>
            <p:spPr bwMode="auto">
              <a:xfrm>
                <a:off x="2646" y="1644"/>
                <a:ext cx="63" cy="59"/>
              </a:xfrm>
              <a:prstGeom prst="ellipse">
                <a:avLst/>
              </a:prstGeom>
              <a:solidFill>
                <a:srgbClr val="C7C7C7"/>
              </a:solidFill>
              <a:ln w="9525">
                <a:noFill/>
                <a:round/>
                <a:headEnd/>
                <a:tailEnd/>
              </a:ln>
            </p:spPr>
            <p:txBody>
              <a:bodyPr/>
              <a:lstStyle/>
              <a:p>
                <a:endParaRPr lang="it-IT"/>
              </a:p>
            </p:txBody>
          </p:sp>
          <p:sp>
            <p:nvSpPr>
              <p:cNvPr id="479616" name="Oval 1408"/>
              <p:cNvSpPr>
                <a:spLocks noChangeArrowheads="1"/>
              </p:cNvSpPr>
              <p:nvPr/>
            </p:nvSpPr>
            <p:spPr bwMode="auto">
              <a:xfrm>
                <a:off x="2648" y="1646"/>
                <a:ext cx="59" cy="55"/>
              </a:xfrm>
              <a:prstGeom prst="ellipse">
                <a:avLst/>
              </a:prstGeom>
              <a:solidFill>
                <a:srgbClr val="C8C8C8"/>
              </a:solidFill>
              <a:ln w="9525">
                <a:noFill/>
                <a:round/>
                <a:headEnd/>
                <a:tailEnd/>
              </a:ln>
            </p:spPr>
            <p:txBody>
              <a:bodyPr/>
              <a:lstStyle/>
              <a:p>
                <a:endParaRPr lang="it-IT"/>
              </a:p>
            </p:txBody>
          </p:sp>
          <p:sp>
            <p:nvSpPr>
              <p:cNvPr id="479617" name="Oval 1409"/>
              <p:cNvSpPr>
                <a:spLocks noChangeArrowheads="1"/>
              </p:cNvSpPr>
              <p:nvPr/>
            </p:nvSpPr>
            <p:spPr bwMode="auto">
              <a:xfrm>
                <a:off x="2648" y="1646"/>
                <a:ext cx="59" cy="55"/>
              </a:xfrm>
              <a:prstGeom prst="ellipse">
                <a:avLst/>
              </a:prstGeom>
              <a:solidFill>
                <a:srgbClr val="CACACA"/>
              </a:solidFill>
              <a:ln w="9525">
                <a:noFill/>
                <a:round/>
                <a:headEnd/>
                <a:tailEnd/>
              </a:ln>
            </p:spPr>
            <p:txBody>
              <a:bodyPr/>
              <a:lstStyle/>
              <a:p>
                <a:endParaRPr lang="it-IT"/>
              </a:p>
            </p:txBody>
          </p:sp>
          <p:sp>
            <p:nvSpPr>
              <p:cNvPr id="479618" name="Oval 1410"/>
              <p:cNvSpPr>
                <a:spLocks noChangeArrowheads="1"/>
              </p:cNvSpPr>
              <p:nvPr/>
            </p:nvSpPr>
            <p:spPr bwMode="auto">
              <a:xfrm>
                <a:off x="2648" y="1646"/>
                <a:ext cx="59" cy="55"/>
              </a:xfrm>
              <a:prstGeom prst="ellipse">
                <a:avLst/>
              </a:prstGeom>
              <a:solidFill>
                <a:srgbClr val="CBCBCB"/>
              </a:solidFill>
              <a:ln w="9525">
                <a:noFill/>
                <a:round/>
                <a:headEnd/>
                <a:tailEnd/>
              </a:ln>
            </p:spPr>
            <p:txBody>
              <a:bodyPr/>
              <a:lstStyle/>
              <a:p>
                <a:endParaRPr lang="it-IT"/>
              </a:p>
            </p:txBody>
          </p:sp>
          <p:sp>
            <p:nvSpPr>
              <p:cNvPr id="479619" name="Oval 1411"/>
              <p:cNvSpPr>
                <a:spLocks noChangeArrowheads="1"/>
              </p:cNvSpPr>
              <p:nvPr/>
            </p:nvSpPr>
            <p:spPr bwMode="auto">
              <a:xfrm>
                <a:off x="2650" y="1648"/>
                <a:ext cx="55" cy="51"/>
              </a:xfrm>
              <a:prstGeom prst="ellipse">
                <a:avLst/>
              </a:prstGeom>
              <a:solidFill>
                <a:srgbClr val="CCCCCC"/>
              </a:solidFill>
              <a:ln w="9525">
                <a:noFill/>
                <a:round/>
                <a:headEnd/>
                <a:tailEnd/>
              </a:ln>
            </p:spPr>
            <p:txBody>
              <a:bodyPr/>
              <a:lstStyle/>
              <a:p>
                <a:endParaRPr lang="it-IT"/>
              </a:p>
            </p:txBody>
          </p:sp>
          <p:sp>
            <p:nvSpPr>
              <p:cNvPr id="479620" name="Oval 1412"/>
              <p:cNvSpPr>
                <a:spLocks noChangeArrowheads="1"/>
              </p:cNvSpPr>
              <p:nvPr/>
            </p:nvSpPr>
            <p:spPr bwMode="auto">
              <a:xfrm>
                <a:off x="2650" y="1648"/>
                <a:ext cx="55" cy="51"/>
              </a:xfrm>
              <a:prstGeom prst="ellipse">
                <a:avLst/>
              </a:prstGeom>
              <a:solidFill>
                <a:srgbClr val="CDCDCD"/>
              </a:solidFill>
              <a:ln w="9525">
                <a:noFill/>
                <a:round/>
                <a:headEnd/>
                <a:tailEnd/>
              </a:ln>
            </p:spPr>
            <p:txBody>
              <a:bodyPr/>
              <a:lstStyle/>
              <a:p>
                <a:endParaRPr lang="it-IT"/>
              </a:p>
            </p:txBody>
          </p:sp>
          <p:sp>
            <p:nvSpPr>
              <p:cNvPr id="479621" name="Oval 1413"/>
              <p:cNvSpPr>
                <a:spLocks noChangeArrowheads="1"/>
              </p:cNvSpPr>
              <p:nvPr/>
            </p:nvSpPr>
            <p:spPr bwMode="auto">
              <a:xfrm>
                <a:off x="2652" y="1648"/>
                <a:ext cx="51" cy="51"/>
              </a:xfrm>
              <a:prstGeom prst="ellipse">
                <a:avLst/>
              </a:prstGeom>
              <a:solidFill>
                <a:srgbClr val="CDCDCD"/>
              </a:solidFill>
              <a:ln w="9525">
                <a:noFill/>
                <a:round/>
                <a:headEnd/>
                <a:tailEnd/>
              </a:ln>
            </p:spPr>
            <p:txBody>
              <a:bodyPr/>
              <a:lstStyle/>
              <a:p>
                <a:endParaRPr lang="it-IT"/>
              </a:p>
            </p:txBody>
          </p:sp>
          <p:sp>
            <p:nvSpPr>
              <p:cNvPr id="479622" name="Oval 1414"/>
              <p:cNvSpPr>
                <a:spLocks noChangeArrowheads="1"/>
              </p:cNvSpPr>
              <p:nvPr/>
            </p:nvSpPr>
            <p:spPr bwMode="auto">
              <a:xfrm>
                <a:off x="2652" y="1650"/>
                <a:ext cx="51" cy="47"/>
              </a:xfrm>
              <a:prstGeom prst="ellipse">
                <a:avLst/>
              </a:prstGeom>
              <a:solidFill>
                <a:srgbClr val="CECECE"/>
              </a:solidFill>
              <a:ln w="9525">
                <a:noFill/>
                <a:round/>
                <a:headEnd/>
                <a:tailEnd/>
              </a:ln>
            </p:spPr>
            <p:txBody>
              <a:bodyPr/>
              <a:lstStyle/>
              <a:p>
                <a:endParaRPr lang="it-IT"/>
              </a:p>
            </p:txBody>
          </p:sp>
          <p:sp>
            <p:nvSpPr>
              <p:cNvPr id="479623" name="Oval 1415"/>
              <p:cNvSpPr>
                <a:spLocks noChangeArrowheads="1"/>
              </p:cNvSpPr>
              <p:nvPr/>
            </p:nvSpPr>
            <p:spPr bwMode="auto">
              <a:xfrm>
                <a:off x="2652" y="1650"/>
                <a:ext cx="49" cy="47"/>
              </a:xfrm>
              <a:prstGeom prst="ellipse">
                <a:avLst/>
              </a:prstGeom>
              <a:solidFill>
                <a:srgbClr val="CFCFCF"/>
              </a:solidFill>
              <a:ln w="9525">
                <a:noFill/>
                <a:round/>
                <a:headEnd/>
                <a:tailEnd/>
              </a:ln>
            </p:spPr>
            <p:txBody>
              <a:bodyPr/>
              <a:lstStyle/>
              <a:p>
                <a:endParaRPr lang="it-IT"/>
              </a:p>
            </p:txBody>
          </p:sp>
          <p:sp>
            <p:nvSpPr>
              <p:cNvPr id="479624" name="Oval 1416"/>
              <p:cNvSpPr>
                <a:spLocks noChangeArrowheads="1"/>
              </p:cNvSpPr>
              <p:nvPr/>
            </p:nvSpPr>
            <p:spPr bwMode="auto">
              <a:xfrm>
                <a:off x="2654" y="1650"/>
                <a:ext cx="47" cy="47"/>
              </a:xfrm>
              <a:prstGeom prst="ellipse">
                <a:avLst/>
              </a:prstGeom>
              <a:solidFill>
                <a:srgbClr val="D0D0D0"/>
              </a:solidFill>
              <a:ln w="9525">
                <a:noFill/>
                <a:round/>
                <a:headEnd/>
                <a:tailEnd/>
              </a:ln>
            </p:spPr>
            <p:txBody>
              <a:bodyPr/>
              <a:lstStyle/>
              <a:p>
                <a:endParaRPr lang="it-IT"/>
              </a:p>
            </p:txBody>
          </p:sp>
          <p:sp>
            <p:nvSpPr>
              <p:cNvPr id="479625" name="Oval 1417"/>
              <p:cNvSpPr>
                <a:spLocks noChangeArrowheads="1"/>
              </p:cNvSpPr>
              <p:nvPr/>
            </p:nvSpPr>
            <p:spPr bwMode="auto">
              <a:xfrm>
                <a:off x="2654" y="1652"/>
                <a:ext cx="47" cy="43"/>
              </a:xfrm>
              <a:prstGeom prst="ellipse">
                <a:avLst/>
              </a:prstGeom>
              <a:solidFill>
                <a:srgbClr val="D1D1D1"/>
              </a:solidFill>
              <a:ln w="9525">
                <a:noFill/>
                <a:round/>
                <a:headEnd/>
                <a:tailEnd/>
              </a:ln>
            </p:spPr>
            <p:txBody>
              <a:bodyPr/>
              <a:lstStyle/>
              <a:p>
                <a:endParaRPr lang="it-IT"/>
              </a:p>
            </p:txBody>
          </p:sp>
          <p:sp>
            <p:nvSpPr>
              <p:cNvPr id="479626" name="Oval 1418"/>
              <p:cNvSpPr>
                <a:spLocks noChangeArrowheads="1"/>
              </p:cNvSpPr>
              <p:nvPr/>
            </p:nvSpPr>
            <p:spPr bwMode="auto">
              <a:xfrm>
                <a:off x="2656" y="1652"/>
                <a:ext cx="43" cy="43"/>
              </a:xfrm>
              <a:prstGeom prst="ellipse">
                <a:avLst/>
              </a:prstGeom>
              <a:solidFill>
                <a:srgbClr val="D2D2D2"/>
              </a:solidFill>
              <a:ln w="9525">
                <a:noFill/>
                <a:round/>
                <a:headEnd/>
                <a:tailEnd/>
              </a:ln>
            </p:spPr>
            <p:txBody>
              <a:bodyPr/>
              <a:lstStyle/>
              <a:p>
                <a:endParaRPr lang="it-IT"/>
              </a:p>
            </p:txBody>
          </p:sp>
          <p:sp>
            <p:nvSpPr>
              <p:cNvPr id="479627" name="Oval 1419"/>
              <p:cNvSpPr>
                <a:spLocks noChangeArrowheads="1"/>
              </p:cNvSpPr>
              <p:nvPr/>
            </p:nvSpPr>
            <p:spPr bwMode="auto">
              <a:xfrm>
                <a:off x="2656" y="1654"/>
                <a:ext cx="43" cy="39"/>
              </a:xfrm>
              <a:prstGeom prst="ellipse">
                <a:avLst/>
              </a:prstGeom>
              <a:solidFill>
                <a:srgbClr val="D2D2D2"/>
              </a:solidFill>
              <a:ln w="9525">
                <a:noFill/>
                <a:round/>
                <a:headEnd/>
                <a:tailEnd/>
              </a:ln>
            </p:spPr>
            <p:txBody>
              <a:bodyPr/>
              <a:lstStyle/>
              <a:p>
                <a:endParaRPr lang="it-IT"/>
              </a:p>
            </p:txBody>
          </p:sp>
          <p:sp>
            <p:nvSpPr>
              <p:cNvPr id="479628" name="Oval 1420"/>
              <p:cNvSpPr>
                <a:spLocks noChangeArrowheads="1"/>
              </p:cNvSpPr>
              <p:nvPr/>
            </p:nvSpPr>
            <p:spPr bwMode="auto">
              <a:xfrm>
                <a:off x="2656" y="1654"/>
                <a:ext cx="41" cy="39"/>
              </a:xfrm>
              <a:prstGeom prst="ellipse">
                <a:avLst/>
              </a:prstGeom>
              <a:solidFill>
                <a:srgbClr val="D3D3D3"/>
              </a:solidFill>
              <a:ln w="9525">
                <a:noFill/>
                <a:round/>
                <a:headEnd/>
                <a:tailEnd/>
              </a:ln>
            </p:spPr>
            <p:txBody>
              <a:bodyPr/>
              <a:lstStyle/>
              <a:p>
                <a:endParaRPr lang="it-IT"/>
              </a:p>
            </p:txBody>
          </p:sp>
          <p:sp>
            <p:nvSpPr>
              <p:cNvPr id="479629" name="Oval 1421"/>
              <p:cNvSpPr>
                <a:spLocks noChangeArrowheads="1"/>
              </p:cNvSpPr>
              <p:nvPr/>
            </p:nvSpPr>
            <p:spPr bwMode="auto">
              <a:xfrm>
                <a:off x="2658" y="1654"/>
                <a:ext cx="39" cy="39"/>
              </a:xfrm>
              <a:prstGeom prst="ellipse">
                <a:avLst/>
              </a:prstGeom>
              <a:solidFill>
                <a:srgbClr val="D4D4D4"/>
              </a:solidFill>
              <a:ln w="9525">
                <a:noFill/>
                <a:round/>
                <a:headEnd/>
                <a:tailEnd/>
              </a:ln>
            </p:spPr>
            <p:txBody>
              <a:bodyPr/>
              <a:lstStyle/>
              <a:p>
                <a:endParaRPr lang="it-IT"/>
              </a:p>
            </p:txBody>
          </p:sp>
          <p:sp>
            <p:nvSpPr>
              <p:cNvPr id="479630" name="Oval 1422"/>
              <p:cNvSpPr>
                <a:spLocks noChangeArrowheads="1"/>
              </p:cNvSpPr>
              <p:nvPr/>
            </p:nvSpPr>
            <p:spPr bwMode="auto">
              <a:xfrm>
                <a:off x="2658" y="1656"/>
                <a:ext cx="39" cy="35"/>
              </a:xfrm>
              <a:prstGeom prst="ellipse">
                <a:avLst/>
              </a:prstGeom>
              <a:solidFill>
                <a:srgbClr val="D4D4D4"/>
              </a:solidFill>
              <a:ln w="9525">
                <a:noFill/>
                <a:round/>
                <a:headEnd/>
                <a:tailEnd/>
              </a:ln>
            </p:spPr>
            <p:txBody>
              <a:bodyPr/>
              <a:lstStyle/>
              <a:p>
                <a:endParaRPr lang="it-IT"/>
              </a:p>
            </p:txBody>
          </p:sp>
          <p:sp>
            <p:nvSpPr>
              <p:cNvPr id="479631" name="Oval 1423"/>
              <p:cNvSpPr>
                <a:spLocks noChangeArrowheads="1"/>
              </p:cNvSpPr>
              <p:nvPr/>
            </p:nvSpPr>
            <p:spPr bwMode="auto">
              <a:xfrm>
                <a:off x="2658" y="1656"/>
                <a:ext cx="37" cy="35"/>
              </a:xfrm>
              <a:prstGeom prst="ellipse">
                <a:avLst/>
              </a:prstGeom>
              <a:solidFill>
                <a:srgbClr val="D5D5D5"/>
              </a:solidFill>
              <a:ln w="9525">
                <a:noFill/>
                <a:round/>
                <a:headEnd/>
                <a:tailEnd/>
              </a:ln>
            </p:spPr>
            <p:txBody>
              <a:bodyPr/>
              <a:lstStyle/>
              <a:p>
                <a:endParaRPr lang="it-IT"/>
              </a:p>
            </p:txBody>
          </p:sp>
          <p:sp>
            <p:nvSpPr>
              <p:cNvPr id="479632" name="Oval 1424"/>
              <p:cNvSpPr>
                <a:spLocks noChangeArrowheads="1"/>
              </p:cNvSpPr>
              <p:nvPr/>
            </p:nvSpPr>
            <p:spPr bwMode="auto">
              <a:xfrm>
                <a:off x="2660" y="1656"/>
                <a:ext cx="35" cy="35"/>
              </a:xfrm>
              <a:prstGeom prst="ellipse">
                <a:avLst/>
              </a:prstGeom>
              <a:solidFill>
                <a:srgbClr val="D5D5D5"/>
              </a:solidFill>
              <a:ln w="9525">
                <a:noFill/>
                <a:round/>
                <a:headEnd/>
                <a:tailEnd/>
              </a:ln>
            </p:spPr>
            <p:txBody>
              <a:bodyPr/>
              <a:lstStyle/>
              <a:p>
                <a:endParaRPr lang="it-IT"/>
              </a:p>
            </p:txBody>
          </p:sp>
          <p:sp>
            <p:nvSpPr>
              <p:cNvPr id="479633" name="Oval 1425"/>
              <p:cNvSpPr>
                <a:spLocks noChangeArrowheads="1"/>
              </p:cNvSpPr>
              <p:nvPr/>
            </p:nvSpPr>
            <p:spPr bwMode="auto">
              <a:xfrm>
                <a:off x="2660" y="1658"/>
                <a:ext cx="35" cy="31"/>
              </a:xfrm>
              <a:prstGeom prst="ellipse">
                <a:avLst/>
              </a:prstGeom>
              <a:solidFill>
                <a:srgbClr val="D6D6D6"/>
              </a:solidFill>
              <a:ln w="9525">
                <a:noFill/>
                <a:round/>
                <a:headEnd/>
                <a:tailEnd/>
              </a:ln>
            </p:spPr>
            <p:txBody>
              <a:bodyPr/>
              <a:lstStyle/>
              <a:p>
                <a:endParaRPr lang="it-IT"/>
              </a:p>
            </p:txBody>
          </p:sp>
          <p:sp>
            <p:nvSpPr>
              <p:cNvPr id="479634" name="Oval 1426"/>
              <p:cNvSpPr>
                <a:spLocks noChangeArrowheads="1"/>
              </p:cNvSpPr>
              <p:nvPr/>
            </p:nvSpPr>
            <p:spPr bwMode="auto">
              <a:xfrm>
                <a:off x="2662" y="1658"/>
                <a:ext cx="31" cy="31"/>
              </a:xfrm>
              <a:prstGeom prst="ellipse">
                <a:avLst/>
              </a:prstGeom>
              <a:solidFill>
                <a:srgbClr val="D7D7D7"/>
              </a:solidFill>
              <a:ln w="9525">
                <a:noFill/>
                <a:round/>
                <a:headEnd/>
                <a:tailEnd/>
              </a:ln>
            </p:spPr>
            <p:txBody>
              <a:bodyPr/>
              <a:lstStyle/>
              <a:p>
                <a:endParaRPr lang="it-IT"/>
              </a:p>
            </p:txBody>
          </p:sp>
          <p:sp>
            <p:nvSpPr>
              <p:cNvPr id="479635" name="Oval 1427"/>
              <p:cNvSpPr>
                <a:spLocks noChangeArrowheads="1"/>
              </p:cNvSpPr>
              <p:nvPr/>
            </p:nvSpPr>
            <p:spPr bwMode="auto">
              <a:xfrm>
                <a:off x="2662" y="1660"/>
                <a:ext cx="31" cy="27"/>
              </a:xfrm>
              <a:prstGeom prst="ellipse">
                <a:avLst/>
              </a:prstGeom>
              <a:solidFill>
                <a:srgbClr val="D7D7D7"/>
              </a:solidFill>
              <a:ln w="9525">
                <a:noFill/>
                <a:round/>
                <a:headEnd/>
                <a:tailEnd/>
              </a:ln>
            </p:spPr>
            <p:txBody>
              <a:bodyPr/>
              <a:lstStyle/>
              <a:p>
                <a:endParaRPr lang="it-IT"/>
              </a:p>
            </p:txBody>
          </p:sp>
          <p:sp>
            <p:nvSpPr>
              <p:cNvPr id="479636" name="Oval 1428"/>
              <p:cNvSpPr>
                <a:spLocks noChangeArrowheads="1"/>
              </p:cNvSpPr>
              <p:nvPr/>
            </p:nvSpPr>
            <p:spPr bwMode="auto">
              <a:xfrm>
                <a:off x="2664" y="1660"/>
                <a:ext cx="27" cy="27"/>
              </a:xfrm>
              <a:prstGeom prst="ellipse">
                <a:avLst/>
              </a:prstGeom>
              <a:solidFill>
                <a:srgbClr val="D8D8D8"/>
              </a:solidFill>
              <a:ln w="9525">
                <a:noFill/>
                <a:round/>
                <a:headEnd/>
                <a:tailEnd/>
              </a:ln>
            </p:spPr>
            <p:txBody>
              <a:bodyPr/>
              <a:lstStyle/>
              <a:p>
                <a:endParaRPr lang="it-IT"/>
              </a:p>
            </p:txBody>
          </p:sp>
          <p:sp>
            <p:nvSpPr>
              <p:cNvPr id="479637" name="Oval 1429"/>
              <p:cNvSpPr>
                <a:spLocks noChangeArrowheads="1"/>
              </p:cNvSpPr>
              <p:nvPr/>
            </p:nvSpPr>
            <p:spPr bwMode="auto">
              <a:xfrm>
                <a:off x="2664" y="1660"/>
                <a:ext cx="27" cy="27"/>
              </a:xfrm>
              <a:prstGeom prst="ellipse">
                <a:avLst/>
              </a:prstGeom>
              <a:solidFill>
                <a:srgbClr val="D8D8D8"/>
              </a:solidFill>
              <a:ln w="9525">
                <a:noFill/>
                <a:round/>
                <a:headEnd/>
                <a:tailEnd/>
              </a:ln>
            </p:spPr>
            <p:txBody>
              <a:bodyPr/>
              <a:lstStyle/>
              <a:p>
                <a:endParaRPr lang="it-IT"/>
              </a:p>
            </p:txBody>
          </p:sp>
          <p:sp>
            <p:nvSpPr>
              <p:cNvPr id="479638" name="Oval 1430"/>
              <p:cNvSpPr>
                <a:spLocks noChangeArrowheads="1"/>
              </p:cNvSpPr>
              <p:nvPr/>
            </p:nvSpPr>
            <p:spPr bwMode="auto">
              <a:xfrm>
                <a:off x="2664" y="1662"/>
                <a:ext cx="25" cy="22"/>
              </a:xfrm>
              <a:prstGeom prst="ellipse">
                <a:avLst/>
              </a:prstGeom>
              <a:solidFill>
                <a:srgbClr val="D8D8D8"/>
              </a:solidFill>
              <a:ln w="9525">
                <a:noFill/>
                <a:round/>
                <a:headEnd/>
                <a:tailEnd/>
              </a:ln>
            </p:spPr>
            <p:txBody>
              <a:bodyPr/>
              <a:lstStyle/>
              <a:p>
                <a:endParaRPr lang="it-IT"/>
              </a:p>
            </p:txBody>
          </p:sp>
          <p:sp>
            <p:nvSpPr>
              <p:cNvPr id="479639" name="Oval 1431"/>
              <p:cNvSpPr>
                <a:spLocks noChangeArrowheads="1"/>
              </p:cNvSpPr>
              <p:nvPr/>
            </p:nvSpPr>
            <p:spPr bwMode="auto">
              <a:xfrm>
                <a:off x="2666" y="1662"/>
                <a:ext cx="23" cy="22"/>
              </a:xfrm>
              <a:prstGeom prst="ellipse">
                <a:avLst/>
              </a:prstGeom>
              <a:solidFill>
                <a:srgbClr val="D9D9D9"/>
              </a:solidFill>
              <a:ln w="9525">
                <a:noFill/>
                <a:round/>
                <a:headEnd/>
                <a:tailEnd/>
              </a:ln>
            </p:spPr>
            <p:txBody>
              <a:bodyPr/>
              <a:lstStyle/>
              <a:p>
                <a:endParaRPr lang="it-IT"/>
              </a:p>
            </p:txBody>
          </p:sp>
          <p:sp>
            <p:nvSpPr>
              <p:cNvPr id="479640" name="Oval 1432"/>
              <p:cNvSpPr>
                <a:spLocks noChangeArrowheads="1"/>
              </p:cNvSpPr>
              <p:nvPr/>
            </p:nvSpPr>
            <p:spPr bwMode="auto">
              <a:xfrm>
                <a:off x="2666" y="1664"/>
                <a:ext cx="23" cy="18"/>
              </a:xfrm>
              <a:prstGeom prst="ellipse">
                <a:avLst/>
              </a:prstGeom>
              <a:solidFill>
                <a:srgbClr val="D9D9D9"/>
              </a:solidFill>
              <a:ln w="9525">
                <a:noFill/>
                <a:round/>
                <a:headEnd/>
                <a:tailEnd/>
              </a:ln>
            </p:spPr>
            <p:txBody>
              <a:bodyPr/>
              <a:lstStyle/>
              <a:p>
                <a:endParaRPr lang="it-IT"/>
              </a:p>
            </p:txBody>
          </p:sp>
          <p:sp>
            <p:nvSpPr>
              <p:cNvPr id="479641" name="Oval 1433"/>
              <p:cNvSpPr>
                <a:spLocks noChangeArrowheads="1"/>
              </p:cNvSpPr>
              <p:nvPr/>
            </p:nvSpPr>
            <p:spPr bwMode="auto">
              <a:xfrm>
                <a:off x="2666" y="1664"/>
                <a:ext cx="21" cy="18"/>
              </a:xfrm>
              <a:prstGeom prst="ellipse">
                <a:avLst/>
              </a:prstGeom>
              <a:solidFill>
                <a:srgbClr val="DADADA"/>
              </a:solidFill>
              <a:ln w="9525">
                <a:noFill/>
                <a:round/>
                <a:headEnd/>
                <a:tailEnd/>
              </a:ln>
            </p:spPr>
            <p:txBody>
              <a:bodyPr/>
              <a:lstStyle/>
              <a:p>
                <a:endParaRPr lang="it-IT"/>
              </a:p>
            </p:txBody>
          </p:sp>
          <p:sp>
            <p:nvSpPr>
              <p:cNvPr id="479642" name="Oval 1434"/>
              <p:cNvSpPr>
                <a:spLocks noChangeArrowheads="1"/>
              </p:cNvSpPr>
              <p:nvPr/>
            </p:nvSpPr>
            <p:spPr bwMode="auto">
              <a:xfrm>
                <a:off x="2668" y="1664"/>
                <a:ext cx="19" cy="18"/>
              </a:xfrm>
              <a:prstGeom prst="ellipse">
                <a:avLst/>
              </a:prstGeom>
              <a:solidFill>
                <a:srgbClr val="DADADA"/>
              </a:solidFill>
              <a:ln w="9525">
                <a:noFill/>
                <a:round/>
                <a:headEnd/>
                <a:tailEnd/>
              </a:ln>
            </p:spPr>
            <p:txBody>
              <a:bodyPr/>
              <a:lstStyle/>
              <a:p>
                <a:endParaRPr lang="it-IT"/>
              </a:p>
            </p:txBody>
          </p:sp>
          <p:sp>
            <p:nvSpPr>
              <p:cNvPr id="479643" name="Oval 1435"/>
              <p:cNvSpPr>
                <a:spLocks noChangeArrowheads="1"/>
              </p:cNvSpPr>
              <p:nvPr/>
            </p:nvSpPr>
            <p:spPr bwMode="auto">
              <a:xfrm>
                <a:off x="2668" y="1666"/>
                <a:ext cx="19" cy="14"/>
              </a:xfrm>
              <a:prstGeom prst="ellipse">
                <a:avLst/>
              </a:prstGeom>
              <a:solidFill>
                <a:srgbClr val="DADADA"/>
              </a:solidFill>
              <a:ln w="9525">
                <a:noFill/>
                <a:round/>
                <a:headEnd/>
                <a:tailEnd/>
              </a:ln>
            </p:spPr>
            <p:txBody>
              <a:bodyPr/>
              <a:lstStyle/>
              <a:p>
                <a:endParaRPr lang="it-IT"/>
              </a:p>
            </p:txBody>
          </p:sp>
          <p:sp>
            <p:nvSpPr>
              <p:cNvPr id="479644" name="Oval 1436"/>
              <p:cNvSpPr>
                <a:spLocks noChangeArrowheads="1"/>
              </p:cNvSpPr>
              <p:nvPr/>
            </p:nvSpPr>
            <p:spPr bwMode="auto">
              <a:xfrm>
                <a:off x="2670" y="1666"/>
                <a:ext cx="15" cy="14"/>
              </a:xfrm>
              <a:prstGeom prst="ellipse">
                <a:avLst/>
              </a:prstGeom>
              <a:solidFill>
                <a:srgbClr val="DBDBDB"/>
              </a:solidFill>
              <a:ln w="9525">
                <a:noFill/>
                <a:round/>
                <a:headEnd/>
                <a:tailEnd/>
              </a:ln>
            </p:spPr>
            <p:txBody>
              <a:bodyPr/>
              <a:lstStyle/>
              <a:p>
                <a:endParaRPr lang="it-IT"/>
              </a:p>
            </p:txBody>
          </p:sp>
          <p:sp>
            <p:nvSpPr>
              <p:cNvPr id="479645" name="Oval 1437"/>
              <p:cNvSpPr>
                <a:spLocks noChangeArrowheads="1"/>
              </p:cNvSpPr>
              <p:nvPr/>
            </p:nvSpPr>
            <p:spPr bwMode="auto">
              <a:xfrm>
                <a:off x="2670" y="1666"/>
                <a:ext cx="15" cy="14"/>
              </a:xfrm>
              <a:prstGeom prst="ellipse">
                <a:avLst/>
              </a:prstGeom>
              <a:solidFill>
                <a:srgbClr val="DBDBDB"/>
              </a:solidFill>
              <a:ln w="9525">
                <a:noFill/>
                <a:round/>
                <a:headEnd/>
                <a:tailEnd/>
              </a:ln>
            </p:spPr>
            <p:txBody>
              <a:bodyPr/>
              <a:lstStyle/>
              <a:p>
                <a:endParaRPr lang="it-IT"/>
              </a:p>
            </p:txBody>
          </p:sp>
          <p:sp>
            <p:nvSpPr>
              <p:cNvPr id="479646" name="Oval 1438"/>
              <p:cNvSpPr>
                <a:spLocks noChangeArrowheads="1"/>
              </p:cNvSpPr>
              <p:nvPr/>
            </p:nvSpPr>
            <p:spPr bwMode="auto">
              <a:xfrm>
                <a:off x="2673" y="1668"/>
                <a:ext cx="10" cy="10"/>
              </a:xfrm>
              <a:prstGeom prst="ellipse">
                <a:avLst/>
              </a:prstGeom>
              <a:solidFill>
                <a:srgbClr val="DBDBDB"/>
              </a:solidFill>
              <a:ln w="9525">
                <a:noFill/>
                <a:round/>
                <a:headEnd/>
                <a:tailEnd/>
              </a:ln>
            </p:spPr>
            <p:txBody>
              <a:bodyPr/>
              <a:lstStyle/>
              <a:p>
                <a:endParaRPr lang="it-IT"/>
              </a:p>
            </p:txBody>
          </p:sp>
          <p:sp>
            <p:nvSpPr>
              <p:cNvPr id="479647" name="Oval 1439"/>
              <p:cNvSpPr>
                <a:spLocks noChangeArrowheads="1"/>
              </p:cNvSpPr>
              <p:nvPr/>
            </p:nvSpPr>
            <p:spPr bwMode="auto">
              <a:xfrm>
                <a:off x="2673" y="1668"/>
                <a:ext cx="10" cy="10"/>
              </a:xfrm>
              <a:prstGeom prst="ellipse">
                <a:avLst/>
              </a:prstGeom>
              <a:solidFill>
                <a:srgbClr val="DBDBDB"/>
              </a:solidFill>
              <a:ln w="9525">
                <a:noFill/>
                <a:round/>
                <a:headEnd/>
                <a:tailEnd/>
              </a:ln>
            </p:spPr>
            <p:txBody>
              <a:bodyPr/>
              <a:lstStyle/>
              <a:p>
                <a:endParaRPr lang="it-IT"/>
              </a:p>
            </p:txBody>
          </p:sp>
          <p:sp>
            <p:nvSpPr>
              <p:cNvPr id="479648" name="Oval 1440"/>
              <p:cNvSpPr>
                <a:spLocks noChangeArrowheads="1"/>
              </p:cNvSpPr>
              <p:nvPr/>
            </p:nvSpPr>
            <p:spPr bwMode="auto">
              <a:xfrm>
                <a:off x="2673" y="1668"/>
                <a:ext cx="8" cy="10"/>
              </a:xfrm>
              <a:prstGeom prst="ellipse">
                <a:avLst/>
              </a:prstGeom>
              <a:solidFill>
                <a:srgbClr val="DCDCDC"/>
              </a:solidFill>
              <a:ln w="9525">
                <a:noFill/>
                <a:round/>
                <a:headEnd/>
                <a:tailEnd/>
              </a:ln>
            </p:spPr>
            <p:txBody>
              <a:bodyPr/>
              <a:lstStyle/>
              <a:p>
                <a:endParaRPr lang="it-IT"/>
              </a:p>
            </p:txBody>
          </p:sp>
          <p:sp>
            <p:nvSpPr>
              <p:cNvPr id="479649" name="Oval 1441"/>
              <p:cNvSpPr>
                <a:spLocks noChangeArrowheads="1"/>
              </p:cNvSpPr>
              <p:nvPr/>
            </p:nvSpPr>
            <p:spPr bwMode="auto">
              <a:xfrm>
                <a:off x="2675" y="1670"/>
                <a:ext cx="6" cy="6"/>
              </a:xfrm>
              <a:prstGeom prst="ellipse">
                <a:avLst/>
              </a:prstGeom>
              <a:solidFill>
                <a:srgbClr val="DCDCDC"/>
              </a:solidFill>
              <a:ln w="9525">
                <a:noFill/>
                <a:round/>
                <a:headEnd/>
                <a:tailEnd/>
              </a:ln>
            </p:spPr>
            <p:txBody>
              <a:bodyPr/>
              <a:lstStyle/>
              <a:p>
                <a:endParaRPr lang="it-IT"/>
              </a:p>
            </p:txBody>
          </p:sp>
          <p:sp>
            <p:nvSpPr>
              <p:cNvPr id="479650" name="Oval 1442"/>
              <p:cNvSpPr>
                <a:spLocks noChangeArrowheads="1"/>
              </p:cNvSpPr>
              <p:nvPr/>
            </p:nvSpPr>
            <p:spPr bwMode="auto">
              <a:xfrm>
                <a:off x="2675" y="1670"/>
                <a:ext cx="6" cy="6"/>
              </a:xfrm>
              <a:prstGeom prst="ellipse">
                <a:avLst/>
              </a:prstGeom>
              <a:solidFill>
                <a:srgbClr val="DCDCDC"/>
              </a:solidFill>
              <a:ln w="9525">
                <a:noFill/>
                <a:round/>
                <a:headEnd/>
                <a:tailEnd/>
              </a:ln>
            </p:spPr>
            <p:txBody>
              <a:bodyPr/>
              <a:lstStyle/>
              <a:p>
                <a:endParaRPr lang="it-IT"/>
              </a:p>
            </p:txBody>
          </p:sp>
          <p:sp>
            <p:nvSpPr>
              <p:cNvPr id="479651" name="Oval 1443"/>
              <p:cNvSpPr>
                <a:spLocks noChangeArrowheads="1"/>
              </p:cNvSpPr>
              <p:nvPr/>
            </p:nvSpPr>
            <p:spPr bwMode="auto">
              <a:xfrm>
                <a:off x="2675" y="1670"/>
                <a:ext cx="4" cy="6"/>
              </a:xfrm>
              <a:prstGeom prst="ellipse">
                <a:avLst/>
              </a:prstGeom>
              <a:solidFill>
                <a:srgbClr val="DCDCDC"/>
              </a:solidFill>
              <a:ln w="9525">
                <a:noFill/>
                <a:round/>
                <a:headEnd/>
                <a:tailEnd/>
              </a:ln>
            </p:spPr>
            <p:txBody>
              <a:bodyPr/>
              <a:lstStyle/>
              <a:p>
                <a:endParaRPr lang="it-IT"/>
              </a:p>
            </p:txBody>
          </p:sp>
        </p:grpSp>
        <p:sp>
          <p:nvSpPr>
            <p:cNvPr id="479652" name="Oval 1444"/>
            <p:cNvSpPr>
              <a:spLocks noChangeArrowheads="1"/>
            </p:cNvSpPr>
            <p:nvPr/>
          </p:nvSpPr>
          <p:spPr bwMode="auto">
            <a:xfrm>
              <a:off x="2573" y="1575"/>
              <a:ext cx="209" cy="197"/>
            </a:xfrm>
            <a:prstGeom prst="ellipse">
              <a:avLst/>
            </a:prstGeom>
            <a:noFill/>
            <a:ln w="3175">
              <a:solidFill>
                <a:srgbClr val="000000"/>
              </a:solidFill>
              <a:round/>
              <a:headEnd/>
              <a:tailEnd/>
            </a:ln>
          </p:spPr>
          <p:txBody>
            <a:bodyPr/>
            <a:lstStyle/>
            <a:p>
              <a:endParaRPr lang="it-IT"/>
            </a:p>
          </p:txBody>
        </p:sp>
      </p:grpSp>
      <p:grpSp>
        <p:nvGrpSpPr>
          <p:cNvPr id="479653" name="Group 1445"/>
          <p:cNvGrpSpPr>
            <a:grpSpLocks/>
          </p:cNvGrpSpPr>
          <p:nvPr/>
        </p:nvGrpSpPr>
        <p:grpSpPr bwMode="auto">
          <a:xfrm>
            <a:off x="3433763" y="2268538"/>
            <a:ext cx="331787" cy="312737"/>
            <a:chOff x="2979" y="1575"/>
            <a:chExt cx="209" cy="197"/>
          </a:xfrm>
        </p:grpSpPr>
        <p:grpSp>
          <p:nvGrpSpPr>
            <p:cNvPr id="479654" name="Group 1446"/>
            <p:cNvGrpSpPr>
              <a:grpSpLocks/>
            </p:cNvGrpSpPr>
            <p:nvPr/>
          </p:nvGrpSpPr>
          <p:grpSpPr bwMode="auto">
            <a:xfrm>
              <a:off x="2979" y="1575"/>
              <a:ext cx="209" cy="197"/>
              <a:chOff x="2979" y="1575"/>
              <a:chExt cx="209" cy="197"/>
            </a:xfrm>
          </p:grpSpPr>
          <p:sp>
            <p:nvSpPr>
              <p:cNvPr id="479655" name="Oval 1447"/>
              <p:cNvSpPr>
                <a:spLocks noChangeArrowheads="1"/>
              </p:cNvSpPr>
              <p:nvPr/>
            </p:nvSpPr>
            <p:spPr bwMode="auto">
              <a:xfrm>
                <a:off x="2979" y="1575"/>
                <a:ext cx="209" cy="197"/>
              </a:xfrm>
              <a:prstGeom prst="ellipse">
                <a:avLst/>
              </a:prstGeom>
              <a:solidFill>
                <a:srgbClr val="000000"/>
              </a:solidFill>
              <a:ln w="9525">
                <a:noFill/>
                <a:round/>
                <a:headEnd/>
                <a:tailEnd/>
              </a:ln>
            </p:spPr>
            <p:txBody>
              <a:bodyPr/>
              <a:lstStyle/>
              <a:p>
                <a:endParaRPr lang="it-IT"/>
              </a:p>
            </p:txBody>
          </p:sp>
          <p:sp>
            <p:nvSpPr>
              <p:cNvPr id="479656" name="Oval 1448"/>
              <p:cNvSpPr>
                <a:spLocks noChangeArrowheads="1"/>
              </p:cNvSpPr>
              <p:nvPr/>
            </p:nvSpPr>
            <p:spPr bwMode="auto">
              <a:xfrm>
                <a:off x="2981" y="1577"/>
                <a:ext cx="205" cy="193"/>
              </a:xfrm>
              <a:prstGeom prst="ellipse">
                <a:avLst/>
              </a:prstGeom>
              <a:solidFill>
                <a:srgbClr val="090909"/>
              </a:solidFill>
              <a:ln w="9525">
                <a:noFill/>
                <a:round/>
                <a:headEnd/>
                <a:tailEnd/>
              </a:ln>
            </p:spPr>
            <p:txBody>
              <a:bodyPr/>
              <a:lstStyle/>
              <a:p>
                <a:endParaRPr lang="it-IT"/>
              </a:p>
            </p:txBody>
          </p:sp>
          <p:sp>
            <p:nvSpPr>
              <p:cNvPr id="479657" name="Oval 1449"/>
              <p:cNvSpPr>
                <a:spLocks noChangeArrowheads="1"/>
              </p:cNvSpPr>
              <p:nvPr/>
            </p:nvSpPr>
            <p:spPr bwMode="auto">
              <a:xfrm>
                <a:off x="2981" y="1577"/>
                <a:ext cx="205" cy="193"/>
              </a:xfrm>
              <a:prstGeom prst="ellipse">
                <a:avLst/>
              </a:prstGeom>
              <a:solidFill>
                <a:srgbClr val="0D0D0D"/>
              </a:solidFill>
              <a:ln w="9525">
                <a:noFill/>
                <a:round/>
                <a:headEnd/>
                <a:tailEnd/>
              </a:ln>
            </p:spPr>
            <p:txBody>
              <a:bodyPr/>
              <a:lstStyle/>
              <a:p>
                <a:endParaRPr lang="it-IT"/>
              </a:p>
            </p:txBody>
          </p:sp>
          <p:sp>
            <p:nvSpPr>
              <p:cNvPr id="479658" name="Oval 1450"/>
              <p:cNvSpPr>
                <a:spLocks noChangeArrowheads="1"/>
              </p:cNvSpPr>
              <p:nvPr/>
            </p:nvSpPr>
            <p:spPr bwMode="auto">
              <a:xfrm>
                <a:off x="2981" y="1577"/>
                <a:ext cx="203" cy="193"/>
              </a:xfrm>
              <a:prstGeom prst="ellipse">
                <a:avLst/>
              </a:prstGeom>
              <a:solidFill>
                <a:srgbClr val="101010"/>
              </a:solidFill>
              <a:ln w="9525">
                <a:noFill/>
                <a:round/>
                <a:headEnd/>
                <a:tailEnd/>
              </a:ln>
            </p:spPr>
            <p:txBody>
              <a:bodyPr/>
              <a:lstStyle/>
              <a:p>
                <a:endParaRPr lang="it-IT"/>
              </a:p>
            </p:txBody>
          </p:sp>
          <p:sp>
            <p:nvSpPr>
              <p:cNvPr id="479659" name="Oval 1451"/>
              <p:cNvSpPr>
                <a:spLocks noChangeArrowheads="1"/>
              </p:cNvSpPr>
              <p:nvPr/>
            </p:nvSpPr>
            <p:spPr bwMode="auto">
              <a:xfrm>
                <a:off x="2983" y="1579"/>
                <a:ext cx="201" cy="189"/>
              </a:xfrm>
              <a:prstGeom prst="ellipse">
                <a:avLst/>
              </a:prstGeom>
              <a:solidFill>
                <a:srgbClr val="131313"/>
              </a:solidFill>
              <a:ln w="9525">
                <a:noFill/>
                <a:round/>
                <a:headEnd/>
                <a:tailEnd/>
              </a:ln>
            </p:spPr>
            <p:txBody>
              <a:bodyPr/>
              <a:lstStyle/>
              <a:p>
                <a:endParaRPr lang="it-IT"/>
              </a:p>
            </p:txBody>
          </p:sp>
          <p:sp>
            <p:nvSpPr>
              <p:cNvPr id="479660" name="Oval 1452"/>
              <p:cNvSpPr>
                <a:spLocks noChangeArrowheads="1"/>
              </p:cNvSpPr>
              <p:nvPr/>
            </p:nvSpPr>
            <p:spPr bwMode="auto">
              <a:xfrm>
                <a:off x="2983" y="1579"/>
                <a:ext cx="201" cy="189"/>
              </a:xfrm>
              <a:prstGeom prst="ellipse">
                <a:avLst/>
              </a:prstGeom>
              <a:solidFill>
                <a:srgbClr val="161616"/>
              </a:solidFill>
              <a:ln w="9525">
                <a:noFill/>
                <a:round/>
                <a:headEnd/>
                <a:tailEnd/>
              </a:ln>
            </p:spPr>
            <p:txBody>
              <a:bodyPr/>
              <a:lstStyle/>
              <a:p>
                <a:endParaRPr lang="it-IT"/>
              </a:p>
            </p:txBody>
          </p:sp>
          <p:sp>
            <p:nvSpPr>
              <p:cNvPr id="479661" name="Oval 1453"/>
              <p:cNvSpPr>
                <a:spLocks noChangeArrowheads="1"/>
              </p:cNvSpPr>
              <p:nvPr/>
            </p:nvSpPr>
            <p:spPr bwMode="auto">
              <a:xfrm>
                <a:off x="2985" y="1581"/>
                <a:ext cx="197" cy="185"/>
              </a:xfrm>
              <a:prstGeom prst="ellipse">
                <a:avLst/>
              </a:prstGeom>
              <a:solidFill>
                <a:srgbClr val="191919"/>
              </a:solidFill>
              <a:ln w="9525">
                <a:noFill/>
                <a:round/>
                <a:headEnd/>
                <a:tailEnd/>
              </a:ln>
            </p:spPr>
            <p:txBody>
              <a:bodyPr/>
              <a:lstStyle/>
              <a:p>
                <a:endParaRPr lang="it-IT"/>
              </a:p>
            </p:txBody>
          </p:sp>
          <p:sp>
            <p:nvSpPr>
              <p:cNvPr id="479662" name="Oval 1454"/>
              <p:cNvSpPr>
                <a:spLocks noChangeArrowheads="1"/>
              </p:cNvSpPr>
              <p:nvPr/>
            </p:nvSpPr>
            <p:spPr bwMode="auto">
              <a:xfrm>
                <a:off x="2985" y="1581"/>
                <a:ext cx="197" cy="185"/>
              </a:xfrm>
              <a:prstGeom prst="ellipse">
                <a:avLst/>
              </a:prstGeom>
              <a:solidFill>
                <a:srgbClr val="1B1B1B"/>
              </a:solidFill>
              <a:ln w="9525">
                <a:noFill/>
                <a:round/>
                <a:headEnd/>
                <a:tailEnd/>
              </a:ln>
            </p:spPr>
            <p:txBody>
              <a:bodyPr/>
              <a:lstStyle/>
              <a:p>
                <a:endParaRPr lang="it-IT"/>
              </a:p>
            </p:txBody>
          </p:sp>
          <p:sp>
            <p:nvSpPr>
              <p:cNvPr id="479663" name="Oval 1455"/>
              <p:cNvSpPr>
                <a:spLocks noChangeArrowheads="1"/>
              </p:cNvSpPr>
              <p:nvPr/>
            </p:nvSpPr>
            <p:spPr bwMode="auto">
              <a:xfrm>
                <a:off x="2985" y="1581"/>
                <a:ext cx="197" cy="185"/>
              </a:xfrm>
              <a:prstGeom prst="ellipse">
                <a:avLst/>
              </a:prstGeom>
              <a:solidFill>
                <a:srgbClr val="1D1D1D"/>
              </a:solidFill>
              <a:ln w="9525">
                <a:noFill/>
                <a:round/>
                <a:headEnd/>
                <a:tailEnd/>
              </a:ln>
            </p:spPr>
            <p:txBody>
              <a:bodyPr/>
              <a:lstStyle/>
              <a:p>
                <a:endParaRPr lang="it-IT"/>
              </a:p>
            </p:txBody>
          </p:sp>
          <p:sp>
            <p:nvSpPr>
              <p:cNvPr id="479664" name="Oval 1456"/>
              <p:cNvSpPr>
                <a:spLocks noChangeArrowheads="1"/>
              </p:cNvSpPr>
              <p:nvPr/>
            </p:nvSpPr>
            <p:spPr bwMode="auto">
              <a:xfrm>
                <a:off x="2987" y="1583"/>
                <a:ext cx="193" cy="181"/>
              </a:xfrm>
              <a:prstGeom prst="ellipse">
                <a:avLst/>
              </a:prstGeom>
              <a:solidFill>
                <a:srgbClr val="202020"/>
              </a:solidFill>
              <a:ln w="9525">
                <a:noFill/>
                <a:round/>
                <a:headEnd/>
                <a:tailEnd/>
              </a:ln>
            </p:spPr>
            <p:txBody>
              <a:bodyPr/>
              <a:lstStyle/>
              <a:p>
                <a:endParaRPr lang="it-IT"/>
              </a:p>
            </p:txBody>
          </p:sp>
          <p:sp>
            <p:nvSpPr>
              <p:cNvPr id="479665" name="Oval 1457"/>
              <p:cNvSpPr>
                <a:spLocks noChangeArrowheads="1"/>
              </p:cNvSpPr>
              <p:nvPr/>
            </p:nvSpPr>
            <p:spPr bwMode="auto">
              <a:xfrm>
                <a:off x="2987" y="1583"/>
                <a:ext cx="193" cy="181"/>
              </a:xfrm>
              <a:prstGeom prst="ellipse">
                <a:avLst/>
              </a:prstGeom>
              <a:solidFill>
                <a:srgbClr val="222222"/>
              </a:solidFill>
              <a:ln w="9525">
                <a:noFill/>
                <a:round/>
                <a:headEnd/>
                <a:tailEnd/>
              </a:ln>
            </p:spPr>
            <p:txBody>
              <a:bodyPr/>
              <a:lstStyle/>
              <a:p>
                <a:endParaRPr lang="it-IT"/>
              </a:p>
            </p:txBody>
          </p:sp>
          <p:sp>
            <p:nvSpPr>
              <p:cNvPr id="479666" name="Oval 1458"/>
              <p:cNvSpPr>
                <a:spLocks noChangeArrowheads="1"/>
              </p:cNvSpPr>
              <p:nvPr/>
            </p:nvSpPr>
            <p:spPr bwMode="auto">
              <a:xfrm>
                <a:off x="2989" y="1583"/>
                <a:ext cx="189" cy="181"/>
              </a:xfrm>
              <a:prstGeom prst="ellipse">
                <a:avLst/>
              </a:prstGeom>
              <a:solidFill>
                <a:srgbClr val="242424"/>
              </a:solidFill>
              <a:ln w="9525">
                <a:noFill/>
                <a:round/>
                <a:headEnd/>
                <a:tailEnd/>
              </a:ln>
            </p:spPr>
            <p:txBody>
              <a:bodyPr/>
              <a:lstStyle/>
              <a:p>
                <a:endParaRPr lang="it-IT"/>
              </a:p>
            </p:txBody>
          </p:sp>
          <p:sp>
            <p:nvSpPr>
              <p:cNvPr id="479667" name="Oval 1459"/>
              <p:cNvSpPr>
                <a:spLocks noChangeArrowheads="1"/>
              </p:cNvSpPr>
              <p:nvPr/>
            </p:nvSpPr>
            <p:spPr bwMode="auto">
              <a:xfrm>
                <a:off x="2989" y="1585"/>
                <a:ext cx="189" cy="177"/>
              </a:xfrm>
              <a:prstGeom prst="ellipse">
                <a:avLst/>
              </a:prstGeom>
              <a:solidFill>
                <a:srgbClr val="262626"/>
              </a:solidFill>
              <a:ln w="9525">
                <a:noFill/>
                <a:round/>
                <a:headEnd/>
                <a:tailEnd/>
              </a:ln>
            </p:spPr>
            <p:txBody>
              <a:bodyPr/>
              <a:lstStyle/>
              <a:p>
                <a:endParaRPr lang="it-IT"/>
              </a:p>
            </p:txBody>
          </p:sp>
          <p:sp>
            <p:nvSpPr>
              <p:cNvPr id="479668" name="Oval 1460"/>
              <p:cNvSpPr>
                <a:spLocks noChangeArrowheads="1"/>
              </p:cNvSpPr>
              <p:nvPr/>
            </p:nvSpPr>
            <p:spPr bwMode="auto">
              <a:xfrm>
                <a:off x="2989" y="1585"/>
                <a:ext cx="187" cy="177"/>
              </a:xfrm>
              <a:prstGeom prst="ellipse">
                <a:avLst/>
              </a:prstGeom>
              <a:solidFill>
                <a:srgbClr val="292929"/>
              </a:solidFill>
              <a:ln w="9525">
                <a:noFill/>
                <a:round/>
                <a:headEnd/>
                <a:tailEnd/>
              </a:ln>
            </p:spPr>
            <p:txBody>
              <a:bodyPr/>
              <a:lstStyle/>
              <a:p>
                <a:endParaRPr lang="it-IT"/>
              </a:p>
            </p:txBody>
          </p:sp>
          <p:sp>
            <p:nvSpPr>
              <p:cNvPr id="479669" name="Oval 1461"/>
              <p:cNvSpPr>
                <a:spLocks noChangeArrowheads="1"/>
              </p:cNvSpPr>
              <p:nvPr/>
            </p:nvSpPr>
            <p:spPr bwMode="auto">
              <a:xfrm>
                <a:off x="2991" y="1587"/>
                <a:ext cx="185" cy="173"/>
              </a:xfrm>
              <a:prstGeom prst="ellipse">
                <a:avLst/>
              </a:prstGeom>
              <a:solidFill>
                <a:srgbClr val="2B2B2B"/>
              </a:solidFill>
              <a:ln w="9525">
                <a:noFill/>
                <a:round/>
                <a:headEnd/>
                <a:tailEnd/>
              </a:ln>
            </p:spPr>
            <p:txBody>
              <a:bodyPr/>
              <a:lstStyle/>
              <a:p>
                <a:endParaRPr lang="it-IT"/>
              </a:p>
            </p:txBody>
          </p:sp>
          <p:sp>
            <p:nvSpPr>
              <p:cNvPr id="479670" name="Oval 1462"/>
              <p:cNvSpPr>
                <a:spLocks noChangeArrowheads="1"/>
              </p:cNvSpPr>
              <p:nvPr/>
            </p:nvSpPr>
            <p:spPr bwMode="auto">
              <a:xfrm>
                <a:off x="2991" y="1587"/>
                <a:ext cx="185" cy="173"/>
              </a:xfrm>
              <a:prstGeom prst="ellipse">
                <a:avLst/>
              </a:prstGeom>
              <a:solidFill>
                <a:srgbClr val="2D2D2D"/>
              </a:solidFill>
              <a:ln w="9525">
                <a:noFill/>
                <a:round/>
                <a:headEnd/>
                <a:tailEnd/>
              </a:ln>
            </p:spPr>
            <p:txBody>
              <a:bodyPr/>
              <a:lstStyle/>
              <a:p>
                <a:endParaRPr lang="it-IT"/>
              </a:p>
            </p:txBody>
          </p:sp>
          <p:sp>
            <p:nvSpPr>
              <p:cNvPr id="479671" name="Oval 1463"/>
              <p:cNvSpPr>
                <a:spLocks noChangeArrowheads="1"/>
              </p:cNvSpPr>
              <p:nvPr/>
            </p:nvSpPr>
            <p:spPr bwMode="auto">
              <a:xfrm>
                <a:off x="2993" y="1587"/>
                <a:ext cx="181" cy="173"/>
              </a:xfrm>
              <a:prstGeom prst="ellipse">
                <a:avLst/>
              </a:prstGeom>
              <a:solidFill>
                <a:srgbClr val="2F2F2F"/>
              </a:solidFill>
              <a:ln w="9525">
                <a:noFill/>
                <a:round/>
                <a:headEnd/>
                <a:tailEnd/>
              </a:ln>
            </p:spPr>
            <p:txBody>
              <a:bodyPr/>
              <a:lstStyle/>
              <a:p>
                <a:endParaRPr lang="it-IT"/>
              </a:p>
            </p:txBody>
          </p:sp>
          <p:sp>
            <p:nvSpPr>
              <p:cNvPr id="479672" name="Oval 1464"/>
              <p:cNvSpPr>
                <a:spLocks noChangeArrowheads="1"/>
              </p:cNvSpPr>
              <p:nvPr/>
            </p:nvSpPr>
            <p:spPr bwMode="auto">
              <a:xfrm>
                <a:off x="2993" y="1589"/>
                <a:ext cx="181" cy="169"/>
              </a:xfrm>
              <a:prstGeom prst="ellipse">
                <a:avLst/>
              </a:prstGeom>
              <a:solidFill>
                <a:srgbClr val="313131"/>
              </a:solidFill>
              <a:ln w="9525">
                <a:noFill/>
                <a:round/>
                <a:headEnd/>
                <a:tailEnd/>
              </a:ln>
            </p:spPr>
            <p:txBody>
              <a:bodyPr/>
              <a:lstStyle/>
              <a:p>
                <a:endParaRPr lang="it-IT"/>
              </a:p>
            </p:txBody>
          </p:sp>
          <p:sp>
            <p:nvSpPr>
              <p:cNvPr id="479673" name="Oval 1465"/>
              <p:cNvSpPr>
                <a:spLocks noChangeArrowheads="1"/>
              </p:cNvSpPr>
              <p:nvPr/>
            </p:nvSpPr>
            <p:spPr bwMode="auto">
              <a:xfrm>
                <a:off x="2993" y="1589"/>
                <a:ext cx="179" cy="169"/>
              </a:xfrm>
              <a:prstGeom prst="ellipse">
                <a:avLst/>
              </a:prstGeom>
              <a:solidFill>
                <a:srgbClr val="333333"/>
              </a:solidFill>
              <a:ln w="9525">
                <a:noFill/>
                <a:round/>
                <a:headEnd/>
                <a:tailEnd/>
              </a:ln>
            </p:spPr>
            <p:txBody>
              <a:bodyPr/>
              <a:lstStyle/>
              <a:p>
                <a:endParaRPr lang="it-IT"/>
              </a:p>
            </p:txBody>
          </p:sp>
          <p:sp>
            <p:nvSpPr>
              <p:cNvPr id="479674" name="Oval 1466"/>
              <p:cNvSpPr>
                <a:spLocks noChangeArrowheads="1"/>
              </p:cNvSpPr>
              <p:nvPr/>
            </p:nvSpPr>
            <p:spPr bwMode="auto">
              <a:xfrm>
                <a:off x="2995" y="1589"/>
                <a:ext cx="177" cy="169"/>
              </a:xfrm>
              <a:prstGeom prst="ellipse">
                <a:avLst/>
              </a:prstGeom>
              <a:solidFill>
                <a:srgbClr val="363636"/>
              </a:solidFill>
              <a:ln w="9525">
                <a:noFill/>
                <a:round/>
                <a:headEnd/>
                <a:tailEnd/>
              </a:ln>
            </p:spPr>
            <p:txBody>
              <a:bodyPr/>
              <a:lstStyle/>
              <a:p>
                <a:endParaRPr lang="it-IT"/>
              </a:p>
            </p:txBody>
          </p:sp>
          <p:sp>
            <p:nvSpPr>
              <p:cNvPr id="479675" name="Oval 1467"/>
              <p:cNvSpPr>
                <a:spLocks noChangeArrowheads="1"/>
              </p:cNvSpPr>
              <p:nvPr/>
            </p:nvSpPr>
            <p:spPr bwMode="auto">
              <a:xfrm>
                <a:off x="2995" y="1591"/>
                <a:ext cx="177" cy="165"/>
              </a:xfrm>
              <a:prstGeom prst="ellipse">
                <a:avLst/>
              </a:prstGeom>
              <a:solidFill>
                <a:srgbClr val="383838"/>
              </a:solidFill>
              <a:ln w="9525">
                <a:noFill/>
                <a:round/>
                <a:headEnd/>
                <a:tailEnd/>
              </a:ln>
            </p:spPr>
            <p:txBody>
              <a:bodyPr/>
              <a:lstStyle/>
              <a:p>
                <a:endParaRPr lang="it-IT"/>
              </a:p>
            </p:txBody>
          </p:sp>
          <p:sp>
            <p:nvSpPr>
              <p:cNvPr id="479676" name="Oval 1468"/>
              <p:cNvSpPr>
                <a:spLocks noChangeArrowheads="1"/>
              </p:cNvSpPr>
              <p:nvPr/>
            </p:nvSpPr>
            <p:spPr bwMode="auto">
              <a:xfrm>
                <a:off x="2997" y="1591"/>
                <a:ext cx="173" cy="165"/>
              </a:xfrm>
              <a:prstGeom prst="ellipse">
                <a:avLst/>
              </a:prstGeom>
              <a:solidFill>
                <a:srgbClr val="3A3A3A"/>
              </a:solidFill>
              <a:ln w="9525">
                <a:noFill/>
                <a:round/>
                <a:headEnd/>
                <a:tailEnd/>
              </a:ln>
            </p:spPr>
            <p:txBody>
              <a:bodyPr/>
              <a:lstStyle/>
              <a:p>
                <a:endParaRPr lang="it-IT"/>
              </a:p>
            </p:txBody>
          </p:sp>
          <p:sp>
            <p:nvSpPr>
              <p:cNvPr id="479677" name="Oval 1469"/>
              <p:cNvSpPr>
                <a:spLocks noChangeArrowheads="1"/>
              </p:cNvSpPr>
              <p:nvPr/>
            </p:nvSpPr>
            <p:spPr bwMode="auto">
              <a:xfrm>
                <a:off x="2997" y="1593"/>
                <a:ext cx="173" cy="161"/>
              </a:xfrm>
              <a:prstGeom prst="ellipse">
                <a:avLst/>
              </a:prstGeom>
              <a:solidFill>
                <a:srgbClr val="3C3C3C"/>
              </a:solidFill>
              <a:ln w="9525">
                <a:noFill/>
                <a:round/>
                <a:headEnd/>
                <a:tailEnd/>
              </a:ln>
            </p:spPr>
            <p:txBody>
              <a:bodyPr/>
              <a:lstStyle/>
              <a:p>
                <a:endParaRPr lang="it-IT"/>
              </a:p>
            </p:txBody>
          </p:sp>
          <p:sp>
            <p:nvSpPr>
              <p:cNvPr id="479678" name="Oval 1470"/>
              <p:cNvSpPr>
                <a:spLocks noChangeArrowheads="1"/>
              </p:cNvSpPr>
              <p:nvPr/>
            </p:nvSpPr>
            <p:spPr bwMode="auto">
              <a:xfrm>
                <a:off x="2997" y="1593"/>
                <a:ext cx="171" cy="161"/>
              </a:xfrm>
              <a:prstGeom prst="ellipse">
                <a:avLst/>
              </a:prstGeom>
              <a:solidFill>
                <a:srgbClr val="3F3F3F"/>
              </a:solidFill>
              <a:ln w="9525">
                <a:noFill/>
                <a:round/>
                <a:headEnd/>
                <a:tailEnd/>
              </a:ln>
            </p:spPr>
            <p:txBody>
              <a:bodyPr/>
              <a:lstStyle/>
              <a:p>
                <a:endParaRPr lang="it-IT"/>
              </a:p>
            </p:txBody>
          </p:sp>
          <p:sp>
            <p:nvSpPr>
              <p:cNvPr id="479679" name="Oval 1471"/>
              <p:cNvSpPr>
                <a:spLocks noChangeArrowheads="1"/>
              </p:cNvSpPr>
              <p:nvPr/>
            </p:nvSpPr>
            <p:spPr bwMode="auto">
              <a:xfrm>
                <a:off x="2999" y="1593"/>
                <a:ext cx="169" cy="161"/>
              </a:xfrm>
              <a:prstGeom prst="ellipse">
                <a:avLst/>
              </a:prstGeom>
              <a:solidFill>
                <a:srgbClr val="414141"/>
              </a:solidFill>
              <a:ln w="9525">
                <a:noFill/>
                <a:round/>
                <a:headEnd/>
                <a:tailEnd/>
              </a:ln>
            </p:spPr>
            <p:txBody>
              <a:bodyPr/>
              <a:lstStyle/>
              <a:p>
                <a:endParaRPr lang="it-IT"/>
              </a:p>
            </p:txBody>
          </p:sp>
          <p:sp>
            <p:nvSpPr>
              <p:cNvPr id="479680" name="Oval 1472"/>
              <p:cNvSpPr>
                <a:spLocks noChangeArrowheads="1"/>
              </p:cNvSpPr>
              <p:nvPr/>
            </p:nvSpPr>
            <p:spPr bwMode="auto">
              <a:xfrm>
                <a:off x="2999" y="1595"/>
                <a:ext cx="169" cy="157"/>
              </a:xfrm>
              <a:prstGeom prst="ellipse">
                <a:avLst/>
              </a:prstGeom>
              <a:solidFill>
                <a:srgbClr val="434343"/>
              </a:solidFill>
              <a:ln w="9525">
                <a:noFill/>
                <a:round/>
                <a:headEnd/>
                <a:tailEnd/>
              </a:ln>
            </p:spPr>
            <p:txBody>
              <a:bodyPr/>
              <a:lstStyle/>
              <a:p>
                <a:endParaRPr lang="it-IT"/>
              </a:p>
            </p:txBody>
          </p:sp>
          <p:sp>
            <p:nvSpPr>
              <p:cNvPr id="479681" name="Oval 1473"/>
              <p:cNvSpPr>
                <a:spLocks noChangeArrowheads="1"/>
              </p:cNvSpPr>
              <p:nvPr/>
            </p:nvSpPr>
            <p:spPr bwMode="auto">
              <a:xfrm>
                <a:off x="3001" y="1595"/>
                <a:ext cx="165" cy="157"/>
              </a:xfrm>
              <a:prstGeom prst="ellipse">
                <a:avLst/>
              </a:prstGeom>
              <a:solidFill>
                <a:srgbClr val="454545"/>
              </a:solidFill>
              <a:ln w="9525">
                <a:noFill/>
                <a:round/>
                <a:headEnd/>
                <a:tailEnd/>
              </a:ln>
            </p:spPr>
            <p:txBody>
              <a:bodyPr/>
              <a:lstStyle/>
              <a:p>
                <a:endParaRPr lang="it-IT"/>
              </a:p>
            </p:txBody>
          </p:sp>
          <p:sp>
            <p:nvSpPr>
              <p:cNvPr id="479682" name="Oval 1474"/>
              <p:cNvSpPr>
                <a:spLocks noChangeArrowheads="1"/>
              </p:cNvSpPr>
              <p:nvPr/>
            </p:nvSpPr>
            <p:spPr bwMode="auto">
              <a:xfrm>
                <a:off x="3001" y="1595"/>
                <a:ext cx="165" cy="157"/>
              </a:xfrm>
              <a:prstGeom prst="ellipse">
                <a:avLst/>
              </a:prstGeom>
              <a:solidFill>
                <a:srgbClr val="484848"/>
              </a:solidFill>
              <a:ln w="9525">
                <a:noFill/>
                <a:round/>
                <a:headEnd/>
                <a:tailEnd/>
              </a:ln>
            </p:spPr>
            <p:txBody>
              <a:bodyPr/>
              <a:lstStyle/>
              <a:p>
                <a:endParaRPr lang="it-IT"/>
              </a:p>
            </p:txBody>
          </p:sp>
          <p:sp>
            <p:nvSpPr>
              <p:cNvPr id="479683" name="Oval 1475"/>
              <p:cNvSpPr>
                <a:spLocks noChangeArrowheads="1"/>
              </p:cNvSpPr>
              <p:nvPr/>
            </p:nvSpPr>
            <p:spPr bwMode="auto">
              <a:xfrm>
                <a:off x="3001" y="1597"/>
                <a:ext cx="165" cy="152"/>
              </a:xfrm>
              <a:prstGeom prst="ellipse">
                <a:avLst/>
              </a:prstGeom>
              <a:solidFill>
                <a:srgbClr val="4A4A4A"/>
              </a:solidFill>
              <a:ln w="9525">
                <a:noFill/>
                <a:round/>
                <a:headEnd/>
                <a:tailEnd/>
              </a:ln>
            </p:spPr>
            <p:txBody>
              <a:bodyPr/>
              <a:lstStyle/>
              <a:p>
                <a:endParaRPr lang="it-IT"/>
              </a:p>
            </p:txBody>
          </p:sp>
          <p:sp>
            <p:nvSpPr>
              <p:cNvPr id="479684" name="Oval 1476"/>
              <p:cNvSpPr>
                <a:spLocks noChangeArrowheads="1"/>
              </p:cNvSpPr>
              <p:nvPr/>
            </p:nvSpPr>
            <p:spPr bwMode="auto">
              <a:xfrm>
                <a:off x="3003" y="1597"/>
                <a:ext cx="161" cy="152"/>
              </a:xfrm>
              <a:prstGeom prst="ellipse">
                <a:avLst/>
              </a:prstGeom>
              <a:solidFill>
                <a:srgbClr val="4C4C4C"/>
              </a:solidFill>
              <a:ln w="9525">
                <a:noFill/>
                <a:round/>
                <a:headEnd/>
                <a:tailEnd/>
              </a:ln>
            </p:spPr>
            <p:txBody>
              <a:bodyPr/>
              <a:lstStyle/>
              <a:p>
                <a:endParaRPr lang="it-IT"/>
              </a:p>
            </p:txBody>
          </p:sp>
          <p:sp>
            <p:nvSpPr>
              <p:cNvPr id="479685" name="Oval 1477"/>
              <p:cNvSpPr>
                <a:spLocks noChangeArrowheads="1"/>
              </p:cNvSpPr>
              <p:nvPr/>
            </p:nvSpPr>
            <p:spPr bwMode="auto">
              <a:xfrm>
                <a:off x="3003" y="1597"/>
                <a:ext cx="161" cy="152"/>
              </a:xfrm>
              <a:prstGeom prst="ellipse">
                <a:avLst/>
              </a:prstGeom>
              <a:solidFill>
                <a:srgbClr val="4F4F4F"/>
              </a:solidFill>
              <a:ln w="9525">
                <a:noFill/>
                <a:round/>
                <a:headEnd/>
                <a:tailEnd/>
              </a:ln>
            </p:spPr>
            <p:txBody>
              <a:bodyPr/>
              <a:lstStyle/>
              <a:p>
                <a:endParaRPr lang="it-IT"/>
              </a:p>
            </p:txBody>
          </p:sp>
          <p:sp>
            <p:nvSpPr>
              <p:cNvPr id="479686" name="Oval 1478"/>
              <p:cNvSpPr>
                <a:spLocks noChangeArrowheads="1"/>
              </p:cNvSpPr>
              <p:nvPr/>
            </p:nvSpPr>
            <p:spPr bwMode="auto">
              <a:xfrm>
                <a:off x="3003" y="1599"/>
                <a:ext cx="159" cy="148"/>
              </a:xfrm>
              <a:prstGeom prst="ellipse">
                <a:avLst/>
              </a:prstGeom>
              <a:solidFill>
                <a:srgbClr val="515151"/>
              </a:solidFill>
              <a:ln w="9525">
                <a:noFill/>
                <a:round/>
                <a:headEnd/>
                <a:tailEnd/>
              </a:ln>
            </p:spPr>
            <p:txBody>
              <a:bodyPr/>
              <a:lstStyle/>
              <a:p>
                <a:endParaRPr lang="it-IT"/>
              </a:p>
            </p:txBody>
          </p:sp>
          <p:sp>
            <p:nvSpPr>
              <p:cNvPr id="479687" name="Oval 1479"/>
              <p:cNvSpPr>
                <a:spLocks noChangeArrowheads="1"/>
              </p:cNvSpPr>
              <p:nvPr/>
            </p:nvSpPr>
            <p:spPr bwMode="auto">
              <a:xfrm>
                <a:off x="3005" y="1599"/>
                <a:ext cx="157" cy="148"/>
              </a:xfrm>
              <a:prstGeom prst="ellipse">
                <a:avLst/>
              </a:prstGeom>
              <a:solidFill>
                <a:srgbClr val="535353"/>
              </a:solidFill>
              <a:ln w="9525">
                <a:noFill/>
                <a:round/>
                <a:headEnd/>
                <a:tailEnd/>
              </a:ln>
            </p:spPr>
            <p:txBody>
              <a:bodyPr/>
              <a:lstStyle/>
              <a:p>
                <a:endParaRPr lang="it-IT"/>
              </a:p>
            </p:txBody>
          </p:sp>
          <p:sp>
            <p:nvSpPr>
              <p:cNvPr id="479688" name="Oval 1480"/>
              <p:cNvSpPr>
                <a:spLocks noChangeArrowheads="1"/>
              </p:cNvSpPr>
              <p:nvPr/>
            </p:nvSpPr>
            <p:spPr bwMode="auto">
              <a:xfrm>
                <a:off x="3005" y="1601"/>
                <a:ext cx="157" cy="144"/>
              </a:xfrm>
              <a:prstGeom prst="ellipse">
                <a:avLst/>
              </a:prstGeom>
              <a:solidFill>
                <a:srgbClr val="565656"/>
              </a:solidFill>
              <a:ln w="9525">
                <a:noFill/>
                <a:round/>
                <a:headEnd/>
                <a:tailEnd/>
              </a:ln>
            </p:spPr>
            <p:txBody>
              <a:bodyPr/>
              <a:lstStyle/>
              <a:p>
                <a:endParaRPr lang="it-IT"/>
              </a:p>
            </p:txBody>
          </p:sp>
          <p:sp>
            <p:nvSpPr>
              <p:cNvPr id="479689" name="Oval 1481"/>
              <p:cNvSpPr>
                <a:spLocks noChangeArrowheads="1"/>
              </p:cNvSpPr>
              <p:nvPr/>
            </p:nvSpPr>
            <p:spPr bwMode="auto">
              <a:xfrm>
                <a:off x="3007" y="1601"/>
                <a:ext cx="153" cy="144"/>
              </a:xfrm>
              <a:prstGeom prst="ellipse">
                <a:avLst/>
              </a:prstGeom>
              <a:solidFill>
                <a:srgbClr val="585858"/>
              </a:solidFill>
              <a:ln w="9525">
                <a:noFill/>
                <a:round/>
                <a:headEnd/>
                <a:tailEnd/>
              </a:ln>
            </p:spPr>
            <p:txBody>
              <a:bodyPr/>
              <a:lstStyle/>
              <a:p>
                <a:endParaRPr lang="it-IT"/>
              </a:p>
            </p:txBody>
          </p:sp>
          <p:sp>
            <p:nvSpPr>
              <p:cNvPr id="479690" name="Oval 1482"/>
              <p:cNvSpPr>
                <a:spLocks noChangeArrowheads="1"/>
              </p:cNvSpPr>
              <p:nvPr/>
            </p:nvSpPr>
            <p:spPr bwMode="auto">
              <a:xfrm>
                <a:off x="3007" y="1601"/>
                <a:ext cx="153" cy="144"/>
              </a:xfrm>
              <a:prstGeom prst="ellipse">
                <a:avLst/>
              </a:prstGeom>
              <a:solidFill>
                <a:srgbClr val="5A5A5A"/>
              </a:solidFill>
              <a:ln w="9525">
                <a:noFill/>
                <a:round/>
                <a:headEnd/>
                <a:tailEnd/>
              </a:ln>
            </p:spPr>
            <p:txBody>
              <a:bodyPr/>
              <a:lstStyle/>
              <a:p>
                <a:endParaRPr lang="it-IT"/>
              </a:p>
            </p:txBody>
          </p:sp>
          <p:sp>
            <p:nvSpPr>
              <p:cNvPr id="479691" name="Oval 1483"/>
              <p:cNvSpPr>
                <a:spLocks noChangeArrowheads="1"/>
              </p:cNvSpPr>
              <p:nvPr/>
            </p:nvSpPr>
            <p:spPr bwMode="auto">
              <a:xfrm>
                <a:off x="3009" y="1603"/>
                <a:ext cx="148" cy="140"/>
              </a:xfrm>
              <a:prstGeom prst="ellipse">
                <a:avLst/>
              </a:prstGeom>
              <a:solidFill>
                <a:srgbClr val="5D5D5D"/>
              </a:solidFill>
              <a:ln w="9525">
                <a:noFill/>
                <a:round/>
                <a:headEnd/>
                <a:tailEnd/>
              </a:ln>
            </p:spPr>
            <p:txBody>
              <a:bodyPr/>
              <a:lstStyle/>
              <a:p>
                <a:endParaRPr lang="it-IT"/>
              </a:p>
            </p:txBody>
          </p:sp>
          <p:sp>
            <p:nvSpPr>
              <p:cNvPr id="479692" name="Oval 1484"/>
              <p:cNvSpPr>
                <a:spLocks noChangeArrowheads="1"/>
              </p:cNvSpPr>
              <p:nvPr/>
            </p:nvSpPr>
            <p:spPr bwMode="auto">
              <a:xfrm>
                <a:off x="3009" y="1603"/>
                <a:ext cx="148" cy="140"/>
              </a:xfrm>
              <a:prstGeom prst="ellipse">
                <a:avLst/>
              </a:prstGeom>
              <a:solidFill>
                <a:srgbClr val="5F5F5F"/>
              </a:solidFill>
              <a:ln w="9525">
                <a:noFill/>
                <a:round/>
                <a:headEnd/>
                <a:tailEnd/>
              </a:ln>
            </p:spPr>
            <p:txBody>
              <a:bodyPr/>
              <a:lstStyle/>
              <a:p>
                <a:endParaRPr lang="it-IT"/>
              </a:p>
            </p:txBody>
          </p:sp>
          <p:sp>
            <p:nvSpPr>
              <p:cNvPr id="479693" name="Oval 1485"/>
              <p:cNvSpPr>
                <a:spLocks noChangeArrowheads="1"/>
              </p:cNvSpPr>
              <p:nvPr/>
            </p:nvSpPr>
            <p:spPr bwMode="auto">
              <a:xfrm>
                <a:off x="3009" y="1603"/>
                <a:ext cx="146" cy="140"/>
              </a:xfrm>
              <a:prstGeom prst="ellipse">
                <a:avLst/>
              </a:prstGeom>
              <a:solidFill>
                <a:srgbClr val="616161"/>
              </a:solidFill>
              <a:ln w="9525">
                <a:noFill/>
                <a:round/>
                <a:headEnd/>
                <a:tailEnd/>
              </a:ln>
            </p:spPr>
            <p:txBody>
              <a:bodyPr/>
              <a:lstStyle/>
              <a:p>
                <a:endParaRPr lang="it-IT"/>
              </a:p>
            </p:txBody>
          </p:sp>
          <p:sp>
            <p:nvSpPr>
              <p:cNvPr id="479694" name="Oval 1486"/>
              <p:cNvSpPr>
                <a:spLocks noChangeArrowheads="1"/>
              </p:cNvSpPr>
              <p:nvPr/>
            </p:nvSpPr>
            <p:spPr bwMode="auto">
              <a:xfrm>
                <a:off x="3011" y="1605"/>
                <a:ext cx="144" cy="136"/>
              </a:xfrm>
              <a:prstGeom prst="ellipse">
                <a:avLst/>
              </a:prstGeom>
              <a:solidFill>
                <a:srgbClr val="646464"/>
              </a:solidFill>
              <a:ln w="9525">
                <a:noFill/>
                <a:round/>
                <a:headEnd/>
                <a:tailEnd/>
              </a:ln>
            </p:spPr>
            <p:txBody>
              <a:bodyPr/>
              <a:lstStyle/>
              <a:p>
                <a:endParaRPr lang="it-IT"/>
              </a:p>
            </p:txBody>
          </p:sp>
          <p:sp>
            <p:nvSpPr>
              <p:cNvPr id="479695" name="Oval 1487"/>
              <p:cNvSpPr>
                <a:spLocks noChangeArrowheads="1"/>
              </p:cNvSpPr>
              <p:nvPr/>
            </p:nvSpPr>
            <p:spPr bwMode="auto">
              <a:xfrm>
                <a:off x="3011" y="1605"/>
                <a:ext cx="144" cy="136"/>
              </a:xfrm>
              <a:prstGeom prst="ellipse">
                <a:avLst/>
              </a:prstGeom>
              <a:solidFill>
                <a:srgbClr val="666666"/>
              </a:solidFill>
              <a:ln w="9525">
                <a:noFill/>
                <a:round/>
                <a:headEnd/>
                <a:tailEnd/>
              </a:ln>
            </p:spPr>
            <p:txBody>
              <a:bodyPr/>
              <a:lstStyle/>
              <a:p>
                <a:endParaRPr lang="it-IT"/>
              </a:p>
            </p:txBody>
          </p:sp>
          <p:sp>
            <p:nvSpPr>
              <p:cNvPr id="479696" name="Oval 1488"/>
              <p:cNvSpPr>
                <a:spLocks noChangeArrowheads="1"/>
              </p:cNvSpPr>
              <p:nvPr/>
            </p:nvSpPr>
            <p:spPr bwMode="auto">
              <a:xfrm>
                <a:off x="3011" y="1607"/>
                <a:ext cx="142" cy="132"/>
              </a:xfrm>
              <a:prstGeom prst="ellipse">
                <a:avLst/>
              </a:prstGeom>
              <a:solidFill>
                <a:srgbClr val="686868"/>
              </a:solidFill>
              <a:ln w="9525">
                <a:noFill/>
                <a:round/>
                <a:headEnd/>
                <a:tailEnd/>
              </a:ln>
            </p:spPr>
            <p:txBody>
              <a:bodyPr/>
              <a:lstStyle/>
              <a:p>
                <a:endParaRPr lang="it-IT"/>
              </a:p>
            </p:txBody>
          </p:sp>
          <p:sp>
            <p:nvSpPr>
              <p:cNvPr id="479697" name="Oval 1489"/>
              <p:cNvSpPr>
                <a:spLocks noChangeArrowheads="1"/>
              </p:cNvSpPr>
              <p:nvPr/>
            </p:nvSpPr>
            <p:spPr bwMode="auto">
              <a:xfrm>
                <a:off x="3013" y="1607"/>
                <a:ext cx="140" cy="132"/>
              </a:xfrm>
              <a:prstGeom prst="ellipse">
                <a:avLst/>
              </a:prstGeom>
              <a:solidFill>
                <a:srgbClr val="6B6B6B"/>
              </a:solidFill>
              <a:ln w="9525">
                <a:noFill/>
                <a:round/>
                <a:headEnd/>
                <a:tailEnd/>
              </a:ln>
            </p:spPr>
            <p:txBody>
              <a:bodyPr/>
              <a:lstStyle/>
              <a:p>
                <a:endParaRPr lang="it-IT"/>
              </a:p>
            </p:txBody>
          </p:sp>
          <p:sp>
            <p:nvSpPr>
              <p:cNvPr id="479698" name="Oval 1490"/>
              <p:cNvSpPr>
                <a:spLocks noChangeArrowheads="1"/>
              </p:cNvSpPr>
              <p:nvPr/>
            </p:nvSpPr>
            <p:spPr bwMode="auto">
              <a:xfrm>
                <a:off x="3013" y="1607"/>
                <a:ext cx="140" cy="132"/>
              </a:xfrm>
              <a:prstGeom prst="ellipse">
                <a:avLst/>
              </a:prstGeom>
              <a:solidFill>
                <a:srgbClr val="6D6D6D"/>
              </a:solidFill>
              <a:ln w="9525">
                <a:noFill/>
                <a:round/>
                <a:headEnd/>
                <a:tailEnd/>
              </a:ln>
            </p:spPr>
            <p:txBody>
              <a:bodyPr/>
              <a:lstStyle/>
              <a:p>
                <a:endParaRPr lang="it-IT"/>
              </a:p>
            </p:txBody>
          </p:sp>
          <p:sp>
            <p:nvSpPr>
              <p:cNvPr id="479699" name="Oval 1491"/>
              <p:cNvSpPr>
                <a:spLocks noChangeArrowheads="1"/>
              </p:cNvSpPr>
              <p:nvPr/>
            </p:nvSpPr>
            <p:spPr bwMode="auto">
              <a:xfrm>
                <a:off x="3015" y="1609"/>
                <a:ext cx="136" cy="128"/>
              </a:xfrm>
              <a:prstGeom prst="ellipse">
                <a:avLst/>
              </a:prstGeom>
              <a:solidFill>
                <a:srgbClr val="6F6F6F"/>
              </a:solidFill>
              <a:ln w="9525">
                <a:noFill/>
                <a:round/>
                <a:headEnd/>
                <a:tailEnd/>
              </a:ln>
            </p:spPr>
            <p:txBody>
              <a:bodyPr/>
              <a:lstStyle/>
              <a:p>
                <a:endParaRPr lang="it-IT"/>
              </a:p>
            </p:txBody>
          </p:sp>
          <p:sp>
            <p:nvSpPr>
              <p:cNvPr id="479700" name="Oval 1492"/>
              <p:cNvSpPr>
                <a:spLocks noChangeArrowheads="1"/>
              </p:cNvSpPr>
              <p:nvPr/>
            </p:nvSpPr>
            <p:spPr bwMode="auto">
              <a:xfrm>
                <a:off x="3015" y="1609"/>
                <a:ext cx="136" cy="128"/>
              </a:xfrm>
              <a:prstGeom prst="ellipse">
                <a:avLst/>
              </a:prstGeom>
              <a:solidFill>
                <a:srgbClr val="727272"/>
              </a:solidFill>
              <a:ln w="9525">
                <a:noFill/>
                <a:round/>
                <a:headEnd/>
                <a:tailEnd/>
              </a:ln>
            </p:spPr>
            <p:txBody>
              <a:bodyPr/>
              <a:lstStyle/>
              <a:p>
                <a:endParaRPr lang="it-IT"/>
              </a:p>
            </p:txBody>
          </p:sp>
          <p:sp>
            <p:nvSpPr>
              <p:cNvPr id="479701" name="Oval 1493"/>
              <p:cNvSpPr>
                <a:spLocks noChangeArrowheads="1"/>
              </p:cNvSpPr>
              <p:nvPr/>
            </p:nvSpPr>
            <p:spPr bwMode="auto">
              <a:xfrm>
                <a:off x="3015" y="1609"/>
                <a:ext cx="134" cy="128"/>
              </a:xfrm>
              <a:prstGeom prst="ellipse">
                <a:avLst/>
              </a:prstGeom>
              <a:solidFill>
                <a:srgbClr val="747474"/>
              </a:solidFill>
              <a:ln w="9525">
                <a:noFill/>
                <a:round/>
                <a:headEnd/>
                <a:tailEnd/>
              </a:ln>
            </p:spPr>
            <p:txBody>
              <a:bodyPr/>
              <a:lstStyle/>
              <a:p>
                <a:endParaRPr lang="it-IT"/>
              </a:p>
            </p:txBody>
          </p:sp>
          <p:sp>
            <p:nvSpPr>
              <p:cNvPr id="479702" name="Oval 1494"/>
              <p:cNvSpPr>
                <a:spLocks noChangeArrowheads="1"/>
              </p:cNvSpPr>
              <p:nvPr/>
            </p:nvSpPr>
            <p:spPr bwMode="auto">
              <a:xfrm>
                <a:off x="3017" y="1611"/>
                <a:ext cx="132" cy="124"/>
              </a:xfrm>
              <a:prstGeom prst="ellipse">
                <a:avLst/>
              </a:prstGeom>
              <a:solidFill>
                <a:srgbClr val="777777"/>
              </a:solidFill>
              <a:ln w="9525">
                <a:noFill/>
                <a:round/>
                <a:headEnd/>
                <a:tailEnd/>
              </a:ln>
            </p:spPr>
            <p:txBody>
              <a:bodyPr/>
              <a:lstStyle/>
              <a:p>
                <a:endParaRPr lang="it-IT"/>
              </a:p>
            </p:txBody>
          </p:sp>
          <p:sp>
            <p:nvSpPr>
              <p:cNvPr id="479703" name="Oval 1495"/>
              <p:cNvSpPr>
                <a:spLocks noChangeArrowheads="1"/>
              </p:cNvSpPr>
              <p:nvPr/>
            </p:nvSpPr>
            <p:spPr bwMode="auto">
              <a:xfrm>
                <a:off x="3017" y="1611"/>
                <a:ext cx="130" cy="124"/>
              </a:xfrm>
              <a:prstGeom prst="ellipse">
                <a:avLst/>
              </a:prstGeom>
              <a:solidFill>
                <a:srgbClr val="797979"/>
              </a:solidFill>
              <a:ln w="9525">
                <a:noFill/>
                <a:round/>
                <a:headEnd/>
                <a:tailEnd/>
              </a:ln>
            </p:spPr>
            <p:txBody>
              <a:bodyPr/>
              <a:lstStyle/>
              <a:p>
                <a:endParaRPr lang="it-IT"/>
              </a:p>
            </p:txBody>
          </p:sp>
          <p:sp>
            <p:nvSpPr>
              <p:cNvPr id="479704" name="Oval 1496"/>
              <p:cNvSpPr>
                <a:spLocks noChangeArrowheads="1"/>
              </p:cNvSpPr>
              <p:nvPr/>
            </p:nvSpPr>
            <p:spPr bwMode="auto">
              <a:xfrm>
                <a:off x="3019" y="1613"/>
                <a:ext cx="128" cy="120"/>
              </a:xfrm>
              <a:prstGeom prst="ellipse">
                <a:avLst/>
              </a:prstGeom>
              <a:solidFill>
                <a:srgbClr val="7B7B7B"/>
              </a:solidFill>
              <a:ln w="9525">
                <a:noFill/>
                <a:round/>
                <a:headEnd/>
                <a:tailEnd/>
              </a:ln>
            </p:spPr>
            <p:txBody>
              <a:bodyPr/>
              <a:lstStyle/>
              <a:p>
                <a:endParaRPr lang="it-IT"/>
              </a:p>
            </p:txBody>
          </p:sp>
          <p:sp>
            <p:nvSpPr>
              <p:cNvPr id="479705" name="Oval 1497"/>
              <p:cNvSpPr>
                <a:spLocks noChangeArrowheads="1"/>
              </p:cNvSpPr>
              <p:nvPr/>
            </p:nvSpPr>
            <p:spPr bwMode="auto">
              <a:xfrm>
                <a:off x="3019" y="1613"/>
                <a:ext cx="128" cy="120"/>
              </a:xfrm>
              <a:prstGeom prst="ellipse">
                <a:avLst/>
              </a:prstGeom>
              <a:solidFill>
                <a:srgbClr val="7E7E7E"/>
              </a:solidFill>
              <a:ln w="9525">
                <a:noFill/>
                <a:round/>
                <a:headEnd/>
                <a:tailEnd/>
              </a:ln>
            </p:spPr>
            <p:txBody>
              <a:bodyPr/>
              <a:lstStyle/>
              <a:p>
                <a:endParaRPr lang="it-IT"/>
              </a:p>
            </p:txBody>
          </p:sp>
          <p:sp>
            <p:nvSpPr>
              <p:cNvPr id="479706" name="Oval 1498"/>
              <p:cNvSpPr>
                <a:spLocks noChangeArrowheads="1"/>
              </p:cNvSpPr>
              <p:nvPr/>
            </p:nvSpPr>
            <p:spPr bwMode="auto">
              <a:xfrm>
                <a:off x="3019" y="1613"/>
                <a:ext cx="126" cy="120"/>
              </a:xfrm>
              <a:prstGeom prst="ellipse">
                <a:avLst/>
              </a:prstGeom>
              <a:solidFill>
                <a:srgbClr val="808080"/>
              </a:solidFill>
              <a:ln w="9525">
                <a:noFill/>
                <a:round/>
                <a:headEnd/>
                <a:tailEnd/>
              </a:ln>
            </p:spPr>
            <p:txBody>
              <a:bodyPr/>
              <a:lstStyle/>
              <a:p>
                <a:endParaRPr lang="it-IT"/>
              </a:p>
            </p:txBody>
          </p:sp>
          <p:sp>
            <p:nvSpPr>
              <p:cNvPr id="479707" name="Oval 1499"/>
              <p:cNvSpPr>
                <a:spLocks noChangeArrowheads="1"/>
              </p:cNvSpPr>
              <p:nvPr/>
            </p:nvSpPr>
            <p:spPr bwMode="auto">
              <a:xfrm>
                <a:off x="3022" y="1615"/>
                <a:ext cx="123" cy="116"/>
              </a:xfrm>
              <a:prstGeom prst="ellipse">
                <a:avLst/>
              </a:prstGeom>
              <a:solidFill>
                <a:srgbClr val="828282"/>
              </a:solidFill>
              <a:ln w="9525">
                <a:noFill/>
                <a:round/>
                <a:headEnd/>
                <a:tailEnd/>
              </a:ln>
            </p:spPr>
            <p:txBody>
              <a:bodyPr/>
              <a:lstStyle/>
              <a:p>
                <a:endParaRPr lang="it-IT"/>
              </a:p>
            </p:txBody>
          </p:sp>
          <p:sp>
            <p:nvSpPr>
              <p:cNvPr id="479708" name="Oval 1500"/>
              <p:cNvSpPr>
                <a:spLocks noChangeArrowheads="1"/>
              </p:cNvSpPr>
              <p:nvPr/>
            </p:nvSpPr>
            <p:spPr bwMode="auto">
              <a:xfrm>
                <a:off x="3022" y="1615"/>
                <a:ext cx="123" cy="116"/>
              </a:xfrm>
              <a:prstGeom prst="ellipse">
                <a:avLst/>
              </a:prstGeom>
              <a:solidFill>
                <a:srgbClr val="848484"/>
              </a:solidFill>
              <a:ln w="9525">
                <a:noFill/>
                <a:round/>
                <a:headEnd/>
                <a:tailEnd/>
              </a:ln>
            </p:spPr>
            <p:txBody>
              <a:bodyPr/>
              <a:lstStyle/>
              <a:p>
                <a:endParaRPr lang="it-IT"/>
              </a:p>
            </p:txBody>
          </p:sp>
          <p:sp>
            <p:nvSpPr>
              <p:cNvPr id="479709" name="Oval 1501"/>
              <p:cNvSpPr>
                <a:spLocks noChangeArrowheads="1"/>
              </p:cNvSpPr>
              <p:nvPr/>
            </p:nvSpPr>
            <p:spPr bwMode="auto">
              <a:xfrm>
                <a:off x="3024" y="1615"/>
                <a:ext cx="119" cy="116"/>
              </a:xfrm>
              <a:prstGeom prst="ellipse">
                <a:avLst/>
              </a:prstGeom>
              <a:solidFill>
                <a:srgbClr val="878787"/>
              </a:solidFill>
              <a:ln w="9525">
                <a:noFill/>
                <a:round/>
                <a:headEnd/>
                <a:tailEnd/>
              </a:ln>
            </p:spPr>
            <p:txBody>
              <a:bodyPr/>
              <a:lstStyle/>
              <a:p>
                <a:endParaRPr lang="it-IT"/>
              </a:p>
            </p:txBody>
          </p:sp>
          <p:sp>
            <p:nvSpPr>
              <p:cNvPr id="479710" name="Oval 1502"/>
              <p:cNvSpPr>
                <a:spLocks noChangeArrowheads="1"/>
              </p:cNvSpPr>
              <p:nvPr/>
            </p:nvSpPr>
            <p:spPr bwMode="auto">
              <a:xfrm>
                <a:off x="3024" y="1617"/>
                <a:ext cx="119" cy="112"/>
              </a:xfrm>
              <a:prstGeom prst="ellipse">
                <a:avLst/>
              </a:prstGeom>
              <a:solidFill>
                <a:srgbClr val="898989"/>
              </a:solidFill>
              <a:ln w="9525">
                <a:noFill/>
                <a:round/>
                <a:headEnd/>
                <a:tailEnd/>
              </a:ln>
            </p:spPr>
            <p:txBody>
              <a:bodyPr/>
              <a:lstStyle/>
              <a:p>
                <a:endParaRPr lang="it-IT"/>
              </a:p>
            </p:txBody>
          </p:sp>
          <p:sp>
            <p:nvSpPr>
              <p:cNvPr id="479711" name="Oval 1503"/>
              <p:cNvSpPr>
                <a:spLocks noChangeArrowheads="1"/>
              </p:cNvSpPr>
              <p:nvPr/>
            </p:nvSpPr>
            <p:spPr bwMode="auto">
              <a:xfrm>
                <a:off x="3024" y="1617"/>
                <a:ext cx="117" cy="112"/>
              </a:xfrm>
              <a:prstGeom prst="ellipse">
                <a:avLst/>
              </a:prstGeom>
              <a:solidFill>
                <a:srgbClr val="8B8B8B"/>
              </a:solidFill>
              <a:ln w="9525">
                <a:noFill/>
                <a:round/>
                <a:headEnd/>
                <a:tailEnd/>
              </a:ln>
            </p:spPr>
            <p:txBody>
              <a:bodyPr/>
              <a:lstStyle/>
              <a:p>
                <a:endParaRPr lang="it-IT"/>
              </a:p>
            </p:txBody>
          </p:sp>
          <p:sp>
            <p:nvSpPr>
              <p:cNvPr id="479712" name="Oval 1504"/>
              <p:cNvSpPr>
                <a:spLocks noChangeArrowheads="1"/>
              </p:cNvSpPr>
              <p:nvPr/>
            </p:nvSpPr>
            <p:spPr bwMode="auto">
              <a:xfrm>
                <a:off x="3026" y="1617"/>
                <a:ext cx="115" cy="110"/>
              </a:xfrm>
              <a:prstGeom prst="ellipse">
                <a:avLst/>
              </a:prstGeom>
              <a:solidFill>
                <a:srgbClr val="8D8D8D"/>
              </a:solidFill>
              <a:ln w="9525">
                <a:noFill/>
                <a:round/>
                <a:headEnd/>
                <a:tailEnd/>
              </a:ln>
            </p:spPr>
            <p:txBody>
              <a:bodyPr/>
              <a:lstStyle/>
              <a:p>
                <a:endParaRPr lang="it-IT"/>
              </a:p>
            </p:txBody>
          </p:sp>
          <p:sp>
            <p:nvSpPr>
              <p:cNvPr id="479713" name="Oval 1505"/>
              <p:cNvSpPr>
                <a:spLocks noChangeArrowheads="1"/>
              </p:cNvSpPr>
              <p:nvPr/>
            </p:nvSpPr>
            <p:spPr bwMode="auto">
              <a:xfrm>
                <a:off x="3026" y="1620"/>
                <a:ext cx="115" cy="107"/>
              </a:xfrm>
              <a:prstGeom prst="ellipse">
                <a:avLst/>
              </a:prstGeom>
              <a:solidFill>
                <a:srgbClr val="909090"/>
              </a:solidFill>
              <a:ln w="9525">
                <a:noFill/>
                <a:round/>
                <a:headEnd/>
                <a:tailEnd/>
              </a:ln>
            </p:spPr>
            <p:txBody>
              <a:bodyPr/>
              <a:lstStyle/>
              <a:p>
                <a:endParaRPr lang="it-IT"/>
              </a:p>
            </p:txBody>
          </p:sp>
          <p:sp>
            <p:nvSpPr>
              <p:cNvPr id="479714" name="Oval 1506"/>
              <p:cNvSpPr>
                <a:spLocks noChangeArrowheads="1"/>
              </p:cNvSpPr>
              <p:nvPr/>
            </p:nvSpPr>
            <p:spPr bwMode="auto">
              <a:xfrm>
                <a:off x="3028" y="1620"/>
                <a:ext cx="111" cy="107"/>
              </a:xfrm>
              <a:prstGeom prst="ellipse">
                <a:avLst/>
              </a:prstGeom>
              <a:solidFill>
                <a:srgbClr val="929292"/>
              </a:solidFill>
              <a:ln w="9525">
                <a:noFill/>
                <a:round/>
                <a:headEnd/>
                <a:tailEnd/>
              </a:ln>
            </p:spPr>
            <p:txBody>
              <a:bodyPr/>
              <a:lstStyle/>
              <a:p>
                <a:endParaRPr lang="it-IT"/>
              </a:p>
            </p:txBody>
          </p:sp>
          <p:sp>
            <p:nvSpPr>
              <p:cNvPr id="479715" name="Oval 1507"/>
              <p:cNvSpPr>
                <a:spLocks noChangeArrowheads="1"/>
              </p:cNvSpPr>
              <p:nvPr/>
            </p:nvSpPr>
            <p:spPr bwMode="auto">
              <a:xfrm>
                <a:off x="3028" y="1622"/>
                <a:ext cx="111" cy="103"/>
              </a:xfrm>
              <a:prstGeom prst="ellipse">
                <a:avLst/>
              </a:prstGeom>
              <a:solidFill>
                <a:srgbClr val="949494"/>
              </a:solidFill>
              <a:ln w="9525">
                <a:noFill/>
                <a:round/>
                <a:headEnd/>
                <a:tailEnd/>
              </a:ln>
            </p:spPr>
            <p:txBody>
              <a:bodyPr/>
              <a:lstStyle/>
              <a:p>
                <a:endParaRPr lang="it-IT"/>
              </a:p>
            </p:txBody>
          </p:sp>
          <p:sp>
            <p:nvSpPr>
              <p:cNvPr id="479716" name="Oval 1508"/>
              <p:cNvSpPr>
                <a:spLocks noChangeArrowheads="1"/>
              </p:cNvSpPr>
              <p:nvPr/>
            </p:nvSpPr>
            <p:spPr bwMode="auto">
              <a:xfrm>
                <a:off x="3028" y="1622"/>
                <a:ext cx="109" cy="103"/>
              </a:xfrm>
              <a:prstGeom prst="ellipse">
                <a:avLst/>
              </a:prstGeom>
              <a:solidFill>
                <a:srgbClr val="969696"/>
              </a:solidFill>
              <a:ln w="9525">
                <a:noFill/>
                <a:round/>
                <a:headEnd/>
                <a:tailEnd/>
              </a:ln>
            </p:spPr>
            <p:txBody>
              <a:bodyPr/>
              <a:lstStyle/>
              <a:p>
                <a:endParaRPr lang="it-IT"/>
              </a:p>
            </p:txBody>
          </p:sp>
          <p:sp>
            <p:nvSpPr>
              <p:cNvPr id="479717" name="Oval 1509"/>
              <p:cNvSpPr>
                <a:spLocks noChangeArrowheads="1"/>
              </p:cNvSpPr>
              <p:nvPr/>
            </p:nvSpPr>
            <p:spPr bwMode="auto">
              <a:xfrm>
                <a:off x="3030" y="1622"/>
                <a:ext cx="107" cy="101"/>
              </a:xfrm>
              <a:prstGeom prst="ellipse">
                <a:avLst/>
              </a:prstGeom>
              <a:solidFill>
                <a:srgbClr val="989898"/>
              </a:solidFill>
              <a:ln w="9525">
                <a:noFill/>
                <a:round/>
                <a:headEnd/>
                <a:tailEnd/>
              </a:ln>
            </p:spPr>
            <p:txBody>
              <a:bodyPr/>
              <a:lstStyle/>
              <a:p>
                <a:endParaRPr lang="it-IT"/>
              </a:p>
            </p:txBody>
          </p:sp>
          <p:sp>
            <p:nvSpPr>
              <p:cNvPr id="479718" name="Oval 1510"/>
              <p:cNvSpPr>
                <a:spLocks noChangeArrowheads="1"/>
              </p:cNvSpPr>
              <p:nvPr/>
            </p:nvSpPr>
            <p:spPr bwMode="auto">
              <a:xfrm>
                <a:off x="3030" y="1624"/>
                <a:ext cx="107" cy="99"/>
              </a:xfrm>
              <a:prstGeom prst="ellipse">
                <a:avLst/>
              </a:prstGeom>
              <a:solidFill>
                <a:srgbClr val="9A9A9A"/>
              </a:solidFill>
              <a:ln w="9525">
                <a:noFill/>
                <a:round/>
                <a:headEnd/>
                <a:tailEnd/>
              </a:ln>
            </p:spPr>
            <p:txBody>
              <a:bodyPr/>
              <a:lstStyle/>
              <a:p>
                <a:endParaRPr lang="it-IT"/>
              </a:p>
            </p:txBody>
          </p:sp>
          <p:sp>
            <p:nvSpPr>
              <p:cNvPr id="479719" name="Oval 1511"/>
              <p:cNvSpPr>
                <a:spLocks noChangeArrowheads="1"/>
              </p:cNvSpPr>
              <p:nvPr/>
            </p:nvSpPr>
            <p:spPr bwMode="auto">
              <a:xfrm>
                <a:off x="3032" y="1624"/>
                <a:ext cx="103" cy="99"/>
              </a:xfrm>
              <a:prstGeom prst="ellipse">
                <a:avLst/>
              </a:prstGeom>
              <a:solidFill>
                <a:srgbClr val="9C9C9C"/>
              </a:solidFill>
              <a:ln w="9525">
                <a:noFill/>
                <a:round/>
                <a:headEnd/>
                <a:tailEnd/>
              </a:ln>
            </p:spPr>
            <p:txBody>
              <a:bodyPr/>
              <a:lstStyle/>
              <a:p>
                <a:endParaRPr lang="it-IT"/>
              </a:p>
            </p:txBody>
          </p:sp>
          <p:sp>
            <p:nvSpPr>
              <p:cNvPr id="479720" name="Oval 1512"/>
              <p:cNvSpPr>
                <a:spLocks noChangeArrowheads="1"/>
              </p:cNvSpPr>
              <p:nvPr/>
            </p:nvSpPr>
            <p:spPr bwMode="auto">
              <a:xfrm>
                <a:off x="3032" y="1626"/>
                <a:ext cx="103" cy="95"/>
              </a:xfrm>
              <a:prstGeom prst="ellipse">
                <a:avLst/>
              </a:prstGeom>
              <a:solidFill>
                <a:srgbClr val="9E9E9E"/>
              </a:solidFill>
              <a:ln w="9525">
                <a:noFill/>
                <a:round/>
                <a:headEnd/>
                <a:tailEnd/>
              </a:ln>
            </p:spPr>
            <p:txBody>
              <a:bodyPr/>
              <a:lstStyle/>
              <a:p>
                <a:endParaRPr lang="it-IT"/>
              </a:p>
            </p:txBody>
          </p:sp>
          <p:sp>
            <p:nvSpPr>
              <p:cNvPr id="479721" name="Oval 1513"/>
              <p:cNvSpPr>
                <a:spLocks noChangeArrowheads="1"/>
              </p:cNvSpPr>
              <p:nvPr/>
            </p:nvSpPr>
            <p:spPr bwMode="auto">
              <a:xfrm>
                <a:off x="3032" y="1626"/>
                <a:ext cx="103" cy="95"/>
              </a:xfrm>
              <a:prstGeom prst="ellipse">
                <a:avLst/>
              </a:prstGeom>
              <a:solidFill>
                <a:srgbClr val="A0A0A0"/>
              </a:solidFill>
              <a:ln w="9525">
                <a:noFill/>
                <a:round/>
                <a:headEnd/>
                <a:tailEnd/>
              </a:ln>
            </p:spPr>
            <p:txBody>
              <a:bodyPr/>
              <a:lstStyle/>
              <a:p>
                <a:endParaRPr lang="it-IT"/>
              </a:p>
            </p:txBody>
          </p:sp>
          <p:sp>
            <p:nvSpPr>
              <p:cNvPr id="479722" name="Oval 1514"/>
              <p:cNvSpPr>
                <a:spLocks noChangeArrowheads="1"/>
              </p:cNvSpPr>
              <p:nvPr/>
            </p:nvSpPr>
            <p:spPr bwMode="auto">
              <a:xfrm>
                <a:off x="3034" y="1626"/>
                <a:ext cx="99" cy="95"/>
              </a:xfrm>
              <a:prstGeom prst="ellipse">
                <a:avLst/>
              </a:prstGeom>
              <a:solidFill>
                <a:srgbClr val="A2A2A2"/>
              </a:solidFill>
              <a:ln w="9525">
                <a:noFill/>
                <a:round/>
                <a:headEnd/>
                <a:tailEnd/>
              </a:ln>
            </p:spPr>
            <p:txBody>
              <a:bodyPr/>
              <a:lstStyle/>
              <a:p>
                <a:endParaRPr lang="it-IT"/>
              </a:p>
            </p:txBody>
          </p:sp>
          <p:sp>
            <p:nvSpPr>
              <p:cNvPr id="479723" name="Oval 1515"/>
              <p:cNvSpPr>
                <a:spLocks noChangeArrowheads="1"/>
              </p:cNvSpPr>
              <p:nvPr/>
            </p:nvSpPr>
            <p:spPr bwMode="auto">
              <a:xfrm>
                <a:off x="3034" y="1628"/>
                <a:ext cx="99" cy="91"/>
              </a:xfrm>
              <a:prstGeom prst="ellipse">
                <a:avLst/>
              </a:prstGeom>
              <a:solidFill>
                <a:srgbClr val="A4A4A4"/>
              </a:solidFill>
              <a:ln w="9525">
                <a:noFill/>
                <a:round/>
                <a:headEnd/>
                <a:tailEnd/>
              </a:ln>
            </p:spPr>
            <p:txBody>
              <a:bodyPr/>
              <a:lstStyle/>
              <a:p>
                <a:endParaRPr lang="it-IT"/>
              </a:p>
            </p:txBody>
          </p:sp>
          <p:sp>
            <p:nvSpPr>
              <p:cNvPr id="479724" name="Oval 1516"/>
              <p:cNvSpPr>
                <a:spLocks noChangeArrowheads="1"/>
              </p:cNvSpPr>
              <p:nvPr/>
            </p:nvSpPr>
            <p:spPr bwMode="auto">
              <a:xfrm>
                <a:off x="3034" y="1628"/>
                <a:ext cx="97" cy="91"/>
              </a:xfrm>
              <a:prstGeom prst="ellipse">
                <a:avLst/>
              </a:prstGeom>
              <a:solidFill>
                <a:srgbClr val="A6A6A6"/>
              </a:solidFill>
              <a:ln w="9525">
                <a:noFill/>
                <a:round/>
                <a:headEnd/>
                <a:tailEnd/>
              </a:ln>
            </p:spPr>
            <p:txBody>
              <a:bodyPr/>
              <a:lstStyle/>
              <a:p>
                <a:endParaRPr lang="it-IT"/>
              </a:p>
            </p:txBody>
          </p:sp>
          <p:sp>
            <p:nvSpPr>
              <p:cNvPr id="479725" name="Oval 1517"/>
              <p:cNvSpPr>
                <a:spLocks noChangeArrowheads="1"/>
              </p:cNvSpPr>
              <p:nvPr/>
            </p:nvSpPr>
            <p:spPr bwMode="auto">
              <a:xfrm>
                <a:off x="3036" y="1628"/>
                <a:ext cx="95" cy="91"/>
              </a:xfrm>
              <a:prstGeom prst="ellipse">
                <a:avLst/>
              </a:prstGeom>
              <a:solidFill>
                <a:srgbClr val="A8A8A8"/>
              </a:solidFill>
              <a:ln w="9525">
                <a:noFill/>
                <a:round/>
                <a:headEnd/>
                <a:tailEnd/>
              </a:ln>
            </p:spPr>
            <p:txBody>
              <a:bodyPr/>
              <a:lstStyle/>
              <a:p>
                <a:endParaRPr lang="it-IT"/>
              </a:p>
            </p:txBody>
          </p:sp>
          <p:sp>
            <p:nvSpPr>
              <p:cNvPr id="479726" name="Oval 1518"/>
              <p:cNvSpPr>
                <a:spLocks noChangeArrowheads="1"/>
              </p:cNvSpPr>
              <p:nvPr/>
            </p:nvSpPr>
            <p:spPr bwMode="auto">
              <a:xfrm>
                <a:off x="3036" y="1630"/>
                <a:ext cx="95" cy="87"/>
              </a:xfrm>
              <a:prstGeom prst="ellipse">
                <a:avLst/>
              </a:prstGeom>
              <a:solidFill>
                <a:srgbClr val="AAAAAA"/>
              </a:solidFill>
              <a:ln w="9525">
                <a:noFill/>
                <a:round/>
                <a:headEnd/>
                <a:tailEnd/>
              </a:ln>
            </p:spPr>
            <p:txBody>
              <a:bodyPr/>
              <a:lstStyle/>
              <a:p>
                <a:endParaRPr lang="it-IT"/>
              </a:p>
            </p:txBody>
          </p:sp>
          <p:sp>
            <p:nvSpPr>
              <p:cNvPr id="479727" name="Oval 1519"/>
              <p:cNvSpPr>
                <a:spLocks noChangeArrowheads="1"/>
              </p:cNvSpPr>
              <p:nvPr/>
            </p:nvSpPr>
            <p:spPr bwMode="auto">
              <a:xfrm>
                <a:off x="3038" y="1630"/>
                <a:ext cx="91" cy="87"/>
              </a:xfrm>
              <a:prstGeom prst="ellipse">
                <a:avLst/>
              </a:prstGeom>
              <a:solidFill>
                <a:srgbClr val="ACACAC"/>
              </a:solidFill>
              <a:ln w="9525">
                <a:noFill/>
                <a:round/>
                <a:headEnd/>
                <a:tailEnd/>
              </a:ln>
            </p:spPr>
            <p:txBody>
              <a:bodyPr/>
              <a:lstStyle/>
              <a:p>
                <a:endParaRPr lang="it-IT"/>
              </a:p>
            </p:txBody>
          </p:sp>
          <p:sp>
            <p:nvSpPr>
              <p:cNvPr id="479728" name="Oval 1520"/>
              <p:cNvSpPr>
                <a:spLocks noChangeArrowheads="1"/>
              </p:cNvSpPr>
              <p:nvPr/>
            </p:nvSpPr>
            <p:spPr bwMode="auto">
              <a:xfrm>
                <a:off x="3038" y="1630"/>
                <a:ext cx="91" cy="87"/>
              </a:xfrm>
              <a:prstGeom prst="ellipse">
                <a:avLst/>
              </a:prstGeom>
              <a:solidFill>
                <a:srgbClr val="ADADAD"/>
              </a:solidFill>
              <a:ln w="9525">
                <a:noFill/>
                <a:round/>
                <a:headEnd/>
                <a:tailEnd/>
              </a:ln>
            </p:spPr>
            <p:txBody>
              <a:bodyPr/>
              <a:lstStyle/>
              <a:p>
                <a:endParaRPr lang="it-IT"/>
              </a:p>
            </p:txBody>
          </p:sp>
          <p:sp>
            <p:nvSpPr>
              <p:cNvPr id="479729" name="Oval 1521"/>
              <p:cNvSpPr>
                <a:spLocks noChangeArrowheads="1"/>
              </p:cNvSpPr>
              <p:nvPr/>
            </p:nvSpPr>
            <p:spPr bwMode="auto">
              <a:xfrm>
                <a:off x="3040" y="1632"/>
                <a:ext cx="87" cy="83"/>
              </a:xfrm>
              <a:prstGeom prst="ellipse">
                <a:avLst/>
              </a:prstGeom>
              <a:solidFill>
                <a:srgbClr val="AFAFAF"/>
              </a:solidFill>
              <a:ln w="9525">
                <a:noFill/>
                <a:round/>
                <a:headEnd/>
                <a:tailEnd/>
              </a:ln>
            </p:spPr>
            <p:txBody>
              <a:bodyPr/>
              <a:lstStyle/>
              <a:p>
                <a:endParaRPr lang="it-IT"/>
              </a:p>
            </p:txBody>
          </p:sp>
          <p:sp>
            <p:nvSpPr>
              <p:cNvPr id="479730" name="Oval 1522"/>
              <p:cNvSpPr>
                <a:spLocks noChangeArrowheads="1"/>
              </p:cNvSpPr>
              <p:nvPr/>
            </p:nvSpPr>
            <p:spPr bwMode="auto">
              <a:xfrm>
                <a:off x="3040" y="1632"/>
                <a:ext cx="87" cy="83"/>
              </a:xfrm>
              <a:prstGeom prst="ellipse">
                <a:avLst/>
              </a:prstGeom>
              <a:solidFill>
                <a:srgbClr val="B1B1B1"/>
              </a:solidFill>
              <a:ln w="9525">
                <a:noFill/>
                <a:round/>
                <a:headEnd/>
                <a:tailEnd/>
              </a:ln>
            </p:spPr>
            <p:txBody>
              <a:bodyPr/>
              <a:lstStyle/>
              <a:p>
                <a:endParaRPr lang="it-IT"/>
              </a:p>
            </p:txBody>
          </p:sp>
          <p:sp>
            <p:nvSpPr>
              <p:cNvPr id="479731" name="Oval 1523"/>
              <p:cNvSpPr>
                <a:spLocks noChangeArrowheads="1"/>
              </p:cNvSpPr>
              <p:nvPr/>
            </p:nvSpPr>
            <p:spPr bwMode="auto">
              <a:xfrm>
                <a:off x="3040" y="1634"/>
                <a:ext cx="87" cy="79"/>
              </a:xfrm>
              <a:prstGeom prst="ellipse">
                <a:avLst/>
              </a:prstGeom>
              <a:solidFill>
                <a:srgbClr val="B3B3B3"/>
              </a:solidFill>
              <a:ln w="9525">
                <a:noFill/>
                <a:round/>
                <a:headEnd/>
                <a:tailEnd/>
              </a:ln>
            </p:spPr>
            <p:txBody>
              <a:bodyPr/>
              <a:lstStyle/>
              <a:p>
                <a:endParaRPr lang="it-IT"/>
              </a:p>
            </p:txBody>
          </p:sp>
          <p:sp>
            <p:nvSpPr>
              <p:cNvPr id="479732" name="Oval 1524"/>
              <p:cNvSpPr>
                <a:spLocks noChangeArrowheads="1"/>
              </p:cNvSpPr>
              <p:nvPr/>
            </p:nvSpPr>
            <p:spPr bwMode="auto">
              <a:xfrm>
                <a:off x="3042" y="1634"/>
                <a:ext cx="83" cy="79"/>
              </a:xfrm>
              <a:prstGeom prst="ellipse">
                <a:avLst/>
              </a:prstGeom>
              <a:solidFill>
                <a:srgbClr val="B4B4B4"/>
              </a:solidFill>
              <a:ln w="9525">
                <a:noFill/>
                <a:round/>
                <a:headEnd/>
                <a:tailEnd/>
              </a:ln>
            </p:spPr>
            <p:txBody>
              <a:bodyPr/>
              <a:lstStyle/>
              <a:p>
                <a:endParaRPr lang="it-IT"/>
              </a:p>
            </p:txBody>
          </p:sp>
          <p:sp>
            <p:nvSpPr>
              <p:cNvPr id="479733" name="Oval 1525"/>
              <p:cNvSpPr>
                <a:spLocks noChangeArrowheads="1"/>
              </p:cNvSpPr>
              <p:nvPr/>
            </p:nvSpPr>
            <p:spPr bwMode="auto">
              <a:xfrm>
                <a:off x="3042" y="1634"/>
                <a:ext cx="83" cy="79"/>
              </a:xfrm>
              <a:prstGeom prst="ellipse">
                <a:avLst/>
              </a:prstGeom>
              <a:solidFill>
                <a:srgbClr val="B6B6B6"/>
              </a:solidFill>
              <a:ln w="9525">
                <a:noFill/>
                <a:round/>
                <a:headEnd/>
                <a:tailEnd/>
              </a:ln>
            </p:spPr>
            <p:txBody>
              <a:bodyPr/>
              <a:lstStyle/>
              <a:p>
                <a:endParaRPr lang="it-IT"/>
              </a:p>
            </p:txBody>
          </p:sp>
          <p:sp>
            <p:nvSpPr>
              <p:cNvPr id="479734" name="Oval 1526"/>
              <p:cNvSpPr>
                <a:spLocks noChangeArrowheads="1"/>
              </p:cNvSpPr>
              <p:nvPr/>
            </p:nvSpPr>
            <p:spPr bwMode="auto">
              <a:xfrm>
                <a:off x="3042" y="1636"/>
                <a:ext cx="81" cy="75"/>
              </a:xfrm>
              <a:prstGeom prst="ellipse">
                <a:avLst/>
              </a:prstGeom>
              <a:solidFill>
                <a:srgbClr val="B7B7B7"/>
              </a:solidFill>
              <a:ln w="9525">
                <a:noFill/>
                <a:round/>
                <a:headEnd/>
                <a:tailEnd/>
              </a:ln>
            </p:spPr>
            <p:txBody>
              <a:bodyPr/>
              <a:lstStyle/>
              <a:p>
                <a:endParaRPr lang="it-IT"/>
              </a:p>
            </p:txBody>
          </p:sp>
          <p:sp>
            <p:nvSpPr>
              <p:cNvPr id="479735" name="Oval 1527"/>
              <p:cNvSpPr>
                <a:spLocks noChangeArrowheads="1"/>
              </p:cNvSpPr>
              <p:nvPr/>
            </p:nvSpPr>
            <p:spPr bwMode="auto">
              <a:xfrm>
                <a:off x="3044" y="1636"/>
                <a:ext cx="79" cy="75"/>
              </a:xfrm>
              <a:prstGeom prst="ellipse">
                <a:avLst/>
              </a:prstGeom>
              <a:solidFill>
                <a:srgbClr val="B9B9B9"/>
              </a:solidFill>
              <a:ln w="9525">
                <a:noFill/>
                <a:round/>
                <a:headEnd/>
                <a:tailEnd/>
              </a:ln>
            </p:spPr>
            <p:txBody>
              <a:bodyPr/>
              <a:lstStyle/>
              <a:p>
                <a:endParaRPr lang="it-IT"/>
              </a:p>
            </p:txBody>
          </p:sp>
          <p:sp>
            <p:nvSpPr>
              <p:cNvPr id="479736" name="Oval 1528"/>
              <p:cNvSpPr>
                <a:spLocks noChangeArrowheads="1"/>
              </p:cNvSpPr>
              <p:nvPr/>
            </p:nvSpPr>
            <p:spPr bwMode="auto">
              <a:xfrm>
                <a:off x="3044" y="1636"/>
                <a:ext cx="79" cy="75"/>
              </a:xfrm>
              <a:prstGeom prst="ellipse">
                <a:avLst/>
              </a:prstGeom>
              <a:solidFill>
                <a:srgbClr val="BABABA"/>
              </a:solidFill>
              <a:ln w="9525">
                <a:noFill/>
                <a:round/>
                <a:headEnd/>
                <a:tailEnd/>
              </a:ln>
            </p:spPr>
            <p:txBody>
              <a:bodyPr/>
              <a:lstStyle/>
              <a:p>
                <a:endParaRPr lang="it-IT"/>
              </a:p>
            </p:txBody>
          </p:sp>
          <p:sp>
            <p:nvSpPr>
              <p:cNvPr id="479737" name="Oval 1529"/>
              <p:cNvSpPr>
                <a:spLocks noChangeArrowheads="1"/>
              </p:cNvSpPr>
              <p:nvPr/>
            </p:nvSpPr>
            <p:spPr bwMode="auto">
              <a:xfrm>
                <a:off x="3046" y="1638"/>
                <a:ext cx="75" cy="71"/>
              </a:xfrm>
              <a:prstGeom prst="ellipse">
                <a:avLst/>
              </a:prstGeom>
              <a:solidFill>
                <a:srgbClr val="BCBCBC"/>
              </a:solidFill>
              <a:ln w="9525">
                <a:noFill/>
                <a:round/>
                <a:headEnd/>
                <a:tailEnd/>
              </a:ln>
            </p:spPr>
            <p:txBody>
              <a:bodyPr/>
              <a:lstStyle/>
              <a:p>
                <a:endParaRPr lang="it-IT"/>
              </a:p>
            </p:txBody>
          </p:sp>
          <p:sp>
            <p:nvSpPr>
              <p:cNvPr id="479738" name="Oval 1530"/>
              <p:cNvSpPr>
                <a:spLocks noChangeArrowheads="1"/>
              </p:cNvSpPr>
              <p:nvPr/>
            </p:nvSpPr>
            <p:spPr bwMode="auto">
              <a:xfrm>
                <a:off x="3046" y="1638"/>
                <a:ext cx="75" cy="71"/>
              </a:xfrm>
              <a:prstGeom prst="ellipse">
                <a:avLst/>
              </a:prstGeom>
              <a:solidFill>
                <a:srgbClr val="BDBDBD"/>
              </a:solidFill>
              <a:ln w="9525">
                <a:noFill/>
                <a:round/>
                <a:headEnd/>
                <a:tailEnd/>
              </a:ln>
            </p:spPr>
            <p:txBody>
              <a:bodyPr/>
              <a:lstStyle/>
              <a:p>
                <a:endParaRPr lang="it-IT"/>
              </a:p>
            </p:txBody>
          </p:sp>
          <p:sp>
            <p:nvSpPr>
              <p:cNvPr id="479739" name="Oval 1531"/>
              <p:cNvSpPr>
                <a:spLocks noChangeArrowheads="1"/>
              </p:cNvSpPr>
              <p:nvPr/>
            </p:nvSpPr>
            <p:spPr bwMode="auto">
              <a:xfrm>
                <a:off x="3048" y="1640"/>
                <a:ext cx="71" cy="69"/>
              </a:xfrm>
              <a:prstGeom prst="ellipse">
                <a:avLst/>
              </a:prstGeom>
              <a:solidFill>
                <a:srgbClr val="BFBFBF"/>
              </a:solidFill>
              <a:ln w="9525">
                <a:noFill/>
                <a:round/>
                <a:headEnd/>
                <a:tailEnd/>
              </a:ln>
            </p:spPr>
            <p:txBody>
              <a:bodyPr/>
              <a:lstStyle/>
              <a:p>
                <a:endParaRPr lang="it-IT"/>
              </a:p>
            </p:txBody>
          </p:sp>
          <p:sp>
            <p:nvSpPr>
              <p:cNvPr id="479740" name="Oval 1532"/>
              <p:cNvSpPr>
                <a:spLocks noChangeArrowheads="1"/>
              </p:cNvSpPr>
              <p:nvPr/>
            </p:nvSpPr>
            <p:spPr bwMode="auto">
              <a:xfrm>
                <a:off x="3048" y="1640"/>
                <a:ext cx="71" cy="67"/>
              </a:xfrm>
              <a:prstGeom prst="ellipse">
                <a:avLst/>
              </a:prstGeom>
              <a:solidFill>
                <a:srgbClr val="C0C0C0"/>
              </a:solidFill>
              <a:ln w="9525">
                <a:noFill/>
                <a:round/>
                <a:headEnd/>
                <a:tailEnd/>
              </a:ln>
            </p:spPr>
            <p:txBody>
              <a:bodyPr/>
              <a:lstStyle/>
              <a:p>
                <a:endParaRPr lang="it-IT"/>
              </a:p>
            </p:txBody>
          </p:sp>
          <p:sp>
            <p:nvSpPr>
              <p:cNvPr id="479741" name="Oval 1533"/>
              <p:cNvSpPr>
                <a:spLocks noChangeArrowheads="1"/>
              </p:cNvSpPr>
              <p:nvPr/>
            </p:nvSpPr>
            <p:spPr bwMode="auto">
              <a:xfrm>
                <a:off x="3048" y="1640"/>
                <a:ext cx="71" cy="67"/>
              </a:xfrm>
              <a:prstGeom prst="ellipse">
                <a:avLst/>
              </a:prstGeom>
              <a:solidFill>
                <a:srgbClr val="C1C1C1"/>
              </a:solidFill>
              <a:ln w="9525">
                <a:noFill/>
                <a:round/>
                <a:headEnd/>
                <a:tailEnd/>
              </a:ln>
            </p:spPr>
            <p:txBody>
              <a:bodyPr/>
              <a:lstStyle/>
              <a:p>
                <a:endParaRPr lang="it-IT"/>
              </a:p>
            </p:txBody>
          </p:sp>
          <p:sp>
            <p:nvSpPr>
              <p:cNvPr id="479742" name="Oval 1534"/>
              <p:cNvSpPr>
                <a:spLocks noChangeArrowheads="1"/>
              </p:cNvSpPr>
              <p:nvPr/>
            </p:nvSpPr>
            <p:spPr bwMode="auto">
              <a:xfrm>
                <a:off x="3050" y="1642"/>
                <a:ext cx="67" cy="63"/>
              </a:xfrm>
              <a:prstGeom prst="ellipse">
                <a:avLst/>
              </a:prstGeom>
              <a:solidFill>
                <a:srgbClr val="C3C3C3"/>
              </a:solidFill>
              <a:ln w="9525">
                <a:noFill/>
                <a:round/>
                <a:headEnd/>
                <a:tailEnd/>
              </a:ln>
            </p:spPr>
            <p:txBody>
              <a:bodyPr/>
              <a:lstStyle/>
              <a:p>
                <a:endParaRPr lang="it-IT"/>
              </a:p>
            </p:txBody>
          </p:sp>
          <p:sp>
            <p:nvSpPr>
              <p:cNvPr id="479743" name="Oval 1535"/>
              <p:cNvSpPr>
                <a:spLocks noChangeArrowheads="1"/>
              </p:cNvSpPr>
              <p:nvPr/>
            </p:nvSpPr>
            <p:spPr bwMode="auto">
              <a:xfrm>
                <a:off x="3050" y="1642"/>
                <a:ext cx="67" cy="63"/>
              </a:xfrm>
              <a:prstGeom prst="ellipse">
                <a:avLst/>
              </a:prstGeom>
              <a:solidFill>
                <a:srgbClr val="C4C4C4"/>
              </a:solidFill>
              <a:ln w="9525">
                <a:noFill/>
                <a:round/>
                <a:headEnd/>
                <a:tailEnd/>
              </a:ln>
            </p:spPr>
            <p:txBody>
              <a:bodyPr/>
              <a:lstStyle/>
              <a:p>
                <a:endParaRPr lang="it-IT"/>
              </a:p>
            </p:txBody>
          </p:sp>
          <p:sp>
            <p:nvSpPr>
              <p:cNvPr id="479744" name="Oval 1536"/>
              <p:cNvSpPr>
                <a:spLocks noChangeArrowheads="1"/>
              </p:cNvSpPr>
              <p:nvPr/>
            </p:nvSpPr>
            <p:spPr bwMode="auto">
              <a:xfrm>
                <a:off x="3050" y="1642"/>
                <a:ext cx="65" cy="63"/>
              </a:xfrm>
              <a:prstGeom prst="ellipse">
                <a:avLst/>
              </a:prstGeom>
              <a:solidFill>
                <a:srgbClr val="C5C5C5"/>
              </a:solidFill>
              <a:ln w="9525">
                <a:noFill/>
                <a:round/>
                <a:headEnd/>
                <a:tailEnd/>
              </a:ln>
            </p:spPr>
            <p:txBody>
              <a:bodyPr/>
              <a:lstStyle/>
              <a:p>
                <a:endParaRPr lang="it-IT"/>
              </a:p>
            </p:txBody>
          </p:sp>
          <p:sp>
            <p:nvSpPr>
              <p:cNvPr id="479745" name="Oval 1537"/>
              <p:cNvSpPr>
                <a:spLocks noChangeArrowheads="1"/>
              </p:cNvSpPr>
              <p:nvPr/>
            </p:nvSpPr>
            <p:spPr bwMode="auto">
              <a:xfrm>
                <a:off x="3052" y="1644"/>
                <a:ext cx="63" cy="59"/>
              </a:xfrm>
              <a:prstGeom prst="ellipse">
                <a:avLst/>
              </a:prstGeom>
              <a:solidFill>
                <a:srgbClr val="C6C6C6"/>
              </a:solidFill>
              <a:ln w="9525">
                <a:noFill/>
                <a:round/>
                <a:headEnd/>
                <a:tailEnd/>
              </a:ln>
            </p:spPr>
            <p:txBody>
              <a:bodyPr/>
              <a:lstStyle/>
              <a:p>
                <a:endParaRPr lang="it-IT"/>
              </a:p>
            </p:txBody>
          </p:sp>
          <p:sp>
            <p:nvSpPr>
              <p:cNvPr id="479746" name="Oval 1538"/>
              <p:cNvSpPr>
                <a:spLocks noChangeArrowheads="1"/>
              </p:cNvSpPr>
              <p:nvPr/>
            </p:nvSpPr>
            <p:spPr bwMode="auto">
              <a:xfrm>
                <a:off x="3052" y="1644"/>
                <a:ext cx="63" cy="59"/>
              </a:xfrm>
              <a:prstGeom prst="ellipse">
                <a:avLst/>
              </a:prstGeom>
              <a:solidFill>
                <a:srgbClr val="C7C7C7"/>
              </a:solidFill>
              <a:ln w="9525">
                <a:noFill/>
                <a:round/>
                <a:headEnd/>
                <a:tailEnd/>
              </a:ln>
            </p:spPr>
            <p:txBody>
              <a:bodyPr/>
              <a:lstStyle/>
              <a:p>
                <a:endParaRPr lang="it-IT"/>
              </a:p>
            </p:txBody>
          </p:sp>
          <p:sp>
            <p:nvSpPr>
              <p:cNvPr id="479747" name="Oval 1539"/>
              <p:cNvSpPr>
                <a:spLocks noChangeArrowheads="1"/>
              </p:cNvSpPr>
              <p:nvPr/>
            </p:nvSpPr>
            <p:spPr bwMode="auto">
              <a:xfrm>
                <a:off x="3054" y="1646"/>
                <a:ext cx="59" cy="55"/>
              </a:xfrm>
              <a:prstGeom prst="ellipse">
                <a:avLst/>
              </a:prstGeom>
              <a:solidFill>
                <a:srgbClr val="C8C8C8"/>
              </a:solidFill>
              <a:ln w="9525">
                <a:noFill/>
                <a:round/>
                <a:headEnd/>
                <a:tailEnd/>
              </a:ln>
            </p:spPr>
            <p:txBody>
              <a:bodyPr/>
              <a:lstStyle/>
              <a:p>
                <a:endParaRPr lang="it-IT"/>
              </a:p>
            </p:txBody>
          </p:sp>
          <p:sp>
            <p:nvSpPr>
              <p:cNvPr id="479748" name="Oval 1540"/>
              <p:cNvSpPr>
                <a:spLocks noChangeArrowheads="1"/>
              </p:cNvSpPr>
              <p:nvPr/>
            </p:nvSpPr>
            <p:spPr bwMode="auto">
              <a:xfrm>
                <a:off x="3054" y="1646"/>
                <a:ext cx="59" cy="55"/>
              </a:xfrm>
              <a:prstGeom prst="ellipse">
                <a:avLst/>
              </a:prstGeom>
              <a:solidFill>
                <a:srgbClr val="CACACA"/>
              </a:solidFill>
              <a:ln w="9525">
                <a:noFill/>
                <a:round/>
                <a:headEnd/>
                <a:tailEnd/>
              </a:ln>
            </p:spPr>
            <p:txBody>
              <a:bodyPr/>
              <a:lstStyle/>
              <a:p>
                <a:endParaRPr lang="it-IT"/>
              </a:p>
            </p:txBody>
          </p:sp>
          <p:sp>
            <p:nvSpPr>
              <p:cNvPr id="479749" name="Oval 1541"/>
              <p:cNvSpPr>
                <a:spLocks noChangeArrowheads="1"/>
              </p:cNvSpPr>
              <p:nvPr/>
            </p:nvSpPr>
            <p:spPr bwMode="auto">
              <a:xfrm>
                <a:off x="3054" y="1646"/>
                <a:ext cx="59" cy="55"/>
              </a:xfrm>
              <a:prstGeom prst="ellipse">
                <a:avLst/>
              </a:prstGeom>
              <a:solidFill>
                <a:srgbClr val="CBCBCB"/>
              </a:solidFill>
              <a:ln w="9525">
                <a:noFill/>
                <a:round/>
                <a:headEnd/>
                <a:tailEnd/>
              </a:ln>
            </p:spPr>
            <p:txBody>
              <a:bodyPr/>
              <a:lstStyle/>
              <a:p>
                <a:endParaRPr lang="it-IT"/>
              </a:p>
            </p:txBody>
          </p:sp>
          <p:sp>
            <p:nvSpPr>
              <p:cNvPr id="479750" name="Oval 1542"/>
              <p:cNvSpPr>
                <a:spLocks noChangeArrowheads="1"/>
              </p:cNvSpPr>
              <p:nvPr/>
            </p:nvSpPr>
            <p:spPr bwMode="auto">
              <a:xfrm>
                <a:off x="3056" y="1648"/>
                <a:ext cx="55" cy="51"/>
              </a:xfrm>
              <a:prstGeom prst="ellipse">
                <a:avLst/>
              </a:prstGeom>
              <a:solidFill>
                <a:srgbClr val="CCCCCC"/>
              </a:solidFill>
              <a:ln w="9525">
                <a:noFill/>
                <a:round/>
                <a:headEnd/>
                <a:tailEnd/>
              </a:ln>
            </p:spPr>
            <p:txBody>
              <a:bodyPr/>
              <a:lstStyle/>
              <a:p>
                <a:endParaRPr lang="it-IT"/>
              </a:p>
            </p:txBody>
          </p:sp>
          <p:sp>
            <p:nvSpPr>
              <p:cNvPr id="479751" name="Oval 1543"/>
              <p:cNvSpPr>
                <a:spLocks noChangeArrowheads="1"/>
              </p:cNvSpPr>
              <p:nvPr/>
            </p:nvSpPr>
            <p:spPr bwMode="auto">
              <a:xfrm>
                <a:off x="3056" y="1648"/>
                <a:ext cx="55" cy="51"/>
              </a:xfrm>
              <a:prstGeom prst="ellipse">
                <a:avLst/>
              </a:prstGeom>
              <a:solidFill>
                <a:srgbClr val="CDCDCD"/>
              </a:solidFill>
              <a:ln w="9525">
                <a:noFill/>
                <a:round/>
                <a:headEnd/>
                <a:tailEnd/>
              </a:ln>
            </p:spPr>
            <p:txBody>
              <a:bodyPr/>
              <a:lstStyle/>
              <a:p>
                <a:endParaRPr lang="it-IT"/>
              </a:p>
            </p:txBody>
          </p:sp>
          <p:sp>
            <p:nvSpPr>
              <p:cNvPr id="479752" name="Oval 1544"/>
              <p:cNvSpPr>
                <a:spLocks noChangeArrowheads="1"/>
              </p:cNvSpPr>
              <p:nvPr/>
            </p:nvSpPr>
            <p:spPr bwMode="auto">
              <a:xfrm>
                <a:off x="3058" y="1648"/>
                <a:ext cx="51" cy="51"/>
              </a:xfrm>
              <a:prstGeom prst="ellipse">
                <a:avLst/>
              </a:prstGeom>
              <a:solidFill>
                <a:srgbClr val="CDCDCD"/>
              </a:solidFill>
              <a:ln w="9525">
                <a:noFill/>
                <a:round/>
                <a:headEnd/>
                <a:tailEnd/>
              </a:ln>
            </p:spPr>
            <p:txBody>
              <a:bodyPr/>
              <a:lstStyle/>
              <a:p>
                <a:endParaRPr lang="it-IT"/>
              </a:p>
            </p:txBody>
          </p:sp>
          <p:sp>
            <p:nvSpPr>
              <p:cNvPr id="479753" name="Oval 1545"/>
              <p:cNvSpPr>
                <a:spLocks noChangeArrowheads="1"/>
              </p:cNvSpPr>
              <p:nvPr/>
            </p:nvSpPr>
            <p:spPr bwMode="auto">
              <a:xfrm>
                <a:off x="3058" y="1650"/>
                <a:ext cx="51" cy="47"/>
              </a:xfrm>
              <a:prstGeom prst="ellipse">
                <a:avLst/>
              </a:prstGeom>
              <a:solidFill>
                <a:srgbClr val="CECECE"/>
              </a:solidFill>
              <a:ln w="9525">
                <a:noFill/>
                <a:round/>
                <a:headEnd/>
                <a:tailEnd/>
              </a:ln>
            </p:spPr>
            <p:txBody>
              <a:bodyPr/>
              <a:lstStyle/>
              <a:p>
                <a:endParaRPr lang="it-IT"/>
              </a:p>
            </p:txBody>
          </p:sp>
          <p:sp>
            <p:nvSpPr>
              <p:cNvPr id="479754" name="Oval 1546"/>
              <p:cNvSpPr>
                <a:spLocks noChangeArrowheads="1"/>
              </p:cNvSpPr>
              <p:nvPr/>
            </p:nvSpPr>
            <p:spPr bwMode="auto">
              <a:xfrm>
                <a:off x="3058" y="1650"/>
                <a:ext cx="49" cy="47"/>
              </a:xfrm>
              <a:prstGeom prst="ellipse">
                <a:avLst/>
              </a:prstGeom>
              <a:solidFill>
                <a:srgbClr val="CFCFCF"/>
              </a:solidFill>
              <a:ln w="9525">
                <a:noFill/>
                <a:round/>
                <a:headEnd/>
                <a:tailEnd/>
              </a:ln>
            </p:spPr>
            <p:txBody>
              <a:bodyPr/>
              <a:lstStyle/>
              <a:p>
                <a:endParaRPr lang="it-IT"/>
              </a:p>
            </p:txBody>
          </p:sp>
          <p:sp>
            <p:nvSpPr>
              <p:cNvPr id="479755" name="Oval 1547"/>
              <p:cNvSpPr>
                <a:spLocks noChangeArrowheads="1"/>
              </p:cNvSpPr>
              <p:nvPr/>
            </p:nvSpPr>
            <p:spPr bwMode="auto">
              <a:xfrm>
                <a:off x="3060" y="1650"/>
                <a:ext cx="47" cy="47"/>
              </a:xfrm>
              <a:prstGeom prst="ellipse">
                <a:avLst/>
              </a:prstGeom>
              <a:solidFill>
                <a:srgbClr val="D0D0D0"/>
              </a:solidFill>
              <a:ln w="9525">
                <a:noFill/>
                <a:round/>
                <a:headEnd/>
                <a:tailEnd/>
              </a:ln>
            </p:spPr>
            <p:txBody>
              <a:bodyPr/>
              <a:lstStyle/>
              <a:p>
                <a:endParaRPr lang="it-IT"/>
              </a:p>
            </p:txBody>
          </p:sp>
          <p:sp>
            <p:nvSpPr>
              <p:cNvPr id="479756" name="Oval 1548"/>
              <p:cNvSpPr>
                <a:spLocks noChangeArrowheads="1"/>
              </p:cNvSpPr>
              <p:nvPr/>
            </p:nvSpPr>
            <p:spPr bwMode="auto">
              <a:xfrm>
                <a:off x="3060" y="1652"/>
                <a:ext cx="47" cy="43"/>
              </a:xfrm>
              <a:prstGeom prst="ellipse">
                <a:avLst/>
              </a:prstGeom>
              <a:solidFill>
                <a:srgbClr val="D1D1D1"/>
              </a:solidFill>
              <a:ln w="9525">
                <a:noFill/>
                <a:round/>
                <a:headEnd/>
                <a:tailEnd/>
              </a:ln>
            </p:spPr>
            <p:txBody>
              <a:bodyPr/>
              <a:lstStyle/>
              <a:p>
                <a:endParaRPr lang="it-IT"/>
              </a:p>
            </p:txBody>
          </p:sp>
          <p:sp>
            <p:nvSpPr>
              <p:cNvPr id="479757" name="Oval 1549"/>
              <p:cNvSpPr>
                <a:spLocks noChangeArrowheads="1"/>
              </p:cNvSpPr>
              <p:nvPr/>
            </p:nvSpPr>
            <p:spPr bwMode="auto">
              <a:xfrm>
                <a:off x="3062" y="1652"/>
                <a:ext cx="43" cy="43"/>
              </a:xfrm>
              <a:prstGeom prst="ellipse">
                <a:avLst/>
              </a:prstGeom>
              <a:solidFill>
                <a:srgbClr val="D2D2D2"/>
              </a:solidFill>
              <a:ln w="9525">
                <a:noFill/>
                <a:round/>
                <a:headEnd/>
                <a:tailEnd/>
              </a:ln>
            </p:spPr>
            <p:txBody>
              <a:bodyPr/>
              <a:lstStyle/>
              <a:p>
                <a:endParaRPr lang="it-IT"/>
              </a:p>
            </p:txBody>
          </p:sp>
          <p:sp>
            <p:nvSpPr>
              <p:cNvPr id="479758" name="Oval 1550"/>
              <p:cNvSpPr>
                <a:spLocks noChangeArrowheads="1"/>
              </p:cNvSpPr>
              <p:nvPr/>
            </p:nvSpPr>
            <p:spPr bwMode="auto">
              <a:xfrm>
                <a:off x="3062" y="1654"/>
                <a:ext cx="43" cy="39"/>
              </a:xfrm>
              <a:prstGeom prst="ellipse">
                <a:avLst/>
              </a:prstGeom>
              <a:solidFill>
                <a:srgbClr val="D2D2D2"/>
              </a:solidFill>
              <a:ln w="9525">
                <a:noFill/>
                <a:round/>
                <a:headEnd/>
                <a:tailEnd/>
              </a:ln>
            </p:spPr>
            <p:txBody>
              <a:bodyPr/>
              <a:lstStyle/>
              <a:p>
                <a:endParaRPr lang="it-IT"/>
              </a:p>
            </p:txBody>
          </p:sp>
          <p:sp>
            <p:nvSpPr>
              <p:cNvPr id="479759" name="Oval 1551"/>
              <p:cNvSpPr>
                <a:spLocks noChangeArrowheads="1"/>
              </p:cNvSpPr>
              <p:nvPr/>
            </p:nvSpPr>
            <p:spPr bwMode="auto">
              <a:xfrm>
                <a:off x="3062" y="1654"/>
                <a:ext cx="41" cy="39"/>
              </a:xfrm>
              <a:prstGeom prst="ellipse">
                <a:avLst/>
              </a:prstGeom>
              <a:solidFill>
                <a:srgbClr val="D3D3D3"/>
              </a:solidFill>
              <a:ln w="9525">
                <a:noFill/>
                <a:round/>
                <a:headEnd/>
                <a:tailEnd/>
              </a:ln>
            </p:spPr>
            <p:txBody>
              <a:bodyPr/>
              <a:lstStyle/>
              <a:p>
                <a:endParaRPr lang="it-IT"/>
              </a:p>
            </p:txBody>
          </p:sp>
          <p:sp>
            <p:nvSpPr>
              <p:cNvPr id="479760" name="Oval 1552"/>
              <p:cNvSpPr>
                <a:spLocks noChangeArrowheads="1"/>
              </p:cNvSpPr>
              <p:nvPr/>
            </p:nvSpPr>
            <p:spPr bwMode="auto">
              <a:xfrm>
                <a:off x="3064" y="1654"/>
                <a:ext cx="39" cy="39"/>
              </a:xfrm>
              <a:prstGeom prst="ellipse">
                <a:avLst/>
              </a:prstGeom>
              <a:solidFill>
                <a:srgbClr val="D4D4D4"/>
              </a:solidFill>
              <a:ln w="9525">
                <a:noFill/>
                <a:round/>
                <a:headEnd/>
                <a:tailEnd/>
              </a:ln>
            </p:spPr>
            <p:txBody>
              <a:bodyPr/>
              <a:lstStyle/>
              <a:p>
                <a:endParaRPr lang="it-IT"/>
              </a:p>
            </p:txBody>
          </p:sp>
          <p:sp>
            <p:nvSpPr>
              <p:cNvPr id="479761" name="Oval 1553"/>
              <p:cNvSpPr>
                <a:spLocks noChangeArrowheads="1"/>
              </p:cNvSpPr>
              <p:nvPr/>
            </p:nvSpPr>
            <p:spPr bwMode="auto">
              <a:xfrm>
                <a:off x="3064" y="1656"/>
                <a:ext cx="39" cy="35"/>
              </a:xfrm>
              <a:prstGeom prst="ellipse">
                <a:avLst/>
              </a:prstGeom>
              <a:solidFill>
                <a:srgbClr val="D4D4D4"/>
              </a:solidFill>
              <a:ln w="9525">
                <a:noFill/>
                <a:round/>
                <a:headEnd/>
                <a:tailEnd/>
              </a:ln>
            </p:spPr>
            <p:txBody>
              <a:bodyPr/>
              <a:lstStyle/>
              <a:p>
                <a:endParaRPr lang="it-IT"/>
              </a:p>
            </p:txBody>
          </p:sp>
          <p:sp>
            <p:nvSpPr>
              <p:cNvPr id="479762" name="Oval 1554"/>
              <p:cNvSpPr>
                <a:spLocks noChangeArrowheads="1"/>
              </p:cNvSpPr>
              <p:nvPr/>
            </p:nvSpPr>
            <p:spPr bwMode="auto">
              <a:xfrm>
                <a:off x="3064" y="1656"/>
                <a:ext cx="37" cy="35"/>
              </a:xfrm>
              <a:prstGeom prst="ellipse">
                <a:avLst/>
              </a:prstGeom>
              <a:solidFill>
                <a:srgbClr val="D5D5D5"/>
              </a:solidFill>
              <a:ln w="9525">
                <a:noFill/>
                <a:round/>
                <a:headEnd/>
                <a:tailEnd/>
              </a:ln>
            </p:spPr>
            <p:txBody>
              <a:bodyPr/>
              <a:lstStyle/>
              <a:p>
                <a:endParaRPr lang="it-IT"/>
              </a:p>
            </p:txBody>
          </p:sp>
          <p:sp>
            <p:nvSpPr>
              <p:cNvPr id="479763" name="Oval 1555"/>
              <p:cNvSpPr>
                <a:spLocks noChangeArrowheads="1"/>
              </p:cNvSpPr>
              <p:nvPr/>
            </p:nvSpPr>
            <p:spPr bwMode="auto">
              <a:xfrm>
                <a:off x="3066" y="1656"/>
                <a:ext cx="35" cy="35"/>
              </a:xfrm>
              <a:prstGeom prst="ellipse">
                <a:avLst/>
              </a:prstGeom>
              <a:solidFill>
                <a:srgbClr val="D5D5D5"/>
              </a:solidFill>
              <a:ln w="9525">
                <a:noFill/>
                <a:round/>
                <a:headEnd/>
                <a:tailEnd/>
              </a:ln>
            </p:spPr>
            <p:txBody>
              <a:bodyPr/>
              <a:lstStyle/>
              <a:p>
                <a:endParaRPr lang="it-IT"/>
              </a:p>
            </p:txBody>
          </p:sp>
          <p:sp>
            <p:nvSpPr>
              <p:cNvPr id="479764" name="Oval 1556"/>
              <p:cNvSpPr>
                <a:spLocks noChangeArrowheads="1"/>
              </p:cNvSpPr>
              <p:nvPr/>
            </p:nvSpPr>
            <p:spPr bwMode="auto">
              <a:xfrm>
                <a:off x="3066" y="1658"/>
                <a:ext cx="35" cy="31"/>
              </a:xfrm>
              <a:prstGeom prst="ellipse">
                <a:avLst/>
              </a:prstGeom>
              <a:solidFill>
                <a:srgbClr val="D6D6D6"/>
              </a:solidFill>
              <a:ln w="9525">
                <a:noFill/>
                <a:round/>
                <a:headEnd/>
                <a:tailEnd/>
              </a:ln>
            </p:spPr>
            <p:txBody>
              <a:bodyPr/>
              <a:lstStyle/>
              <a:p>
                <a:endParaRPr lang="it-IT"/>
              </a:p>
            </p:txBody>
          </p:sp>
          <p:sp>
            <p:nvSpPr>
              <p:cNvPr id="479765" name="Oval 1557"/>
              <p:cNvSpPr>
                <a:spLocks noChangeArrowheads="1"/>
              </p:cNvSpPr>
              <p:nvPr/>
            </p:nvSpPr>
            <p:spPr bwMode="auto">
              <a:xfrm>
                <a:off x="3068" y="1658"/>
                <a:ext cx="31" cy="31"/>
              </a:xfrm>
              <a:prstGeom prst="ellipse">
                <a:avLst/>
              </a:prstGeom>
              <a:solidFill>
                <a:srgbClr val="D7D7D7"/>
              </a:solidFill>
              <a:ln w="9525">
                <a:noFill/>
                <a:round/>
                <a:headEnd/>
                <a:tailEnd/>
              </a:ln>
            </p:spPr>
            <p:txBody>
              <a:bodyPr/>
              <a:lstStyle/>
              <a:p>
                <a:endParaRPr lang="it-IT"/>
              </a:p>
            </p:txBody>
          </p:sp>
          <p:sp>
            <p:nvSpPr>
              <p:cNvPr id="479766" name="Oval 1558"/>
              <p:cNvSpPr>
                <a:spLocks noChangeArrowheads="1"/>
              </p:cNvSpPr>
              <p:nvPr/>
            </p:nvSpPr>
            <p:spPr bwMode="auto">
              <a:xfrm>
                <a:off x="3068" y="1660"/>
                <a:ext cx="31" cy="27"/>
              </a:xfrm>
              <a:prstGeom prst="ellipse">
                <a:avLst/>
              </a:prstGeom>
              <a:solidFill>
                <a:srgbClr val="D7D7D7"/>
              </a:solidFill>
              <a:ln w="9525">
                <a:noFill/>
                <a:round/>
                <a:headEnd/>
                <a:tailEnd/>
              </a:ln>
            </p:spPr>
            <p:txBody>
              <a:bodyPr/>
              <a:lstStyle/>
              <a:p>
                <a:endParaRPr lang="it-IT"/>
              </a:p>
            </p:txBody>
          </p:sp>
          <p:sp>
            <p:nvSpPr>
              <p:cNvPr id="479767" name="Oval 1559"/>
              <p:cNvSpPr>
                <a:spLocks noChangeArrowheads="1"/>
              </p:cNvSpPr>
              <p:nvPr/>
            </p:nvSpPr>
            <p:spPr bwMode="auto">
              <a:xfrm>
                <a:off x="3070" y="1660"/>
                <a:ext cx="27" cy="27"/>
              </a:xfrm>
              <a:prstGeom prst="ellipse">
                <a:avLst/>
              </a:prstGeom>
              <a:solidFill>
                <a:srgbClr val="D8D8D8"/>
              </a:solidFill>
              <a:ln w="9525">
                <a:noFill/>
                <a:round/>
                <a:headEnd/>
                <a:tailEnd/>
              </a:ln>
            </p:spPr>
            <p:txBody>
              <a:bodyPr/>
              <a:lstStyle/>
              <a:p>
                <a:endParaRPr lang="it-IT"/>
              </a:p>
            </p:txBody>
          </p:sp>
          <p:sp>
            <p:nvSpPr>
              <p:cNvPr id="479768" name="Oval 1560"/>
              <p:cNvSpPr>
                <a:spLocks noChangeArrowheads="1"/>
              </p:cNvSpPr>
              <p:nvPr/>
            </p:nvSpPr>
            <p:spPr bwMode="auto">
              <a:xfrm>
                <a:off x="3070" y="1660"/>
                <a:ext cx="27" cy="27"/>
              </a:xfrm>
              <a:prstGeom prst="ellipse">
                <a:avLst/>
              </a:prstGeom>
              <a:solidFill>
                <a:srgbClr val="D8D8D8"/>
              </a:solidFill>
              <a:ln w="9525">
                <a:noFill/>
                <a:round/>
                <a:headEnd/>
                <a:tailEnd/>
              </a:ln>
            </p:spPr>
            <p:txBody>
              <a:bodyPr/>
              <a:lstStyle/>
              <a:p>
                <a:endParaRPr lang="it-IT"/>
              </a:p>
            </p:txBody>
          </p:sp>
          <p:sp>
            <p:nvSpPr>
              <p:cNvPr id="479769" name="Oval 1561"/>
              <p:cNvSpPr>
                <a:spLocks noChangeArrowheads="1"/>
              </p:cNvSpPr>
              <p:nvPr/>
            </p:nvSpPr>
            <p:spPr bwMode="auto">
              <a:xfrm>
                <a:off x="3070" y="1662"/>
                <a:ext cx="25" cy="22"/>
              </a:xfrm>
              <a:prstGeom prst="ellipse">
                <a:avLst/>
              </a:prstGeom>
              <a:solidFill>
                <a:srgbClr val="D8D8D8"/>
              </a:solidFill>
              <a:ln w="9525">
                <a:noFill/>
                <a:round/>
                <a:headEnd/>
                <a:tailEnd/>
              </a:ln>
            </p:spPr>
            <p:txBody>
              <a:bodyPr/>
              <a:lstStyle/>
              <a:p>
                <a:endParaRPr lang="it-IT"/>
              </a:p>
            </p:txBody>
          </p:sp>
          <p:sp>
            <p:nvSpPr>
              <p:cNvPr id="479770" name="Oval 1562"/>
              <p:cNvSpPr>
                <a:spLocks noChangeArrowheads="1"/>
              </p:cNvSpPr>
              <p:nvPr/>
            </p:nvSpPr>
            <p:spPr bwMode="auto">
              <a:xfrm>
                <a:off x="3072" y="1662"/>
                <a:ext cx="23" cy="22"/>
              </a:xfrm>
              <a:prstGeom prst="ellipse">
                <a:avLst/>
              </a:prstGeom>
              <a:solidFill>
                <a:srgbClr val="D9D9D9"/>
              </a:solidFill>
              <a:ln w="9525">
                <a:noFill/>
                <a:round/>
                <a:headEnd/>
                <a:tailEnd/>
              </a:ln>
            </p:spPr>
            <p:txBody>
              <a:bodyPr/>
              <a:lstStyle/>
              <a:p>
                <a:endParaRPr lang="it-IT"/>
              </a:p>
            </p:txBody>
          </p:sp>
          <p:sp>
            <p:nvSpPr>
              <p:cNvPr id="479771" name="Oval 1563"/>
              <p:cNvSpPr>
                <a:spLocks noChangeArrowheads="1"/>
              </p:cNvSpPr>
              <p:nvPr/>
            </p:nvSpPr>
            <p:spPr bwMode="auto">
              <a:xfrm>
                <a:off x="3072" y="1664"/>
                <a:ext cx="23" cy="18"/>
              </a:xfrm>
              <a:prstGeom prst="ellipse">
                <a:avLst/>
              </a:prstGeom>
              <a:solidFill>
                <a:srgbClr val="D9D9D9"/>
              </a:solidFill>
              <a:ln w="9525">
                <a:noFill/>
                <a:round/>
                <a:headEnd/>
                <a:tailEnd/>
              </a:ln>
            </p:spPr>
            <p:txBody>
              <a:bodyPr/>
              <a:lstStyle/>
              <a:p>
                <a:endParaRPr lang="it-IT"/>
              </a:p>
            </p:txBody>
          </p:sp>
          <p:sp>
            <p:nvSpPr>
              <p:cNvPr id="479772" name="Oval 1564"/>
              <p:cNvSpPr>
                <a:spLocks noChangeArrowheads="1"/>
              </p:cNvSpPr>
              <p:nvPr/>
            </p:nvSpPr>
            <p:spPr bwMode="auto">
              <a:xfrm>
                <a:off x="3072" y="1664"/>
                <a:ext cx="21" cy="18"/>
              </a:xfrm>
              <a:prstGeom prst="ellipse">
                <a:avLst/>
              </a:prstGeom>
              <a:solidFill>
                <a:srgbClr val="DADADA"/>
              </a:solidFill>
              <a:ln w="9525">
                <a:noFill/>
                <a:round/>
                <a:headEnd/>
                <a:tailEnd/>
              </a:ln>
            </p:spPr>
            <p:txBody>
              <a:bodyPr/>
              <a:lstStyle/>
              <a:p>
                <a:endParaRPr lang="it-IT"/>
              </a:p>
            </p:txBody>
          </p:sp>
          <p:sp>
            <p:nvSpPr>
              <p:cNvPr id="479773" name="Oval 1565"/>
              <p:cNvSpPr>
                <a:spLocks noChangeArrowheads="1"/>
              </p:cNvSpPr>
              <p:nvPr/>
            </p:nvSpPr>
            <p:spPr bwMode="auto">
              <a:xfrm>
                <a:off x="3074" y="1664"/>
                <a:ext cx="19" cy="18"/>
              </a:xfrm>
              <a:prstGeom prst="ellipse">
                <a:avLst/>
              </a:prstGeom>
              <a:solidFill>
                <a:srgbClr val="DADADA"/>
              </a:solidFill>
              <a:ln w="9525">
                <a:noFill/>
                <a:round/>
                <a:headEnd/>
                <a:tailEnd/>
              </a:ln>
            </p:spPr>
            <p:txBody>
              <a:bodyPr/>
              <a:lstStyle/>
              <a:p>
                <a:endParaRPr lang="it-IT"/>
              </a:p>
            </p:txBody>
          </p:sp>
          <p:sp>
            <p:nvSpPr>
              <p:cNvPr id="479774" name="Oval 1566"/>
              <p:cNvSpPr>
                <a:spLocks noChangeArrowheads="1"/>
              </p:cNvSpPr>
              <p:nvPr/>
            </p:nvSpPr>
            <p:spPr bwMode="auto">
              <a:xfrm>
                <a:off x="3074" y="1666"/>
                <a:ext cx="19" cy="14"/>
              </a:xfrm>
              <a:prstGeom prst="ellipse">
                <a:avLst/>
              </a:prstGeom>
              <a:solidFill>
                <a:srgbClr val="DADADA"/>
              </a:solidFill>
              <a:ln w="9525">
                <a:noFill/>
                <a:round/>
                <a:headEnd/>
                <a:tailEnd/>
              </a:ln>
            </p:spPr>
            <p:txBody>
              <a:bodyPr/>
              <a:lstStyle/>
              <a:p>
                <a:endParaRPr lang="it-IT"/>
              </a:p>
            </p:txBody>
          </p:sp>
          <p:sp>
            <p:nvSpPr>
              <p:cNvPr id="479775" name="Oval 1567"/>
              <p:cNvSpPr>
                <a:spLocks noChangeArrowheads="1"/>
              </p:cNvSpPr>
              <p:nvPr/>
            </p:nvSpPr>
            <p:spPr bwMode="auto">
              <a:xfrm>
                <a:off x="3076" y="1666"/>
                <a:ext cx="15" cy="14"/>
              </a:xfrm>
              <a:prstGeom prst="ellipse">
                <a:avLst/>
              </a:prstGeom>
              <a:solidFill>
                <a:srgbClr val="DBDBDB"/>
              </a:solidFill>
              <a:ln w="9525">
                <a:noFill/>
                <a:round/>
                <a:headEnd/>
                <a:tailEnd/>
              </a:ln>
            </p:spPr>
            <p:txBody>
              <a:bodyPr/>
              <a:lstStyle/>
              <a:p>
                <a:endParaRPr lang="it-IT"/>
              </a:p>
            </p:txBody>
          </p:sp>
          <p:sp>
            <p:nvSpPr>
              <p:cNvPr id="479776" name="Oval 1568"/>
              <p:cNvSpPr>
                <a:spLocks noChangeArrowheads="1"/>
              </p:cNvSpPr>
              <p:nvPr/>
            </p:nvSpPr>
            <p:spPr bwMode="auto">
              <a:xfrm>
                <a:off x="3076" y="1666"/>
                <a:ext cx="15" cy="14"/>
              </a:xfrm>
              <a:prstGeom prst="ellipse">
                <a:avLst/>
              </a:prstGeom>
              <a:solidFill>
                <a:srgbClr val="DBDBDB"/>
              </a:solidFill>
              <a:ln w="9525">
                <a:noFill/>
                <a:round/>
                <a:headEnd/>
                <a:tailEnd/>
              </a:ln>
            </p:spPr>
            <p:txBody>
              <a:bodyPr/>
              <a:lstStyle/>
              <a:p>
                <a:endParaRPr lang="it-IT"/>
              </a:p>
            </p:txBody>
          </p:sp>
          <p:sp>
            <p:nvSpPr>
              <p:cNvPr id="479777" name="Oval 1569"/>
              <p:cNvSpPr>
                <a:spLocks noChangeArrowheads="1"/>
              </p:cNvSpPr>
              <p:nvPr/>
            </p:nvSpPr>
            <p:spPr bwMode="auto">
              <a:xfrm>
                <a:off x="3078" y="1668"/>
                <a:ext cx="10" cy="10"/>
              </a:xfrm>
              <a:prstGeom prst="ellipse">
                <a:avLst/>
              </a:prstGeom>
              <a:solidFill>
                <a:srgbClr val="DBDBDB"/>
              </a:solidFill>
              <a:ln w="9525">
                <a:noFill/>
                <a:round/>
                <a:headEnd/>
                <a:tailEnd/>
              </a:ln>
            </p:spPr>
            <p:txBody>
              <a:bodyPr/>
              <a:lstStyle/>
              <a:p>
                <a:endParaRPr lang="it-IT"/>
              </a:p>
            </p:txBody>
          </p:sp>
          <p:sp>
            <p:nvSpPr>
              <p:cNvPr id="479778" name="Oval 1570"/>
              <p:cNvSpPr>
                <a:spLocks noChangeArrowheads="1"/>
              </p:cNvSpPr>
              <p:nvPr/>
            </p:nvSpPr>
            <p:spPr bwMode="auto">
              <a:xfrm>
                <a:off x="3078" y="1668"/>
                <a:ext cx="10" cy="10"/>
              </a:xfrm>
              <a:prstGeom prst="ellipse">
                <a:avLst/>
              </a:prstGeom>
              <a:solidFill>
                <a:srgbClr val="DBDBDB"/>
              </a:solidFill>
              <a:ln w="9525">
                <a:noFill/>
                <a:round/>
                <a:headEnd/>
                <a:tailEnd/>
              </a:ln>
            </p:spPr>
            <p:txBody>
              <a:bodyPr/>
              <a:lstStyle/>
              <a:p>
                <a:endParaRPr lang="it-IT"/>
              </a:p>
            </p:txBody>
          </p:sp>
          <p:sp>
            <p:nvSpPr>
              <p:cNvPr id="479779" name="Oval 1571"/>
              <p:cNvSpPr>
                <a:spLocks noChangeArrowheads="1"/>
              </p:cNvSpPr>
              <p:nvPr/>
            </p:nvSpPr>
            <p:spPr bwMode="auto">
              <a:xfrm>
                <a:off x="3078" y="1668"/>
                <a:ext cx="8" cy="10"/>
              </a:xfrm>
              <a:prstGeom prst="ellipse">
                <a:avLst/>
              </a:prstGeom>
              <a:solidFill>
                <a:srgbClr val="DCDCDC"/>
              </a:solidFill>
              <a:ln w="9525">
                <a:noFill/>
                <a:round/>
                <a:headEnd/>
                <a:tailEnd/>
              </a:ln>
            </p:spPr>
            <p:txBody>
              <a:bodyPr/>
              <a:lstStyle/>
              <a:p>
                <a:endParaRPr lang="it-IT"/>
              </a:p>
            </p:txBody>
          </p:sp>
          <p:sp>
            <p:nvSpPr>
              <p:cNvPr id="479780" name="Oval 1572"/>
              <p:cNvSpPr>
                <a:spLocks noChangeArrowheads="1"/>
              </p:cNvSpPr>
              <p:nvPr/>
            </p:nvSpPr>
            <p:spPr bwMode="auto">
              <a:xfrm>
                <a:off x="3080" y="1670"/>
                <a:ext cx="6" cy="6"/>
              </a:xfrm>
              <a:prstGeom prst="ellipse">
                <a:avLst/>
              </a:prstGeom>
              <a:solidFill>
                <a:srgbClr val="DCDCDC"/>
              </a:solidFill>
              <a:ln w="9525">
                <a:noFill/>
                <a:round/>
                <a:headEnd/>
                <a:tailEnd/>
              </a:ln>
            </p:spPr>
            <p:txBody>
              <a:bodyPr/>
              <a:lstStyle/>
              <a:p>
                <a:endParaRPr lang="it-IT"/>
              </a:p>
            </p:txBody>
          </p:sp>
          <p:sp>
            <p:nvSpPr>
              <p:cNvPr id="479781" name="Oval 1573"/>
              <p:cNvSpPr>
                <a:spLocks noChangeArrowheads="1"/>
              </p:cNvSpPr>
              <p:nvPr/>
            </p:nvSpPr>
            <p:spPr bwMode="auto">
              <a:xfrm>
                <a:off x="3080" y="1670"/>
                <a:ext cx="6" cy="6"/>
              </a:xfrm>
              <a:prstGeom prst="ellipse">
                <a:avLst/>
              </a:prstGeom>
              <a:solidFill>
                <a:srgbClr val="DCDCDC"/>
              </a:solidFill>
              <a:ln w="9525">
                <a:noFill/>
                <a:round/>
                <a:headEnd/>
                <a:tailEnd/>
              </a:ln>
            </p:spPr>
            <p:txBody>
              <a:bodyPr/>
              <a:lstStyle/>
              <a:p>
                <a:endParaRPr lang="it-IT"/>
              </a:p>
            </p:txBody>
          </p:sp>
          <p:sp>
            <p:nvSpPr>
              <p:cNvPr id="479782" name="Oval 1574"/>
              <p:cNvSpPr>
                <a:spLocks noChangeArrowheads="1"/>
              </p:cNvSpPr>
              <p:nvPr/>
            </p:nvSpPr>
            <p:spPr bwMode="auto">
              <a:xfrm>
                <a:off x="3080" y="1670"/>
                <a:ext cx="4" cy="6"/>
              </a:xfrm>
              <a:prstGeom prst="ellipse">
                <a:avLst/>
              </a:prstGeom>
              <a:solidFill>
                <a:srgbClr val="DCDCDC"/>
              </a:solidFill>
              <a:ln w="9525">
                <a:noFill/>
                <a:round/>
                <a:headEnd/>
                <a:tailEnd/>
              </a:ln>
            </p:spPr>
            <p:txBody>
              <a:bodyPr/>
              <a:lstStyle/>
              <a:p>
                <a:endParaRPr lang="it-IT"/>
              </a:p>
            </p:txBody>
          </p:sp>
        </p:grpSp>
        <p:sp>
          <p:nvSpPr>
            <p:cNvPr id="479783" name="Oval 1575"/>
            <p:cNvSpPr>
              <a:spLocks noChangeArrowheads="1"/>
            </p:cNvSpPr>
            <p:nvPr/>
          </p:nvSpPr>
          <p:spPr bwMode="auto">
            <a:xfrm>
              <a:off x="2979" y="1575"/>
              <a:ext cx="209" cy="197"/>
            </a:xfrm>
            <a:prstGeom prst="ellipse">
              <a:avLst/>
            </a:prstGeom>
            <a:noFill/>
            <a:ln w="3175">
              <a:solidFill>
                <a:srgbClr val="000000"/>
              </a:solidFill>
              <a:round/>
              <a:headEnd/>
              <a:tailEnd/>
            </a:ln>
          </p:spPr>
          <p:txBody>
            <a:bodyPr/>
            <a:lstStyle/>
            <a:p>
              <a:endParaRPr lang="it-IT"/>
            </a:p>
          </p:txBody>
        </p:sp>
      </p:grpSp>
      <p:grpSp>
        <p:nvGrpSpPr>
          <p:cNvPr id="479784" name="Group 1576"/>
          <p:cNvGrpSpPr>
            <a:grpSpLocks/>
          </p:cNvGrpSpPr>
          <p:nvPr/>
        </p:nvGrpSpPr>
        <p:grpSpPr bwMode="auto">
          <a:xfrm>
            <a:off x="3111500" y="2268538"/>
            <a:ext cx="331788" cy="312737"/>
            <a:chOff x="2776" y="1575"/>
            <a:chExt cx="209" cy="197"/>
          </a:xfrm>
        </p:grpSpPr>
        <p:grpSp>
          <p:nvGrpSpPr>
            <p:cNvPr id="479785" name="Group 1577"/>
            <p:cNvGrpSpPr>
              <a:grpSpLocks/>
            </p:cNvGrpSpPr>
            <p:nvPr/>
          </p:nvGrpSpPr>
          <p:grpSpPr bwMode="auto">
            <a:xfrm>
              <a:off x="2776" y="1575"/>
              <a:ext cx="209" cy="197"/>
              <a:chOff x="2776" y="1575"/>
              <a:chExt cx="209" cy="197"/>
            </a:xfrm>
          </p:grpSpPr>
          <p:sp>
            <p:nvSpPr>
              <p:cNvPr id="479786" name="Oval 1578"/>
              <p:cNvSpPr>
                <a:spLocks noChangeArrowheads="1"/>
              </p:cNvSpPr>
              <p:nvPr/>
            </p:nvSpPr>
            <p:spPr bwMode="auto">
              <a:xfrm>
                <a:off x="2776" y="1575"/>
                <a:ext cx="209" cy="197"/>
              </a:xfrm>
              <a:prstGeom prst="ellipse">
                <a:avLst/>
              </a:prstGeom>
              <a:solidFill>
                <a:srgbClr val="000000"/>
              </a:solidFill>
              <a:ln w="9525">
                <a:noFill/>
                <a:round/>
                <a:headEnd/>
                <a:tailEnd/>
              </a:ln>
            </p:spPr>
            <p:txBody>
              <a:bodyPr/>
              <a:lstStyle/>
              <a:p>
                <a:endParaRPr lang="it-IT"/>
              </a:p>
            </p:txBody>
          </p:sp>
          <p:sp>
            <p:nvSpPr>
              <p:cNvPr id="479787" name="Oval 1579"/>
              <p:cNvSpPr>
                <a:spLocks noChangeArrowheads="1"/>
              </p:cNvSpPr>
              <p:nvPr/>
            </p:nvSpPr>
            <p:spPr bwMode="auto">
              <a:xfrm>
                <a:off x="2778" y="1577"/>
                <a:ext cx="205" cy="193"/>
              </a:xfrm>
              <a:prstGeom prst="ellipse">
                <a:avLst/>
              </a:prstGeom>
              <a:solidFill>
                <a:srgbClr val="090909"/>
              </a:solidFill>
              <a:ln w="9525">
                <a:noFill/>
                <a:round/>
                <a:headEnd/>
                <a:tailEnd/>
              </a:ln>
            </p:spPr>
            <p:txBody>
              <a:bodyPr/>
              <a:lstStyle/>
              <a:p>
                <a:endParaRPr lang="it-IT"/>
              </a:p>
            </p:txBody>
          </p:sp>
          <p:sp>
            <p:nvSpPr>
              <p:cNvPr id="479788" name="Oval 1580"/>
              <p:cNvSpPr>
                <a:spLocks noChangeArrowheads="1"/>
              </p:cNvSpPr>
              <p:nvPr/>
            </p:nvSpPr>
            <p:spPr bwMode="auto">
              <a:xfrm>
                <a:off x="2778" y="1577"/>
                <a:ext cx="205" cy="193"/>
              </a:xfrm>
              <a:prstGeom prst="ellipse">
                <a:avLst/>
              </a:prstGeom>
              <a:solidFill>
                <a:srgbClr val="0D0D0D"/>
              </a:solidFill>
              <a:ln w="9525">
                <a:noFill/>
                <a:round/>
                <a:headEnd/>
                <a:tailEnd/>
              </a:ln>
            </p:spPr>
            <p:txBody>
              <a:bodyPr/>
              <a:lstStyle/>
              <a:p>
                <a:endParaRPr lang="it-IT"/>
              </a:p>
            </p:txBody>
          </p:sp>
          <p:sp>
            <p:nvSpPr>
              <p:cNvPr id="479789" name="Oval 1581"/>
              <p:cNvSpPr>
                <a:spLocks noChangeArrowheads="1"/>
              </p:cNvSpPr>
              <p:nvPr/>
            </p:nvSpPr>
            <p:spPr bwMode="auto">
              <a:xfrm>
                <a:off x="2778" y="1577"/>
                <a:ext cx="203" cy="193"/>
              </a:xfrm>
              <a:prstGeom prst="ellipse">
                <a:avLst/>
              </a:prstGeom>
              <a:solidFill>
                <a:srgbClr val="101010"/>
              </a:solidFill>
              <a:ln w="9525">
                <a:noFill/>
                <a:round/>
                <a:headEnd/>
                <a:tailEnd/>
              </a:ln>
            </p:spPr>
            <p:txBody>
              <a:bodyPr/>
              <a:lstStyle/>
              <a:p>
                <a:endParaRPr lang="it-IT"/>
              </a:p>
            </p:txBody>
          </p:sp>
          <p:sp>
            <p:nvSpPr>
              <p:cNvPr id="479790" name="Oval 1582"/>
              <p:cNvSpPr>
                <a:spLocks noChangeArrowheads="1"/>
              </p:cNvSpPr>
              <p:nvPr/>
            </p:nvSpPr>
            <p:spPr bwMode="auto">
              <a:xfrm>
                <a:off x="2780" y="1579"/>
                <a:ext cx="201" cy="189"/>
              </a:xfrm>
              <a:prstGeom prst="ellipse">
                <a:avLst/>
              </a:prstGeom>
              <a:solidFill>
                <a:srgbClr val="131313"/>
              </a:solidFill>
              <a:ln w="9525">
                <a:noFill/>
                <a:round/>
                <a:headEnd/>
                <a:tailEnd/>
              </a:ln>
            </p:spPr>
            <p:txBody>
              <a:bodyPr/>
              <a:lstStyle/>
              <a:p>
                <a:endParaRPr lang="it-IT"/>
              </a:p>
            </p:txBody>
          </p:sp>
          <p:sp>
            <p:nvSpPr>
              <p:cNvPr id="479791" name="Oval 1583"/>
              <p:cNvSpPr>
                <a:spLocks noChangeArrowheads="1"/>
              </p:cNvSpPr>
              <p:nvPr/>
            </p:nvSpPr>
            <p:spPr bwMode="auto">
              <a:xfrm>
                <a:off x="2780" y="1579"/>
                <a:ext cx="201" cy="189"/>
              </a:xfrm>
              <a:prstGeom prst="ellipse">
                <a:avLst/>
              </a:prstGeom>
              <a:solidFill>
                <a:srgbClr val="161616"/>
              </a:solidFill>
              <a:ln w="9525">
                <a:noFill/>
                <a:round/>
                <a:headEnd/>
                <a:tailEnd/>
              </a:ln>
            </p:spPr>
            <p:txBody>
              <a:bodyPr/>
              <a:lstStyle/>
              <a:p>
                <a:endParaRPr lang="it-IT"/>
              </a:p>
            </p:txBody>
          </p:sp>
          <p:sp>
            <p:nvSpPr>
              <p:cNvPr id="479792" name="Oval 1584"/>
              <p:cNvSpPr>
                <a:spLocks noChangeArrowheads="1"/>
              </p:cNvSpPr>
              <p:nvPr/>
            </p:nvSpPr>
            <p:spPr bwMode="auto">
              <a:xfrm>
                <a:off x="2782" y="1581"/>
                <a:ext cx="197" cy="185"/>
              </a:xfrm>
              <a:prstGeom prst="ellipse">
                <a:avLst/>
              </a:prstGeom>
              <a:solidFill>
                <a:srgbClr val="191919"/>
              </a:solidFill>
              <a:ln w="9525">
                <a:noFill/>
                <a:round/>
                <a:headEnd/>
                <a:tailEnd/>
              </a:ln>
            </p:spPr>
            <p:txBody>
              <a:bodyPr/>
              <a:lstStyle/>
              <a:p>
                <a:endParaRPr lang="it-IT"/>
              </a:p>
            </p:txBody>
          </p:sp>
          <p:sp>
            <p:nvSpPr>
              <p:cNvPr id="479793" name="Oval 1585"/>
              <p:cNvSpPr>
                <a:spLocks noChangeArrowheads="1"/>
              </p:cNvSpPr>
              <p:nvPr/>
            </p:nvSpPr>
            <p:spPr bwMode="auto">
              <a:xfrm>
                <a:off x="2782" y="1581"/>
                <a:ext cx="197" cy="185"/>
              </a:xfrm>
              <a:prstGeom prst="ellipse">
                <a:avLst/>
              </a:prstGeom>
              <a:solidFill>
                <a:srgbClr val="1B1B1B"/>
              </a:solidFill>
              <a:ln w="9525">
                <a:noFill/>
                <a:round/>
                <a:headEnd/>
                <a:tailEnd/>
              </a:ln>
            </p:spPr>
            <p:txBody>
              <a:bodyPr/>
              <a:lstStyle/>
              <a:p>
                <a:endParaRPr lang="it-IT"/>
              </a:p>
            </p:txBody>
          </p:sp>
          <p:sp>
            <p:nvSpPr>
              <p:cNvPr id="479794" name="Oval 1586"/>
              <p:cNvSpPr>
                <a:spLocks noChangeArrowheads="1"/>
              </p:cNvSpPr>
              <p:nvPr/>
            </p:nvSpPr>
            <p:spPr bwMode="auto">
              <a:xfrm>
                <a:off x="2782" y="1581"/>
                <a:ext cx="197" cy="185"/>
              </a:xfrm>
              <a:prstGeom prst="ellipse">
                <a:avLst/>
              </a:prstGeom>
              <a:solidFill>
                <a:srgbClr val="1D1D1D"/>
              </a:solidFill>
              <a:ln w="9525">
                <a:noFill/>
                <a:round/>
                <a:headEnd/>
                <a:tailEnd/>
              </a:ln>
            </p:spPr>
            <p:txBody>
              <a:bodyPr/>
              <a:lstStyle/>
              <a:p>
                <a:endParaRPr lang="it-IT"/>
              </a:p>
            </p:txBody>
          </p:sp>
          <p:sp>
            <p:nvSpPr>
              <p:cNvPr id="479795" name="Oval 1587"/>
              <p:cNvSpPr>
                <a:spLocks noChangeArrowheads="1"/>
              </p:cNvSpPr>
              <p:nvPr/>
            </p:nvSpPr>
            <p:spPr bwMode="auto">
              <a:xfrm>
                <a:off x="2784" y="1583"/>
                <a:ext cx="193" cy="181"/>
              </a:xfrm>
              <a:prstGeom prst="ellipse">
                <a:avLst/>
              </a:prstGeom>
              <a:solidFill>
                <a:srgbClr val="202020"/>
              </a:solidFill>
              <a:ln w="9525">
                <a:noFill/>
                <a:round/>
                <a:headEnd/>
                <a:tailEnd/>
              </a:ln>
            </p:spPr>
            <p:txBody>
              <a:bodyPr/>
              <a:lstStyle/>
              <a:p>
                <a:endParaRPr lang="it-IT"/>
              </a:p>
            </p:txBody>
          </p:sp>
          <p:sp>
            <p:nvSpPr>
              <p:cNvPr id="479796" name="Oval 1588"/>
              <p:cNvSpPr>
                <a:spLocks noChangeArrowheads="1"/>
              </p:cNvSpPr>
              <p:nvPr/>
            </p:nvSpPr>
            <p:spPr bwMode="auto">
              <a:xfrm>
                <a:off x="2784" y="1583"/>
                <a:ext cx="193" cy="181"/>
              </a:xfrm>
              <a:prstGeom prst="ellipse">
                <a:avLst/>
              </a:prstGeom>
              <a:solidFill>
                <a:srgbClr val="222222"/>
              </a:solidFill>
              <a:ln w="9525">
                <a:noFill/>
                <a:round/>
                <a:headEnd/>
                <a:tailEnd/>
              </a:ln>
            </p:spPr>
            <p:txBody>
              <a:bodyPr/>
              <a:lstStyle/>
              <a:p>
                <a:endParaRPr lang="it-IT"/>
              </a:p>
            </p:txBody>
          </p:sp>
          <p:sp>
            <p:nvSpPr>
              <p:cNvPr id="479797" name="Oval 1589"/>
              <p:cNvSpPr>
                <a:spLocks noChangeArrowheads="1"/>
              </p:cNvSpPr>
              <p:nvPr/>
            </p:nvSpPr>
            <p:spPr bwMode="auto">
              <a:xfrm>
                <a:off x="2786" y="1583"/>
                <a:ext cx="189" cy="181"/>
              </a:xfrm>
              <a:prstGeom prst="ellipse">
                <a:avLst/>
              </a:prstGeom>
              <a:solidFill>
                <a:srgbClr val="242424"/>
              </a:solidFill>
              <a:ln w="9525">
                <a:noFill/>
                <a:round/>
                <a:headEnd/>
                <a:tailEnd/>
              </a:ln>
            </p:spPr>
            <p:txBody>
              <a:bodyPr/>
              <a:lstStyle/>
              <a:p>
                <a:endParaRPr lang="it-IT"/>
              </a:p>
            </p:txBody>
          </p:sp>
          <p:sp>
            <p:nvSpPr>
              <p:cNvPr id="479798" name="Oval 1590"/>
              <p:cNvSpPr>
                <a:spLocks noChangeArrowheads="1"/>
              </p:cNvSpPr>
              <p:nvPr/>
            </p:nvSpPr>
            <p:spPr bwMode="auto">
              <a:xfrm>
                <a:off x="2786" y="1585"/>
                <a:ext cx="189" cy="177"/>
              </a:xfrm>
              <a:prstGeom prst="ellipse">
                <a:avLst/>
              </a:prstGeom>
              <a:solidFill>
                <a:srgbClr val="262626"/>
              </a:solidFill>
              <a:ln w="9525">
                <a:noFill/>
                <a:round/>
                <a:headEnd/>
                <a:tailEnd/>
              </a:ln>
            </p:spPr>
            <p:txBody>
              <a:bodyPr/>
              <a:lstStyle/>
              <a:p>
                <a:endParaRPr lang="it-IT"/>
              </a:p>
            </p:txBody>
          </p:sp>
          <p:sp>
            <p:nvSpPr>
              <p:cNvPr id="479799" name="Oval 1591"/>
              <p:cNvSpPr>
                <a:spLocks noChangeArrowheads="1"/>
              </p:cNvSpPr>
              <p:nvPr/>
            </p:nvSpPr>
            <p:spPr bwMode="auto">
              <a:xfrm>
                <a:off x="2786" y="1585"/>
                <a:ext cx="187" cy="177"/>
              </a:xfrm>
              <a:prstGeom prst="ellipse">
                <a:avLst/>
              </a:prstGeom>
              <a:solidFill>
                <a:srgbClr val="292929"/>
              </a:solidFill>
              <a:ln w="9525">
                <a:noFill/>
                <a:round/>
                <a:headEnd/>
                <a:tailEnd/>
              </a:ln>
            </p:spPr>
            <p:txBody>
              <a:bodyPr/>
              <a:lstStyle/>
              <a:p>
                <a:endParaRPr lang="it-IT"/>
              </a:p>
            </p:txBody>
          </p:sp>
          <p:sp>
            <p:nvSpPr>
              <p:cNvPr id="479800" name="Oval 1592"/>
              <p:cNvSpPr>
                <a:spLocks noChangeArrowheads="1"/>
              </p:cNvSpPr>
              <p:nvPr/>
            </p:nvSpPr>
            <p:spPr bwMode="auto">
              <a:xfrm>
                <a:off x="2788" y="1587"/>
                <a:ext cx="185" cy="173"/>
              </a:xfrm>
              <a:prstGeom prst="ellipse">
                <a:avLst/>
              </a:prstGeom>
              <a:solidFill>
                <a:srgbClr val="2B2B2B"/>
              </a:solidFill>
              <a:ln w="9525">
                <a:noFill/>
                <a:round/>
                <a:headEnd/>
                <a:tailEnd/>
              </a:ln>
            </p:spPr>
            <p:txBody>
              <a:bodyPr/>
              <a:lstStyle/>
              <a:p>
                <a:endParaRPr lang="it-IT"/>
              </a:p>
            </p:txBody>
          </p:sp>
          <p:sp>
            <p:nvSpPr>
              <p:cNvPr id="479801" name="Oval 1593"/>
              <p:cNvSpPr>
                <a:spLocks noChangeArrowheads="1"/>
              </p:cNvSpPr>
              <p:nvPr/>
            </p:nvSpPr>
            <p:spPr bwMode="auto">
              <a:xfrm>
                <a:off x="2788" y="1587"/>
                <a:ext cx="185" cy="173"/>
              </a:xfrm>
              <a:prstGeom prst="ellipse">
                <a:avLst/>
              </a:prstGeom>
              <a:solidFill>
                <a:srgbClr val="2D2D2D"/>
              </a:solidFill>
              <a:ln w="9525">
                <a:noFill/>
                <a:round/>
                <a:headEnd/>
                <a:tailEnd/>
              </a:ln>
            </p:spPr>
            <p:txBody>
              <a:bodyPr/>
              <a:lstStyle/>
              <a:p>
                <a:endParaRPr lang="it-IT"/>
              </a:p>
            </p:txBody>
          </p:sp>
          <p:sp>
            <p:nvSpPr>
              <p:cNvPr id="479802" name="Oval 1594"/>
              <p:cNvSpPr>
                <a:spLocks noChangeArrowheads="1"/>
              </p:cNvSpPr>
              <p:nvPr/>
            </p:nvSpPr>
            <p:spPr bwMode="auto">
              <a:xfrm>
                <a:off x="2790" y="1587"/>
                <a:ext cx="181" cy="173"/>
              </a:xfrm>
              <a:prstGeom prst="ellipse">
                <a:avLst/>
              </a:prstGeom>
              <a:solidFill>
                <a:srgbClr val="2F2F2F"/>
              </a:solidFill>
              <a:ln w="9525">
                <a:noFill/>
                <a:round/>
                <a:headEnd/>
                <a:tailEnd/>
              </a:ln>
            </p:spPr>
            <p:txBody>
              <a:bodyPr/>
              <a:lstStyle/>
              <a:p>
                <a:endParaRPr lang="it-IT"/>
              </a:p>
            </p:txBody>
          </p:sp>
          <p:sp>
            <p:nvSpPr>
              <p:cNvPr id="479803" name="Oval 1595"/>
              <p:cNvSpPr>
                <a:spLocks noChangeArrowheads="1"/>
              </p:cNvSpPr>
              <p:nvPr/>
            </p:nvSpPr>
            <p:spPr bwMode="auto">
              <a:xfrm>
                <a:off x="2790" y="1589"/>
                <a:ext cx="181" cy="169"/>
              </a:xfrm>
              <a:prstGeom prst="ellipse">
                <a:avLst/>
              </a:prstGeom>
              <a:solidFill>
                <a:srgbClr val="313131"/>
              </a:solidFill>
              <a:ln w="9525">
                <a:noFill/>
                <a:round/>
                <a:headEnd/>
                <a:tailEnd/>
              </a:ln>
            </p:spPr>
            <p:txBody>
              <a:bodyPr/>
              <a:lstStyle/>
              <a:p>
                <a:endParaRPr lang="it-IT"/>
              </a:p>
            </p:txBody>
          </p:sp>
          <p:sp>
            <p:nvSpPr>
              <p:cNvPr id="479804" name="Oval 1596"/>
              <p:cNvSpPr>
                <a:spLocks noChangeArrowheads="1"/>
              </p:cNvSpPr>
              <p:nvPr/>
            </p:nvSpPr>
            <p:spPr bwMode="auto">
              <a:xfrm>
                <a:off x="2790" y="1589"/>
                <a:ext cx="179" cy="169"/>
              </a:xfrm>
              <a:prstGeom prst="ellipse">
                <a:avLst/>
              </a:prstGeom>
              <a:solidFill>
                <a:srgbClr val="333333"/>
              </a:solidFill>
              <a:ln w="9525">
                <a:noFill/>
                <a:round/>
                <a:headEnd/>
                <a:tailEnd/>
              </a:ln>
            </p:spPr>
            <p:txBody>
              <a:bodyPr/>
              <a:lstStyle/>
              <a:p>
                <a:endParaRPr lang="it-IT"/>
              </a:p>
            </p:txBody>
          </p:sp>
          <p:sp>
            <p:nvSpPr>
              <p:cNvPr id="479805" name="Oval 1597"/>
              <p:cNvSpPr>
                <a:spLocks noChangeArrowheads="1"/>
              </p:cNvSpPr>
              <p:nvPr/>
            </p:nvSpPr>
            <p:spPr bwMode="auto">
              <a:xfrm>
                <a:off x="2792" y="1589"/>
                <a:ext cx="177" cy="169"/>
              </a:xfrm>
              <a:prstGeom prst="ellipse">
                <a:avLst/>
              </a:prstGeom>
              <a:solidFill>
                <a:srgbClr val="363636"/>
              </a:solidFill>
              <a:ln w="9525">
                <a:noFill/>
                <a:round/>
                <a:headEnd/>
                <a:tailEnd/>
              </a:ln>
            </p:spPr>
            <p:txBody>
              <a:bodyPr/>
              <a:lstStyle/>
              <a:p>
                <a:endParaRPr lang="it-IT"/>
              </a:p>
            </p:txBody>
          </p:sp>
          <p:sp>
            <p:nvSpPr>
              <p:cNvPr id="479806" name="Oval 1598"/>
              <p:cNvSpPr>
                <a:spLocks noChangeArrowheads="1"/>
              </p:cNvSpPr>
              <p:nvPr/>
            </p:nvSpPr>
            <p:spPr bwMode="auto">
              <a:xfrm>
                <a:off x="2792" y="1591"/>
                <a:ext cx="177" cy="165"/>
              </a:xfrm>
              <a:prstGeom prst="ellipse">
                <a:avLst/>
              </a:prstGeom>
              <a:solidFill>
                <a:srgbClr val="383838"/>
              </a:solidFill>
              <a:ln w="9525">
                <a:noFill/>
                <a:round/>
                <a:headEnd/>
                <a:tailEnd/>
              </a:ln>
            </p:spPr>
            <p:txBody>
              <a:bodyPr/>
              <a:lstStyle/>
              <a:p>
                <a:endParaRPr lang="it-IT"/>
              </a:p>
            </p:txBody>
          </p:sp>
          <p:sp>
            <p:nvSpPr>
              <p:cNvPr id="479807" name="Oval 1599"/>
              <p:cNvSpPr>
                <a:spLocks noChangeArrowheads="1"/>
              </p:cNvSpPr>
              <p:nvPr/>
            </p:nvSpPr>
            <p:spPr bwMode="auto">
              <a:xfrm>
                <a:off x="2794" y="1591"/>
                <a:ext cx="173" cy="165"/>
              </a:xfrm>
              <a:prstGeom prst="ellipse">
                <a:avLst/>
              </a:prstGeom>
              <a:solidFill>
                <a:srgbClr val="3A3A3A"/>
              </a:solidFill>
              <a:ln w="9525">
                <a:noFill/>
                <a:round/>
                <a:headEnd/>
                <a:tailEnd/>
              </a:ln>
            </p:spPr>
            <p:txBody>
              <a:bodyPr/>
              <a:lstStyle/>
              <a:p>
                <a:endParaRPr lang="it-IT"/>
              </a:p>
            </p:txBody>
          </p:sp>
          <p:sp>
            <p:nvSpPr>
              <p:cNvPr id="479808" name="Oval 1600"/>
              <p:cNvSpPr>
                <a:spLocks noChangeArrowheads="1"/>
              </p:cNvSpPr>
              <p:nvPr/>
            </p:nvSpPr>
            <p:spPr bwMode="auto">
              <a:xfrm>
                <a:off x="2794" y="1593"/>
                <a:ext cx="173" cy="161"/>
              </a:xfrm>
              <a:prstGeom prst="ellipse">
                <a:avLst/>
              </a:prstGeom>
              <a:solidFill>
                <a:srgbClr val="3C3C3C"/>
              </a:solidFill>
              <a:ln w="9525">
                <a:noFill/>
                <a:round/>
                <a:headEnd/>
                <a:tailEnd/>
              </a:ln>
            </p:spPr>
            <p:txBody>
              <a:bodyPr/>
              <a:lstStyle/>
              <a:p>
                <a:endParaRPr lang="it-IT"/>
              </a:p>
            </p:txBody>
          </p:sp>
          <p:sp>
            <p:nvSpPr>
              <p:cNvPr id="479809" name="Oval 1601"/>
              <p:cNvSpPr>
                <a:spLocks noChangeArrowheads="1"/>
              </p:cNvSpPr>
              <p:nvPr/>
            </p:nvSpPr>
            <p:spPr bwMode="auto">
              <a:xfrm>
                <a:off x="2794" y="1593"/>
                <a:ext cx="171" cy="161"/>
              </a:xfrm>
              <a:prstGeom prst="ellipse">
                <a:avLst/>
              </a:prstGeom>
              <a:solidFill>
                <a:srgbClr val="3F3F3F"/>
              </a:solidFill>
              <a:ln w="9525">
                <a:noFill/>
                <a:round/>
                <a:headEnd/>
                <a:tailEnd/>
              </a:ln>
            </p:spPr>
            <p:txBody>
              <a:bodyPr/>
              <a:lstStyle/>
              <a:p>
                <a:endParaRPr lang="it-IT"/>
              </a:p>
            </p:txBody>
          </p:sp>
          <p:sp>
            <p:nvSpPr>
              <p:cNvPr id="479810" name="Oval 1602"/>
              <p:cNvSpPr>
                <a:spLocks noChangeArrowheads="1"/>
              </p:cNvSpPr>
              <p:nvPr/>
            </p:nvSpPr>
            <p:spPr bwMode="auto">
              <a:xfrm>
                <a:off x="2796" y="1593"/>
                <a:ext cx="169" cy="161"/>
              </a:xfrm>
              <a:prstGeom prst="ellipse">
                <a:avLst/>
              </a:prstGeom>
              <a:solidFill>
                <a:srgbClr val="414141"/>
              </a:solidFill>
              <a:ln w="9525">
                <a:noFill/>
                <a:round/>
                <a:headEnd/>
                <a:tailEnd/>
              </a:ln>
            </p:spPr>
            <p:txBody>
              <a:bodyPr/>
              <a:lstStyle/>
              <a:p>
                <a:endParaRPr lang="it-IT"/>
              </a:p>
            </p:txBody>
          </p:sp>
          <p:sp>
            <p:nvSpPr>
              <p:cNvPr id="479811" name="Oval 1603"/>
              <p:cNvSpPr>
                <a:spLocks noChangeArrowheads="1"/>
              </p:cNvSpPr>
              <p:nvPr/>
            </p:nvSpPr>
            <p:spPr bwMode="auto">
              <a:xfrm>
                <a:off x="2796" y="1595"/>
                <a:ext cx="169" cy="157"/>
              </a:xfrm>
              <a:prstGeom prst="ellipse">
                <a:avLst/>
              </a:prstGeom>
              <a:solidFill>
                <a:srgbClr val="434343"/>
              </a:solidFill>
              <a:ln w="9525">
                <a:noFill/>
                <a:round/>
                <a:headEnd/>
                <a:tailEnd/>
              </a:ln>
            </p:spPr>
            <p:txBody>
              <a:bodyPr/>
              <a:lstStyle/>
              <a:p>
                <a:endParaRPr lang="it-IT"/>
              </a:p>
            </p:txBody>
          </p:sp>
          <p:sp>
            <p:nvSpPr>
              <p:cNvPr id="479812" name="Oval 1604"/>
              <p:cNvSpPr>
                <a:spLocks noChangeArrowheads="1"/>
              </p:cNvSpPr>
              <p:nvPr/>
            </p:nvSpPr>
            <p:spPr bwMode="auto">
              <a:xfrm>
                <a:off x="2798" y="1595"/>
                <a:ext cx="165" cy="157"/>
              </a:xfrm>
              <a:prstGeom prst="ellipse">
                <a:avLst/>
              </a:prstGeom>
              <a:solidFill>
                <a:srgbClr val="454545"/>
              </a:solidFill>
              <a:ln w="9525">
                <a:noFill/>
                <a:round/>
                <a:headEnd/>
                <a:tailEnd/>
              </a:ln>
            </p:spPr>
            <p:txBody>
              <a:bodyPr/>
              <a:lstStyle/>
              <a:p>
                <a:endParaRPr lang="it-IT"/>
              </a:p>
            </p:txBody>
          </p:sp>
          <p:sp>
            <p:nvSpPr>
              <p:cNvPr id="479813" name="Oval 1605"/>
              <p:cNvSpPr>
                <a:spLocks noChangeArrowheads="1"/>
              </p:cNvSpPr>
              <p:nvPr/>
            </p:nvSpPr>
            <p:spPr bwMode="auto">
              <a:xfrm>
                <a:off x="2798" y="1595"/>
                <a:ext cx="165" cy="157"/>
              </a:xfrm>
              <a:prstGeom prst="ellipse">
                <a:avLst/>
              </a:prstGeom>
              <a:solidFill>
                <a:srgbClr val="484848"/>
              </a:solidFill>
              <a:ln w="9525">
                <a:noFill/>
                <a:round/>
                <a:headEnd/>
                <a:tailEnd/>
              </a:ln>
            </p:spPr>
            <p:txBody>
              <a:bodyPr/>
              <a:lstStyle/>
              <a:p>
                <a:endParaRPr lang="it-IT"/>
              </a:p>
            </p:txBody>
          </p:sp>
          <p:sp>
            <p:nvSpPr>
              <p:cNvPr id="479814" name="Oval 1606"/>
              <p:cNvSpPr>
                <a:spLocks noChangeArrowheads="1"/>
              </p:cNvSpPr>
              <p:nvPr/>
            </p:nvSpPr>
            <p:spPr bwMode="auto">
              <a:xfrm>
                <a:off x="2798" y="1597"/>
                <a:ext cx="165" cy="152"/>
              </a:xfrm>
              <a:prstGeom prst="ellipse">
                <a:avLst/>
              </a:prstGeom>
              <a:solidFill>
                <a:srgbClr val="4A4A4A"/>
              </a:solidFill>
              <a:ln w="9525">
                <a:noFill/>
                <a:round/>
                <a:headEnd/>
                <a:tailEnd/>
              </a:ln>
            </p:spPr>
            <p:txBody>
              <a:bodyPr/>
              <a:lstStyle/>
              <a:p>
                <a:endParaRPr lang="it-IT"/>
              </a:p>
            </p:txBody>
          </p:sp>
          <p:sp>
            <p:nvSpPr>
              <p:cNvPr id="479815" name="Oval 1607"/>
              <p:cNvSpPr>
                <a:spLocks noChangeArrowheads="1"/>
              </p:cNvSpPr>
              <p:nvPr/>
            </p:nvSpPr>
            <p:spPr bwMode="auto">
              <a:xfrm>
                <a:off x="2800" y="1597"/>
                <a:ext cx="161" cy="152"/>
              </a:xfrm>
              <a:prstGeom prst="ellipse">
                <a:avLst/>
              </a:prstGeom>
              <a:solidFill>
                <a:srgbClr val="4C4C4C"/>
              </a:solidFill>
              <a:ln w="9525">
                <a:noFill/>
                <a:round/>
                <a:headEnd/>
                <a:tailEnd/>
              </a:ln>
            </p:spPr>
            <p:txBody>
              <a:bodyPr/>
              <a:lstStyle/>
              <a:p>
                <a:endParaRPr lang="it-IT"/>
              </a:p>
            </p:txBody>
          </p:sp>
          <p:sp>
            <p:nvSpPr>
              <p:cNvPr id="479816" name="Oval 1608"/>
              <p:cNvSpPr>
                <a:spLocks noChangeArrowheads="1"/>
              </p:cNvSpPr>
              <p:nvPr/>
            </p:nvSpPr>
            <p:spPr bwMode="auto">
              <a:xfrm>
                <a:off x="2800" y="1597"/>
                <a:ext cx="161" cy="152"/>
              </a:xfrm>
              <a:prstGeom prst="ellipse">
                <a:avLst/>
              </a:prstGeom>
              <a:solidFill>
                <a:srgbClr val="4F4F4F"/>
              </a:solidFill>
              <a:ln w="9525">
                <a:noFill/>
                <a:round/>
                <a:headEnd/>
                <a:tailEnd/>
              </a:ln>
            </p:spPr>
            <p:txBody>
              <a:bodyPr/>
              <a:lstStyle/>
              <a:p>
                <a:endParaRPr lang="it-IT"/>
              </a:p>
            </p:txBody>
          </p:sp>
          <p:sp>
            <p:nvSpPr>
              <p:cNvPr id="479817" name="Oval 1609"/>
              <p:cNvSpPr>
                <a:spLocks noChangeArrowheads="1"/>
              </p:cNvSpPr>
              <p:nvPr/>
            </p:nvSpPr>
            <p:spPr bwMode="auto">
              <a:xfrm>
                <a:off x="2800" y="1599"/>
                <a:ext cx="159" cy="148"/>
              </a:xfrm>
              <a:prstGeom prst="ellipse">
                <a:avLst/>
              </a:prstGeom>
              <a:solidFill>
                <a:srgbClr val="515151"/>
              </a:solidFill>
              <a:ln w="9525">
                <a:noFill/>
                <a:round/>
                <a:headEnd/>
                <a:tailEnd/>
              </a:ln>
            </p:spPr>
            <p:txBody>
              <a:bodyPr/>
              <a:lstStyle/>
              <a:p>
                <a:endParaRPr lang="it-IT"/>
              </a:p>
            </p:txBody>
          </p:sp>
          <p:sp>
            <p:nvSpPr>
              <p:cNvPr id="479818" name="Oval 1610"/>
              <p:cNvSpPr>
                <a:spLocks noChangeArrowheads="1"/>
              </p:cNvSpPr>
              <p:nvPr/>
            </p:nvSpPr>
            <p:spPr bwMode="auto">
              <a:xfrm>
                <a:off x="2802" y="1599"/>
                <a:ext cx="157" cy="148"/>
              </a:xfrm>
              <a:prstGeom prst="ellipse">
                <a:avLst/>
              </a:prstGeom>
              <a:solidFill>
                <a:srgbClr val="535353"/>
              </a:solidFill>
              <a:ln w="9525">
                <a:noFill/>
                <a:round/>
                <a:headEnd/>
                <a:tailEnd/>
              </a:ln>
            </p:spPr>
            <p:txBody>
              <a:bodyPr/>
              <a:lstStyle/>
              <a:p>
                <a:endParaRPr lang="it-IT"/>
              </a:p>
            </p:txBody>
          </p:sp>
          <p:sp>
            <p:nvSpPr>
              <p:cNvPr id="479819" name="Oval 1611"/>
              <p:cNvSpPr>
                <a:spLocks noChangeArrowheads="1"/>
              </p:cNvSpPr>
              <p:nvPr/>
            </p:nvSpPr>
            <p:spPr bwMode="auto">
              <a:xfrm>
                <a:off x="2802" y="1601"/>
                <a:ext cx="157" cy="144"/>
              </a:xfrm>
              <a:prstGeom prst="ellipse">
                <a:avLst/>
              </a:prstGeom>
              <a:solidFill>
                <a:srgbClr val="565656"/>
              </a:solidFill>
              <a:ln w="9525">
                <a:noFill/>
                <a:round/>
                <a:headEnd/>
                <a:tailEnd/>
              </a:ln>
            </p:spPr>
            <p:txBody>
              <a:bodyPr/>
              <a:lstStyle/>
              <a:p>
                <a:endParaRPr lang="it-IT"/>
              </a:p>
            </p:txBody>
          </p:sp>
          <p:sp>
            <p:nvSpPr>
              <p:cNvPr id="479820" name="Oval 1612"/>
              <p:cNvSpPr>
                <a:spLocks noChangeArrowheads="1"/>
              </p:cNvSpPr>
              <p:nvPr/>
            </p:nvSpPr>
            <p:spPr bwMode="auto">
              <a:xfrm>
                <a:off x="2804" y="1601"/>
                <a:ext cx="153" cy="144"/>
              </a:xfrm>
              <a:prstGeom prst="ellipse">
                <a:avLst/>
              </a:prstGeom>
              <a:solidFill>
                <a:srgbClr val="585858"/>
              </a:solidFill>
              <a:ln w="9525">
                <a:noFill/>
                <a:round/>
                <a:headEnd/>
                <a:tailEnd/>
              </a:ln>
            </p:spPr>
            <p:txBody>
              <a:bodyPr/>
              <a:lstStyle/>
              <a:p>
                <a:endParaRPr lang="it-IT"/>
              </a:p>
            </p:txBody>
          </p:sp>
          <p:sp>
            <p:nvSpPr>
              <p:cNvPr id="479821" name="Oval 1613"/>
              <p:cNvSpPr>
                <a:spLocks noChangeArrowheads="1"/>
              </p:cNvSpPr>
              <p:nvPr/>
            </p:nvSpPr>
            <p:spPr bwMode="auto">
              <a:xfrm>
                <a:off x="2804" y="1601"/>
                <a:ext cx="153" cy="144"/>
              </a:xfrm>
              <a:prstGeom prst="ellipse">
                <a:avLst/>
              </a:prstGeom>
              <a:solidFill>
                <a:srgbClr val="5A5A5A"/>
              </a:solidFill>
              <a:ln w="9525">
                <a:noFill/>
                <a:round/>
                <a:headEnd/>
                <a:tailEnd/>
              </a:ln>
            </p:spPr>
            <p:txBody>
              <a:bodyPr/>
              <a:lstStyle/>
              <a:p>
                <a:endParaRPr lang="it-IT"/>
              </a:p>
            </p:txBody>
          </p:sp>
          <p:sp>
            <p:nvSpPr>
              <p:cNvPr id="479822" name="Oval 1614"/>
              <p:cNvSpPr>
                <a:spLocks noChangeArrowheads="1"/>
              </p:cNvSpPr>
              <p:nvPr/>
            </p:nvSpPr>
            <p:spPr bwMode="auto">
              <a:xfrm>
                <a:off x="2806" y="1603"/>
                <a:ext cx="149" cy="140"/>
              </a:xfrm>
              <a:prstGeom prst="ellipse">
                <a:avLst/>
              </a:prstGeom>
              <a:solidFill>
                <a:srgbClr val="5D5D5D"/>
              </a:solidFill>
              <a:ln w="9525">
                <a:noFill/>
                <a:round/>
                <a:headEnd/>
                <a:tailEnd/>
              </a:ln>
            </p:spPr>
            <p:txBody>
              <a:bodyPr/>
              <a:lstStyle/>
              <a:p>
                <a:endParaRPr lang="it-IT"/>
              </a:p>
            </p:txBody>
          </p:sp>
          <p:sp>
            <p:nvSpPr>
              <p:cNvPr id="479823" name="Oval 1615"/>
              <p:cNvSpPr>
                <a:spLocks noChangeArrowheads="1"/>
              </p:cNvSpPr>
              <p:nvPr/>
            </p:nvSpPr>
            <p:spPr bwMode="auto">
              <a:xfrm>
                <a:off x="2806" y="1603"/>
                <a:ext cx="149" cy="140"/>
              </a:xfrm>
              <a:prstGeom prst="ellipse">
                <a:avLst/>
              </a:prstGeom>
              <a:solidFill>
                <a:srgbClr val="5F5F5F"/>
              </a:solidFill>
              <a:ln w="9525">
                <a:noFill/>
                <a:round/>
                <a:headEnd/>
                <a:tailEnd/>
              </a:ln>
            </p:spPr>
            <p:txBody>
              <a:bodyPr/>
              <a:lstStyle/>
              <a:p>
                <a:endParaRPr lang="it-IT"/>
              </a:p>
            </p:txBody>
          </p:sp>
          <p:sp>
            <p:nvSpPr>
              <p:cNvPr id="479824" name="Oval 1616"/>
              <p:cNvSpPr>
                <a:spLocks noChangeArrowheads="1"/>
              </p:cNvSpPr>
              <p:nvPr/>
            </p:nvSpPr>
            <p:spPr bwMode="auto">
              <a:xfrm>
                <a:off x="2806" y="1603"/>
                <a:ext cx="147" cy="140"/>
              </a:xfrm>
              <a:prstGeom prst="ellipse">
                <a:avLst/>
              </a:prstGeom>
              <a:solidFill>
                <a:srgbClr val="616161"/>
              </a:solidFill>
              <a:ln w="9525">
                <a:noFill/>
                <a:round/>
                <a:headEnd/>
                <a:tailEnd/>
              </a:ln>
            </p:spPr>
            <p:txBody>
              <a:bodyPr/>
              <a:lstStyle/>
              <a:p>
                <a:endParaRPr lang="it-IT"/>
              </a:p>
            </p:txBody>
          </p:sp>
          <p:sp>
            <p:nvSpPr>
              <p:cNvPr id="479825" name="Oval 1617"/>
              <p:cNvSpPr>
                <a:spLocks noChangeArrowheads="1"/>
              </p:cNvSpPr>
              <p:nvPr/>
            </p:nvSpPr>
            <p:spPr bwMode="auto">
              <a:xfrm>
                <a:off x="2808" y="1605"/>
                <a:ext cx="145" cy="136"/>
              </a:xfrm>
              <a:prstGeom prst="ellipse">
                <a:avLst/>
              </a:prstGeom>
              <a:solidFill>
                <a:srgbClr val="646464"/>
              </a:solidFill>
              <a:ln w="9525">
                <a:noFill/>
                <a:round/>
                <a:headEnd/>
                <a:tailEnd/>
              </a:ln>
            </p:spPr>
            <p:txBody>
              <a:bodyPr/>
              <a:lstStyle/>
              <a:p>
                <a:endParaRPr lang="it-IT"/>
              </a:p>
            </p:txBody>
          </p:sp>
          <p:sp>
            <p:nvSpPr>
              <p:cNvPr id="479826" name="Oval 1618"/>
              <p:cNvSpPr>
                <a:spLocks noChangeArrowheads="1"/>
              </p:cNvSpPr>
              <p:nvPr/>
            </p:nvSpPr>
            <p:spPr bwMode="auto">
              <a:xfrm>
                <a:off x="2808" y="1605"/>
                <a:ext cx="145" cy="136"/>
              </a:xfrm>
              <a:prstGeom prst="ellipse">
                <a:avLst/>
              </a:prstGeom>
              <a:solidFill>
                <a:srgbClr val="666666"/>
              </a:solidFill>
              <a:ln w="9525">
                <a:noFill/>
                <a:round/>
                <a:headEnd/>
                <a:tailEnd/>
              </a:ln>
            </p:spPr>
            <p:txBody>
              <a:bodyPr/>
              <a:lstStyle/>
              <a:p>
                <a:endParaRPr lang="it-IT"/>
              </a:p>
            </p:txBody>
          </p:sp>
          <p:sp>
            <p:nvSpPr>
              <p:cNvPr id="479827" name="Oval 1619"/>
              <p:cNvSpPr>
                <a:spLocks noChangeArrowheads="1"/>
              </p:cNvSpPr>
              <p:nvPr/>
            </p:nvSpPr>
            <p:spPr bwMode="auto">
              <a:xfrm>
                <a:off x="2808" y="1607"/>
                <a:ext cx="143" cy="132"/>
              </a:xfrm>
              <a:prstGeom prst="ellipse">
                <a:avLst/>
              </a:prstGeom>
              <a:solidFill>
                <a:srgbClr val="686868"/>
              </a:solidFill>
              <a:ln w="9525">
                <a:noFill/>
                <a:round/>
                <a:headEnd/>
                <a:tailEnd/>
              </a:ln>
            </p:spPr>
            <p:txBody>
              <a:bodyPr/>
              <a:lstStyle/>
              <a:p>
                <a:endParaRPr lang="it-IT"/>
              </a:p>
            </p:txBody>
          </p:sp>
          <p:sp>
            <p:nvSpPr>
              <p:cNvPr id="479828" name="Oval 1620"/>
              <p:cNvSpPr>
                <a:spLocks noChangeArrowheads="1"/>
              </p:cNvSpPr>
              <p:nvPr/>
            </p:nvSpPr>
            <p:spPr bwMode="auto">
              <a:xfrm>
                <a:off x="2810" y="1607"/>
                <a:ext cx="141" cy="132"/>
              </a:xfrm>
              <a:prstGeom prst="ellipse">
                <a:avLst/>
              </a:prstGeom>
              <a:solidFill>
                <a:srgbClr val="6B6B6B"/>
              </a:solidFill>
              <a:ln w="9525">
                <a:noFill/>
                <a:round/>
                <a:headEnd/>
                <a:tailEnd/>
              </a:ln>
            </p:spPr>
            <p:txBody>
              <a:bodyPr/>
              <a:lstStyle/>
              <a:p>
                <a:endParaRPr lang="it-IT"/>
              </a:p>
            </p:txBody>
          </p:sp>
          <p:sp>
            <p:nvSpPr>
              <p:cNvPr id="479829" name="Oval 1621"/>
              <p:cNvSpPr>
                <a:spLocks noChangeArrowheads="1"/>
              </p:cNvSpPr>
              <p:nvPr/>
            </p:nvSpPr>
            <p:spPr bwMode="auto">
              <a:xfrm>
                <a:off x="2810" y="1607"/>
                <a:ext cx="141" cy="132"/>
              </a:xfrm>
              <a:prstGeom prst="ellipse">
                <a:avLst/>
              </a:prstGeom>
              <a:solidFill>
                <a:srgbClr val="6D6D6D"/>
              </a:solidFill>
              <a:ln w="9525">
                <a:noFill/>
                <a:round/>
                <a:headEnd/>
                <a:tailEnd/>
              </a:ln>
            </p:spPr>
            <p:txBody>
              <a:bodyPr/>
              <a:lstStyle/>
              <a:p>
                <a:endParaRPr lang="it-IT"/>
              </a:p>
            </p:txBody>
          </p:sp>
          <p:sp>
            <p:nvSpPr>
              <p:cNvPr id="479830" name="Oval 1622"/>
              <p:cNvSpPr>
                <a:spLocks noChangeArrowheads="1"/>
              </p:cNvSpPr>
              <p:nvPr/>
            </p:nvSpPr>
            <p:spPr bwMode="auto">
              <a:xfrm>
                <a:off x="2813" y="1609"/>
                <a:ext cx="135" cy="128"/>
              </a:xfrm>
              <a:prstGeom prst="ellipse">
                <a:avLst/>
              </a:prstGeom>
              <a:solidFill>
                <a:srgbClr val="6F6F6F"/>
              </a:solidFill>
              <a:ln w="9525">
                <a:noFill/>
                <a:round/>
                <a:headEnd/>
                <a:tailEnd/>
              </a:ln>
            </p:spPr>
            <p:txBody>
              <a:bodyPr/>
              <a:lstStyle/>
              <a:p>
                <a:endParaRPr lang="it-IT"/>
              </a:p>
            </p:txBody>
          </p:sp>
          <p:sp>
            <p:nvSpPr>
              <p:cNvPr id="479831" name="Oval 1623"/>
              <p:cNvSpPr>
                <a:spLocks noChangeArrowheads="1"/>
              </p:cNvSpPr>
              <p:nvPr/>
            </p:nvSpPr>
            <p:spPr bwMode="auto">
              <a:xfrm>
                <a:off x="2813" y="1609"/>
                <a:ext cx="135" cy="128"/>
              </a:xfrm>
              <a:prstGeom prst="ellipse">
                <a:avLst/>
              </a:prstGeom>
              <a:solidFill>
                <a:srgbClr val="727272"/>
              </a:solidFill>
              <a:ln w="9525">
                <a:noFill/>
                <a:round/>
                <a:headEnd/>
                <a:tailEnd/>
              </a:ln>
            </p:spPr>
            <p:txBody>
              <a:bodyPr/>
              <a:lstStyle/>
              <a:p>
                <a:endParaRPr lang="it-IT"/>
              </a:p>
            </p:txBody>
          </p:sp>
          <p:sp>
            <p:nvSpPr>
              <p:cNvPr id="479832" name="Oval 1624"/>
              <p:cNvSpPr>
                <a:spLocks noChangeArrowheads="1"/>
              </p:cNvSpPr>
              <p:nvPr/>
            </p:nvSpPr>
            <p:spPr bwMode="auto">
              <a:xfrm>
                <a:off x="2813" y="1609"/>
                <a:ext cx="133" cy="128"/>
              </a:xfrm>
              <a:prstGeom prst="ellipse">
                <a:avLst/>
              </a:prstGeom>
              <a:solidFill>
                <a:srgbClr val="747474"/>
              </a:solidFill>
              <a:ln w="9525">
                <a:noFill/>
                <a:round/>
                <a:headEnd/>
                <a:tailEnd/>
              </a:ln>
            </p:spPr>
            <p:txBody>
              <a:bodyPr/>
              <a:lstStyle/>
              <a:p>
                <a:endParaRPr lang="it-IT"/>
              </a:p>
            </p:txBody>
          </p:sp>
          <p:sp>
            <p:nvSpPr>
              <p:cNvPr id="479833" name="Oval 1625"/>
              <p:cNvSpPr>
                <a:spLocks noChangeArrowheads="1"/>
              </p:cNvSpPr>
              <p:nvPr/>
            </p:nvSpPr>
            <p:spPr bwMode="auto">
              <a:xfrm>
                <a:off x="2815" y="1611"/>
                <a:ext cx="131" cy="124"/>
              </a:xfrm>
              <a:prstGeom prst="ellipse">
                <a:avLst/>
              </a:prstGeom>
              <a:solidFill>
                <a:srgbClr val="777777"/>
              </a:solidFill>
              <a:ln w="9525">
                <a:noFill/>
                <a:round/>
                <a:headEnd/>
                <a:tailEnd/>
              </a:ln>
            </p:spPr>
            <p:txBody>
              <a:bodyPr/>
              <a:lstStyle/>
              <a:p>
                <a:endParaRPr lang="it-IT"/>
              </a:p>
            </p:txBody>
          </p:sp>
          <p:sp>
            <p:nvSpPr>
              <p:cNvPr id="479834" name="Oval 1626"/>
              <p:cNvSpPr>
                <a:spLocks noChangeArrowheads="1"/>
              </p:cNvSpPr>
              <p:nvPr/>
            </p:nvSpPr>
            <p:spPr bwMode="auto">
              <a:xfrm>
                <a:off x="2815" y="1611"/>
                <a:ext cx="129" cy="124"/>
              </a:xfrm>
              <a:prstGeom prst="ellipse">
                <a:avLst/>
              </a:prstGeom>
              <a:solidFill>
                <a:srgbClr val="797979"/>
              </a:solidFill>
              <a:ln w="9525">
                <a:noFill/>
                <a:round/>
                <a:headEnd/>
                <a:tailEnd/>
              </a:ln>
            </p:spPr>
            <p:txBody>
              <a:bodyPr/>
              <a:lstStyle/>
              <a:p>
                <a:endParaRPr lang="it-IT"/>
              </a:p>
            </p:txBody>
          </p:sp>
          <p:sp>
            <p:nvSpPr>
              <p:cNvPr id="479835" name="Oval 1627"/>
              <p:cNvSpPr>
                <a:spLocks noChangeArrowheads="1"/>
              </p:cNvSpPr>
              <p:nvPr/>
            </p:nvSpPr>
            <p:spPr bwMode="auto">
              <a:xfrm>
                <a:off x="2817" y="1613"/>
                <a:ext cx="127" cy="120"/>
              </a:xfrm>
              <a:prstGeom prst="ellipse">
                <a:avLst/>
              </a:prstGeom>
              <a:solidFill>
                <a:srgbClr val="7B7B7B"/>
              </a:solidFill>
              <a:ln w="9525">
                <a:noFill/>
                <a:round/>
                <a:headEnd/>
                <a:tailEnd/>
              </a:ln>
            </p:spPr>
            <p:txBody>
              <a:bodyPr/>
              <a:lstStyle/>
              <a:p>
                <a:endParaRPr lang="it-IT"/>
              </a:p>
            </p:txBody>
          </p:sp>
          <p:sp>
            <p:nvSpPr>
              <p:cNvPr id="479836" name="Oval 1628"/>
              <p:cNvSpPr>
                <a:spLocks noChangeArrowheads="1"/>
              </p:cNvSpPr>
              <p:nvPr/>
            </p:nvSpPr>
            <p:spPr bwMode="auto">
              <a:xfrm>
                <a:off x="2817" y="1613"/>
                <a:ext cx="127" cy="120"/>
              </a:xfrm>
              <a:prstGeom prst="ellipse">
                <a:avLst/>
              </a:prstGeom>
              <a:solidFill>
                <a:srgbClr val="7E7E7E"/>
              </a:solidFill>
              <a:ln w="9525">
                <a:noFill/>
                <a:round/>
                <a:headEnd/>
                <a:tailEnd/>
              </a:ln>
            </p:spPr>
            <p:txBody>
              <a:bodyPr/>
              <a:lstStyle/>
              <a:p>
                <a:endParaRPr lang="it-IT"/>
              </a:p>
            </p:txBody>
          </p:sp>
          <p:sp>
            <p:nvSpPr>
              <p:cNvPr id="479837" name="Oval 1629"/>
              <p:cNvSpPr>
                <a:spLocks noChangeArrowheads="1"/>
              </p:cNvSpPr>
              <p:nvPr/>
            </p:nvSpPr>
            <p:spPr bwMode="auto">
              <a:xfrm>
                <a:off x="2817" y="1613"/>
                <a:ext cx="125" cy="120"/>
              </a:xfrm>
              <a:prstGeom prst="ellipse">
                <a:avLst/>
              </a:prstGeom>
              <a:solidFill>
                <a:srgbClr val="808080"/>
              </a:solidFill>
              <a:ln w="9525">
                <a:noFill/>
                <a:round/>
                <a:headEnd/>
                <a:tailEnd/>
              </a:ln>
            </p:spPr>
            <p:txBody>
              <a:bodyPr/>
              <a:lstStyle/>
              <a:p>
                <a:endParaRPr lang="it-IT"/>
              </a:p>
            </p:txBody>
          </p:sp>
          <p:sp>
            <p:nvSpPr>
              <p:cNvPr id="479838" name="Oval 1630"/>
              <p:cNvSpPr>
                <a:spLocks noChangeArrowheads="1"/>
              </p:cNvSpPr>
              <p:nvPr/>
            </p:nvSpPr>
            <p:spPr bwMode="auto">
              <a:xfrm>
                <a:off x="2819" y="1615"/>
                <a:ext cx="123" cy="116"/>
              </a:xfrm>
              <a:prstGeom prst="ellipse">
                <a:avLst/>
              </a:prstGeom>
              <a:solidFill>
                <a:srgbClr val="828282"/>
              </a:solidFill>
              <a:ln w="9525">
                <a:noFill/>
                <a:round/>
                <a:headEnd/>
                <a:tailEnd/>
              </a:ln>
            </p:spPr>
            <p:txBody>
              <a:bodyPr/>
              <a:lstStyle/>
              <a:p>
                <a:endParaRPr lang="it-IT"/>
              </a:p>
            </p:txBody>
          </p:sp>
          <p:sp>
            <p:nvSpPr>
              <p:cNvPr id="479839" name="Oval 1631"/>
              <p:cNvSpPr>
                <a:spLocks noChangeArrowheads="1"/>
              </p:cNvSpPr>
              <p:nvPr/>
            </p:nvSpPr>
            <p:spPr bwMode="auto">
              <a:xfrm>
                <a:off x="2819" y="1615"/>
                <a:ext cx="123" cy="116"/>
              </a:xfrm>
              <a:prstGeom prst="ellipse">
                <a:avLst/>
              </a:prstGeom>
              <a:solidFill>
                <a:srgbClr val="848484"/>
              </a:solidFill>
              <a:ln w="9525">
                <a:noFill/>
                <a:round/>
                <a:headEnd/>
                <a:tailEnd/>
              </a:ln>
            </p:spPr>
            <p:txBody>
              <a:bodyPr/>
              <a:lstStyle/>
              <a:p>
                <a:endParaRPr lang="it-IT"/>
              </a:p>
            </p:txBody>
          </p:sp>
          <p:sp>
            <p:nvSpPr>
              <p:cNvPr id="479840" name="Oval 1632"/>
              <p:cNvSpPr>
                <a:spLocks noChangeArrowheads="1"/>
              </p:cNvSpPr>
              <p:nvPr/>
            </p:nvSpPr>
            <p:spPr bwMode="auto">
              <a:xfrm>
                <a:off x="2821" y="1615"/>
                <a:ext cx="119" cy="116"/>
              </a:xfrm>
              <a:prstGeom prst="ellipse">
                <a:avLst/>
              </a:prstGeom>
              <a:solidFill>
                <a:srgbClr val="878787"/>
              </a:solidFill>
              <a:ln w="9525">
                <a:noFill/>
                <a:round/>
                <a:headEnd/>
                <a:tailEnd/>
              </a:ln>
            </p:spPr>
            <p:txBody>
              <a:bodyPr/>
              <a:lstStyle/>
              <a:p>
                <a:endParaRPr lang="it-IT"/>
              </a:p>
            </p:txBody>
          </p:sp>
          <p:sp>
            <p:nvSpPr>
              <p:cNvPr id="479841" name="Oval 1633"/>
              <p:cNvSpPr>
                <a:spLocks noChangeArrowheads="1"/>
              </p:cNvSpPr>
              <p:nvPr/>
            </p:nvSpPr>
            <p:spPr bwMode="auto">
              <a:xfrm>
                <a:off x="2821" y="1617"/>
                <a:ext cx="119" cy="112"/>
              </a:xfrm>
              <a:prstGeom prst="ellipse">
                <a:avLst/>
              </a:prstGeom>
              <a:solidFill>
                <a:srgbClr val="898989"/>
              </a:solidFill>
              <a:ln w="9525">
                <a:noFill/>
                <a:round/>
                <a:headEnd/>
                <a:tailEnd/>
              </a:ln>
            </p:spPr>
            <p:txBody>
              <a:bodyPr/>
              <a:lstStyle/>
              <a:p>
                <a:endParaRPr lang="it-IT"/>
              </a:p>
            </p:txBody>
          </p:sp>
          <p:sp>
            <p:nvSpPr>
              <p:cNvPr id="479842" name="Oval 1634"/>
              <p:cNvSpPr>
                <a:spLocks noChangeArrowheads="1"/>
              </p:cNvSpPr>
              <p:nvPr/>
            </p:nvSpPr>
            <p:spPr bwMode="auto">
              <a:xfrm>
                <a:off x="2821" y="1617"/>
                <a:ext cx="117" cy="112"/>
              </a:xfrm>
              <a:prstGeom prst="ellipse">
                <a:avLst/>
              </a:prstGeom>
              <a:solidFill>
                <a:srgbClr val="8B8B8B"/>
              </a:solidFill>
              <a:ln w="9525">
                <a:noFill/>
                <a:round/>
                <a:headEnd/>
                <a:tailEnd/>
              </a:ln>
            </p:spPr>
            <p:txBody>
              <a:bodyPr/>
              <a:lstStyle/>
              <a:p>
                <a:endParaRPr lang="it-IT"/>
              </a:p>
            </p:txBody>
          </p:sp>
          <p:sp>
            <p:nvSpPr>
              <p:cNvPr id="479843" name="Oval 1635"/>
              <p:cNvSpPr>
                <a:spLocks noChangeArrowheads="1"/>
              </p:cNvSpPr>
              <p:nvPr/>
            </p:nvSpPr>
            <p:spPr bwMode="auto">
              <a:xfrm>
                <a:off x="2823" y="1617"/>
                <a:ext cx="115" cy="110"/>
              </a:xfrm>
              <a:prstGeom prst="ellipse">
                <a:avLst/>
              </a:prstGeom>
              <a:solidFill>
                <a:srgbClr val="8D8D8D"/>
              </a:solidFill>
              <a:ln w="9525">
                <a:noFill/>
                <a:round/>
                <a:headEnd/>
                <a:tailEnd/>
              </a:ln>
            </p:spPr>
            <p:txBody>
              <a:bodyPr/>
              <a:lstStyle/>
              <a:p>
                <a:endParaRPr lang="it-IT"/>
              </a:p>
            </p:txBody>
          </p:sp>
          <p:sp>
            <p:nvSpPr>
              <p:cNvPr id="479844" name="Oval 1636"/>
              <p:cNvSpPr>
                <a:spLocks noChangeArrowheads="1"/>
              </p:cNvSpPr>
              <p:nvPr/>
            </p:nvSpPr>
            <p:spPr bwMode="auto">
              <a:xfrm>
                <a:off x="2823" y="1620"/>
                <a:ext cx="115" cy="107"/>
              </a:xfrm>
              <a:prstGeom prst="ellipse">
                <a:avLst/>
              </a:prstGeom>
              <a:solidFill>
                <a:srgbClr val="909090"/>
              </a:solidFill>
              <a:ln w="9525">
                <a:noFill/>
                <a:round/>
                <a:headEnd/>
                <a:tailEnd/>
              </a:ln>
            </p:spPr>
            <p:txBody>
              <a:bodyPr/>
              <a:lstStyle/>
              <a:p>
                <a:endParaRPr lang="it-IT"/>
              </a:p>
            </p:txBody>
          </p:sp>
          <p:sp>
            <p:nvSpPr>
              <p:cNvPr id="479845" name="Oval 1637"/>
              <p:cNvSpPr>
                <a:spLocks noChangeArrowheads="1"/>
              </p:cNvSpPr>
              <p:nvPr/>
            </p:nvSpPr>
            <p:spPr bwMode="auto">
              <a:xfrm>
                <a:off x="2825" y="1620"/>
                <a:ext cx="111" cy="107"/>
              </a:xfrm>
              <a:prstGeom prst="ellipse">
                <a:avLst/>
              </a:prstGeom>
              <a:solidFill>
                <a:srgbClr val="929292"/>
              </a:solidFill>
              <a:ln w="9525">
                <a:noFill/>
                <a:round/>
                <a:headEnd/>
                <a:tailEnd/>
              </a:ln>
            </p:spPr>
            <p:txBody>
              <a:bodyPr/>
              <a:lstStyle/>
              <a:p>
                <a:endParaRPr lang="it-IT"/>
              </a:p>
            </p:txBody>
          </p:sp>
          <p:sp>
            <p:nvSpPr>
              <p:cNvPr id="479846" name="Oval 1638"/>
              <p:cNvSpPr>
                <a:spLocks noChangeArrowheads="1"/>
              </p:cNvSpPr>
              <p:nvPr/>
            </p:nvSpPr>
            <p:spPr bwMode="auto">
              <a:xfrm>
                <a:off x="2825" y="1622"/>
                <a:ext cx="111" cy="103"/>
              </a:xfrm>
              <a:prstGeom prst="ellipse">
                <a:avLst/>
              </a:prstGeom>
              <a:solidFill>
                <a:srgbClr val="949494"/>
              </a:solidFill>
              <a:ln w="9525">
                <a:noFill/>
                <a:round/>
                <a:headEnd/>
                <a:tailEnd/>
              </a:ln>
            </p:spPr>
            <p:txBody>
              <a:bodyPr/>
              <a:lstStyle/>
              <a:p>
                <a:endParaRPr lang="it-IT"/>
              </a:p>
            </p:txBody>
          </p:sp>
          <p:sp>
            <p:nvSpPr>
              <p:cNvPr id="479847" name="Oval 1639"/>
              <p:cNvSpPr>
                <a:spLocks noChangeArrowheads="1"/>
              </p:cNvSpPr>
              <p:nvPr/>
            </p:nvSpPr>
            <p:spPr bwMode="auto">
              <a:xfrm>
                <a:off x="2825" y="1622"/>
                <a:ext cx="109" cy="103"/>
              </a:xfrm>
              <a:prstGeom prst="ellipse">
                <a:avLst/>
              </a:prstGeom>
              <a:solidFill>
                <a:srgbClr val="969696"/>
              </a:solidFill>
              <a:ln w="9525">
                <a:noFill/>
                <a:round/>
                <a:headEnd/>
                <a:tailEnd/>
              </a:ln>
            </p:spPr>
            <p:txBody>
              <a:bodyPr/>
              <a:lstStyle/>
              <a:p>
                <a:endParaRPr lang="it-IT"/>
              </a:p>
            </p:txBody>
          </p:sp>
          <p:sp>
            <p:nvSpPr>
              <p:cNvPr id="479848" name="Oval 1640"/>
              <p:cNvSpPr>
                <a:spLocks noChangeArrowheads="1"/>
              </p:cNvSpPr>
              <p:nvPr/>
            </p:nvSpPr>
            <p:spPr bwMode="auto">
              <a:xfrm>
                <a:off x="2827" y="1622"/>
                <a:ext cx="107" cy="101"/>
              </a:xfrm>
              <a:prstGeom prst="ellipse">
                <a:avLst/>
              </a:prstGeom>
              <a:solidFill>
                <a:srgbClr val="989898"/>
              </a:solidFill>
              <a:ln w="9525">
                <a:noFill/>
                <a:round/>
                <a:headEnd/>
                <a:tailEnd/>
              </a:ln>
            </p:spPr>
            <p:txBody>
              <a:bodyPr/>
              <a:lstStyle/>
              <a:p>
                <a:endParaRPr lang="it-IT"/>
              </a:p>
            </p:txBody>
          </p:sp>
          <p:sp>
            <p:nvSpPr>
              <p:cNvPr id="479849" name="Oval 1641"/>
              <p:cNvSpPr>
                <a:spLocks noChangeArrowheads="1"/>
              </p:cNvSpPr>
              <p:nvPr/>
            </p:nvSpPr>
            <p:spPr bwMode="auto">
              <a:xfrm>
                <a:off x="2827" y="1624"/>
                <a:ext cx="107" cy="99"/>
              </a:xfrm>
              <a:prstGeom prst="ellipse">
                <a:avLst/>
              </a:prstGeom>
              <a:solidFill>
                <a:srgbClr val="9A9A9A"/>
              </a:solidFill>
              <a:ln w="9525">
                <a:noFill/>
                <a:round/>
                <a:headEnd/>
                <a:tailEnd/>
              </a:ln>
            </p:spPr>
            <p:txBody>
              <a:bodyPr/>
              <a:lstStyle/>
              <a:p>
                <a:endParaRPr lang="it-IT"/>
              </a:p>
            </p:txBody>
          </p:sp>
          <p:sp>
            <p:nvSpPr>
              <p:cNvPr id="479850" name="Oval 1642"/>
              <p:cNvSpPr>
                <a:spLocks noChangeArrowheads="1"/>
              </p:cNvSpPr>
              <p:nvPr/>
            </p:nvSpPr>
            <p:spPr bwMode="auto">
              <a:xfrm>
                <a:off x="2829" y="1624"/>
                <a:ext cx="103" cy="99"/>
              </a:xfrm>
              <a:prstGeom prst="ellipse">
                <a:avLst/>
              </a:prstGeom>
              <a:solidFill>
                <a:srgbClr val="9C9C9C"/>
              </a:solidFill>
              <a:ln w="9525">
                <a:noFill/>
                <a:round/>
                <a:headEnd/>
                <a:tailEnd/>
              </a:ln>
            </p:spPr>
            <p:txBody>
              <a:bodyPr/>
              <a:lstStyle/>
              <a:p>
                <a:endParaRPr lang="it-IT"/>
              </a:p>
            </p:txBody>
          </p:sp>
          <p:sp>
            <p:nvSpPr>
              <p:cNvPr id="479851" name="Oval 1643"/>
              <p:cNvSpPr>
                <a:spLocks noChangeArrowheads="1"/>
              </p:cNvSpPr>
              <p:nvPr/>
            </p:nvSpPr>
            <p:spPr bwMode="auto">
              <a:xfrm>
                <a:off x="2829" y="1626"/>
                <a:ext cx="103" cy="95"/>
              </a:xfrm>
              <a:prstGeom prst="ellipse">
                <a:avLst/>
              </a:prstGeom>
              <a:solidFill>
                <a:srgbClr val="9E9E9E"/>
              </a:solidFill>
              <a:ln w="9525">
                <a:noFill/>
                <a:round/>
                <a:headEnd/>
                <a:tailEnd/>
              </a:ln>
            </p:spPr>
            <p:txBody>
              <a:bodyPr/>
              <a:lstStyle/>
              <a:p>
                <a:endParaRPr lang="it-IT"/>
              </a:p>
            </p:txBody>
          </p:sp>
          <p:sp>
            <p:nvSpPr>
              <p:cNvPr id="479852" name="Oval 1644"/>
              <p:cNvSpPr>
                <a:spLocks noChangeArrowheads="1"/>
              </p:cNvSpPr>
              <p:nvPr/>
            </p:nvSpPr>
            <p:spPr bwMode="auto">
              <a:xfrm>
                <a:off x="2829" y="1626"/>
                <a:ext cx="103" cy="95"/>
              </a:xfrm>
              <a:prstGeom prst="ellipse">
                <a:avLst/>
              </a:prstGeom>
              <a:solidFill>
                <a:srgbClr val="A0A0A0"/>
              </a:solidFill>
              <a:ln w="9525">
                <a:noFill/>
                <a:round/>
                <a:headEnd/>
                <a:tailEnd/>
              </a:ln>
            </p:spPr>
            <p:txBody>
              <a:bodyPr/>
              <a:lstStyle/>
              <a:p>
                <a:endParaRPr lang="it-IT"/>
              </a:p>
            </p:txBody>
          </p:sp>
          <p:sp>
            <p:nvSpPr>
              <p:cNvPr id="479853" name="Oval 1645"/>
              <p:cNvSpPr>
                <a:spLocks noChangeArrowheads="1"/>
              </p:cNvSpPr>
              <p:nvPr/>
            </p:nvSpPr>
            <p:spPr bwMode="auto">
              <a:xfrm>
                <a:off x="2831" y="1626"/>
                <a:ext cx="99" cy="95"/>
              </a:xfrm>
              <a:prstGeom prst="ellipse">
                <a:avLst/>
              </a:prstGeom>
              <a:solidFill>
                <a:srgbClr val="A2A2A2"/>
              </a:solidFill>
              <a:ln w="9525">
                <a:noFill/>
                <a:round/>
                <a:headEnd/>
                <a:tailEnd/>
              </a:ln>
            </p:spPr>
            <p:txBody>
              <a:bodyPr/>
              <a:lstStyle/>
              <a:p>
                <a:endParaRPr lang="it-IT"/>
              </a:p>
            </p:txBody>
          </p:sp>
          <p:sp>
            <p:nvSpPr>
              <p:cNvPr id="479854" name="Oval 1646"/>
              <p:cNvSpPr>
                <a:spLocks noChangeArrowheads="1"/>
              </p:cNvSpPr>
              <p:nvPr/>
            </p:nvSpPr>
            <p:spPr bwMode="auto">
              <a:xfrm>
                <a:off x="2831" y="1628"/>
                <a:ext cx="99" cy="91"/>
              </a:xfrm>
              <a:prstGeom prst="ellipse">
                <a:avLst/>
              </a:prstGeom>
              <a:solidFill>
                <a:srgbClr val="A4A4A4"/>
              </a:solidFill>
              <a:ln w="9525">
                <a:noFill/>
                <a:round/>
                <a:headEnd/>
                <a:tailEnd/>
              </a:ln>
            </p:spPr>
            <p:txBody>
              <a:bodyPr/>
              <a:lstStyle/>
              <a:p>
                <a:endParaRPr lang="it-IT"/>
              </a:p>
            </p:txBody>
          </p:sp>
          <p:sp>
            <p:nvSpPr>
              <p:cNvPr id="479855" name="Oval 1647"/>
              <p:cNvSpPr>
                <a:spLocks noChangeArrowheads="1"/>
              </p:cNvSpPr>
              <p:nvPr/>
            </p:nvSpPr>
            <p:spPr bwMode="auto">
              <a:xfrm>
                <a:off x="2831" y="1628"/>
                <a:ext cx="97" cy="91"/>
              </a:xfrm>
              <a:prstGeom prst="ellipse">
                <a:avLst/>
              </a:prstGeom>
              <a:solidFill>
                <a:srgbClr val="A6A6A6"/>
              </a:solidFill>
              <a:ln w="9525">
                <a:noFill/>
                <a:round/>
                <a:headEnd/>
                <a:tailEnd/>
              </a:ln>
            </p:spPr>
            <p:txBody>
              <a:bodyPr/>
              <a:lstStyle/>
              <a:p>
                <a:endParaRPr lang="it-IT"/>
              </a:p>
            </p:txBody>
          </p:sp>
          <p:sp>
            <p:nvSpPr>
              <p:cNvPr id="479856" name="Oval 1648"/>
              <p:cNvSpPr>
                <a:spLocks noChangeArrowheads="1"/>
              </p:cNvSpPr>
              <p:nvPr/>
            </p:nvSpPr>
            <p:spPr bwMode="auto">
              <a:xfrm>
                <a:off x="2833" y="1628"/>
                <a:ext cx="95" cy="91"/>
              </a:xfrm>
              <a:prstGeom prst="ellipse">
                <a:avLst/>
              </a:prstGeom>
              <a:solidFill>
                <a:srgbClr val="A8A8A8"/>
              </a:solidFill>
              <a:ln w="9525">
                <a:noFill/>
                <a:round/>
                <a:headEnd/>
                <a:tailEnd/>
              </a:ln>
            </p:spPr>
            <p:txBody>
              <a:bodyPr/>
              <a:lstStyle/>
              <a:p>
                <a:endParaRPr lang="it-IT"/>
              </a:p>
            </p:txBody>
          </p:sp>
          <p:sp>
            <p:nvSpPr>
              <p:cNvPr id="479857" name="Oval 1649"/>
              <p:cNvSpPr>
                <a:spLocks noChangeArrowheads="1"/>
              </p:cNvSpPr>
              <p:nvPr/>
            </p:nvSpPr>
            <p:spPr bwMode="auto">
              <a:xfrm>
                <a:off x="2833" y="1630"/>
                <a:ext cx="95" cy="87"/>
              </a:xfrm>
              <a:prstGeom prst="ellipse">
                <a:avLst/>
              </a:prstGeom>
              <a:solidFill>
                <a:srgbClr val="AAAAAA"/>
              </a:solidFill>
              <a:ln w="9525">
                <a:noFill/>
                <a:round/>
                <a:headEnd/>
                <a:tailEnd/>
              </a:ln>
            </p:spPr>
            <p:txBody>
              <a:bodyPr/>
              <a:lstStyle/>
              <a:p>
                <a:endParaRPr lang="it-IT"/>
              </a:p>
            </p:txBody>
          </p:sp>
          <p:sp>
            <p:nvSpPr>
              <p:cNvPr id="479858" name="Oval 1650"/>
              <p:cNvSpPr>
                <a:spLocks noChangeArrowheads="1"/>
              </p:cNvSpPr>
              <p:nvPr/>
            </p:nvSpPr>
            <p:spPr bwMode="auto">
              <a:xfrm>
                <a:off x="2835" y="1630"/>
                <a:ext cx="91" cy="87"/>
              </a:xfrm>
              <a:prstGeom prst="ellipse">
                <a:avLst/>
              </a:prstGeom>
              <a:solidFill>
                <a:srgbClr val="ACACAC"/>
              </a:solidFill>
              <a:ln w="9525">
                <a:noFill/>
                <a:round/>
                <a:headEnd/>
                <a:tailEnd/>
              </a:ln>
            </p:spPr>
            <p:txBody>
              <a:bodyPr/>
              <a:lstStyle/>
              <a:p>
                <a:endParaRPr lang="it-IT"/>
              </a:p>
            </p:txBody>
          </p:sp>
          <p:sp>
            <p:nvSpPr>
              <p:cNvPr id="479859" name="Oval 1651"/>
              <p:cNvSpPr>
                <a:spLocks noChangeArrowheads="1"/>
              </p:cNvSpPr>
              <p:nvPr/>
            </p:nvSpPr>
            <p:spPr bwMode="auto">
              <a:xfrm>
                <a:off x="2835" y="1630"/>
                <a:ext cx="91" cy="87"/>
              </a:xfrm>
              <a:prstGeom prst="ellipse">
                <a:avLst/>
              </a:prstGeom>
              <a:solidFill>
                <a:srgbClr val="ADADAD"/>
              </a:solidFill>
              <a:ln w="9525">
                <a:noFill/>
                <a:round/>
                <a:headEnd/>
                <a:tailEnd/>
              </a:ln>
            </p:spPr>
            <p:txBody>
              <a:bodyPr/>
              <a:lstStyle/>
              <a:p>
                <a:endParaRPr lang="it-IT"/>
              </a:p>
            </p:txBody>
          </p:sp>
          <p:sp>
            <p:nvSpPr>
              <p:cNvPr id="479860" name="Oval 1652"/>
              <p:cNvSpPr>
                <a:spLocks noChangeArrowheads="1"/>
              </p:cNvSpPr>
              <p:nvPr/>
            </p:nvSpPr>
            <p:spPr bwMode="auto">
              <a:xfrm>
                <a:off x="2837" y="1632"/>
                <a:ext cx="87" cy="83"/>
              </a:xfrm>
              <a:prstGeom prst="ellipse">
                <a:avLst/>
              </a:prstGeom>
              <a:solidFill>
                <a:srgbClr val="AFAFAF"/>
              </a:solidFill>
              <a:ln w="9525">
                <a:noFill/>
                <a:round/>
                <a:headEnd/>
                <a:tailEnd/>
              </a:ln>
            </p:spPr>
            <p:txBody>
              <a:bodyPr/>
              <a:lstStyle/>
              <a:p>
                <a:endParaRPr lang="it-IT"/>
              </a:p>
            </p:txBody>
          </p:sp>
          <p:sp>
            <p:nvSpPr>
              <p:cNvPr id="479861" name="Oval 1653"/>
              <p:cNvSpPr>
                <a:spLocks noChangeArrowheads="1"/>
              </p:cNvSpPr>
              <p:nvPr/>
            </p:nvSpPr>
            <p:spPr bwMode="auto">
              <a:xfrm>
                <a:off x="2837" y="1632"/>
                <a:ext cx="87" cy="83"/>
              </a:xfrm>
              <a:prstGeom prst="ellipse">
                <a:avLst/>
              </a:prstGeom>
              <a:solidFill>
                <a:srgbClr val="B1B1B1"/>
              </a:solidFill>
              <a:ln w="9525">
                <a:noFill/>
                <a:round/>
                <a:headEnd/>
                <a:tailEnd/>
              </a:ln>
            </p:spPr>
            <p:txBody>
              <a:bodyPr/>
              <a:lstStyle/>
              <a:p>
                <a:endParaRPr lang="it-IT"/>
              </a:p>
            </p:txBody>
          </p:sp>
          <p:sp>
            <p:nvSpPr>
              <p:cNvPr id="479862" name="Oval 1654"/>
              <p:cNvSpPr>
                <a:spLocks noChangeArrowheads="1"/>
              </p:cNvSpPr>
              <p:nvPr/>
            </p:nvSpPr>
            <p:spPr bwMode="auto">
              <a:xfrm>
                <a:off x="2837" y="1634"/>
                <a:ext cx="87" cy="79"/>
              </a:xfrm>
              <a:prstGeom prst="ellipse">
                <a:avLst/>
              </a:prstGeom>
              <a:solidFill>
                <a:srgbClr val="B3B3B3"/>
              </a:solidFill>
              <a:ln w="9525">
                <a:noFill/>
                <a:round/>
                <a:headEnd/>
                <a:tailEnd/>
              </a:ln>
            </p:spPr>
            <p:txBody>
              <a:bodyPr/>
              <a:lstStyle/>
              <a:p>
                <a:endParaRPr lang="it-IT"/>
              </a:p>
            </p:txBody>
          </p:sp>
          <p:sp>
            <p:nvSpPr>
              <p:cNvPr id="479863" name="Oval 1655"/>
              <p:cNvSpPr>
                <a:spLocks noChangeArrowheads="1"/>
              </p:cNvSpPr>
              <p:nvPr/>
            </p:nvSpPr>
            <p:spPr bwMode="auto">
              <a:xfrm>
                <a:off x="2839" y="1634"/>
                <a:ext cx="83" cy="79"/>
              </a:xfrm>
              <a:prstGeom prst="ellipse">
                <a:avLst/>
              </a:prstGeom>
              <a:solidFill>
                <a:srgbClr val="B4B4B4"/>
              </a:solidFill>
              <a:ln w="9525">
                <a:noFill/>
                <a:round/>
                <a:headEnd/>
                <a:tailEnd/>
              </a:ln>
            </p:spPr>
            <p:txBody>
              <a:bodyPr/>
              <a:lstStyle/>
              <a:p>
                <a:endParaRPr lang="it-IT"/>
              </a:p>
            </p:txBody>
          </p:sp>
          <p:sp>
            <p:nvSpPr>
              <p:cNvPr id="479864" name="Oval 1656"/>
              <p:cNvSpPr>
                <a:spLocks noChangeArrowheads="1"/>
              </p:cNvSpPr>
              <p:nvPr/>
            </p:nvSpPr>
            <p:spPr bwMode="auto">
              <a:xfrm>
                <a:off x="2839" y="1634"/>
                <a:ext cx="83" cy="79"/>
              </a:xfrm>
              <a:prstGeom prst="ellipse">
                <a:avLst/>
              </a:prstGeom>
              <a:solidFill>
                <a:srgbClr val="B6B6B6"/>
              </a:solidFill>
              <a:ln w="9525">
                <a:noFill/>
                <a:round/>
                <a:headEnd/>
                <a:tailEnd/>
              </a:ln>
            </p:spPr>
            <p:txBody>
              <a:bodyPr/>
              <a:lstStyle/>
              <a:p>
                <a:endParaRPr lang="it-IT"/>
              </a:p>
            </p:txBody>
          </p:sp>
          <p:sp>
            <p:nvSpPr>
              <p:cNvPr id="479865" name="Oval 1657"/>
              <p:cNvSpPr>
                <a:spLocks noChangeArrowheads="1"/>
              </p:cNvSpPr>
              <p:nvPr/>
            </p:nvSpPr>
            <p:spPr bwMode="auto">
              <a:xfrm>
                <a:off x="2839" y="1636"/>
                <a:ext cx="81" cy="75"/>
              </a:xfrm>
              <a:prstGeom prst="ellipse">
                <a:avLst/>
              </a:prstGeom>
              <a:solidFill>
                <a:srgbClr val="B7B7B7"/>
              </a:solidFill>
              <a:ln w="9525">
                <a:noFill/>
                <a:round/>
                <a:headEnd/>
                <a:tailEnd/>
              </a:ln>
            </p:spPr>
            <p:txBody>
              <a:bodyPr/>
              <a:lstStyle/>
              <a:p>
                <a:endParaRPr lang="it-IT"/>
              </a:p>
            </p:txBody>
          </p:sp>
          <p:sp>
            <p:nvSpPr>
              <p:cNvPr id="479866" name="Oval 1658"/>
              <p:cNvSpPr>
                <a:spLocks noChangeArrowheads="1"/>
              </p:cNvSpPr>
              <p:nvPr/>
            </p:nvSpPr>
            <p:spPr bwMode="auto">
              <a:xfrm>
                <a:off x="2841" y="1636"/>
                <a:ext cx="79" cy="75"/>
              </a:xfrm>
              <a:prstGeom prst="ellipse">
                <a:avLst/>
              </a:prstGeom>
              <a:solidFill>
                <a:srgbClr val="B9B9B9"/>
              </a:solidFill>
              <a:ln w="9525">
                <a:noFill/>
                <a:round/>
                <a:headEnd/>
                <a:tailEnd/>
              </a:ln>
            </p:spPr>
            <p:txBody>
              <a:bodyPr/>
              <a:lstStyle/>
              <a:p>
                <a:endParaRPr lang="it-IT"/>
              </a:p>
            </p:txBody>
          </p:sp>
          <p:sp>
            <p:nvSpPr>
              <p:cNvPr id="479867" name="Oval 1659"/>
              <p:cNvSpPr>
                <a:spLocks noChangeArrowheads="1"/>
              </p:cNvSpPr>
              <p:nvPr/>
            </p:nvSpPr>
            <p:spPr bwMode="auto">
              <a:xfrm>
                <a:off x="2841" y="1636"/>
                <a:ext cx="79" cy="75"/>
              </a:xfrm>
              <a:prstGeom prst="ellipse">
                <a:avLst/>
              </a:prstGeom>
              <a:solidFill>
                <a:srgbClr val="BABABA"/>
              </a:solidFill>
              <a:ln w="9525">
                <a:noFill/>
                <a:round/>
                <a:headEnd/>
                <a:tailEnd/>
              </a:ln>
            </p:spPr>
            <p:txBody>
              <a:bodyPr/>
              <a:lstStyle/>
              <a:p>
                <a:endParaRPr lang="it-IT"/>
              </a:p>
            </p:txBody>
          </p:sp>
          <p:sp>
            <p:nvSpPr>
              <p:cNvPr id="479868" name="Oval 1660"/>
              <p:cNvSpPr>
                <a:spLocks noChangeArrowheads="1"/>
              </p:cNvSpPr>
              <p:nvPr/>
            </p:nvSpPr>
            <p:spPr bwMode="auto">
              <a:xfrm>
                <a:off x="2843" y="1638"/>
                <a:ext cx="75" cy="71"/>
              </a:xfrm>
              <a:prstGeom prst="ellipse">
                <a:avLst/>
              </a:prstGeom>
              <a:solidFill>
                <a:srgbClr val="BCBCBC"/>
              </a:solidFill>
              <a:ln w="9525">
                <a:noFill/>
                <a:round/>
                <a:headEnd/>
                <a:tailEnd/>
              </a:ln>
            </p:spPr>
            <p:txBody>
              <a:bodyPr/>
              <a:lstStyle/>
              <a:p>
                <a:endParaRPr lang="it-IT"/>
              </a:p>
            </p:txBody>
          </p:sp>
          <p:sp>
            <p:nvSpPr>
              <p:cNvPr id="479869" name="Oval 1661"/>
              <p:cNvSpPr>
                <a:spLocks noChangeArrowheads="1"/>
              </p:cNvSpPr>
              <p:nvPr/>
            </p:nvSpPr>
            <p:spPr bwMode="auto">
              <a:xfrm>
                <a:off x="2843" y="1638"/>
                <a:ext cx="75" cy="71"/>
              </a:xfrm>
              <a:prstGeom prst="ellipse">
                <a:avLst/>
              </a:prstGeom>
              <a:solidFill>
                <a:srgbClr val="BDBDBD"/>
              </a:solidFill>
              <a:ln w="9525">
                <a:noFill/>
                <a:round/>
                <a:headEnd/>
                <a:tailEnd/>
              </a:ln>
            </p:spPr>
            <p:txBody>
              <a:bodyPr/>
              <a:lstStyle/>
              <a:p>
                <a:endParaRPr lang="it-IT"/>
              </a:p>
            </p:txBody>
          </p:sp>
          <p:sp>
            <p:nvSpPr>
              <p:cNvPr id="479870" name="Oval 1662"/>
              <p:cNvSpPr>
                <a:spLocks noChangeArrowheads="1"/>
              </p:cNvSpPr>
              <p:nvPr/>
            </p:nvSpPr>
            <p:spPr bwMode="auto">
              <a:xfrm>
                <a:off x="2845" y="1640"/>
                <a:ext cx="71" cy="69"/>
              </a:xfrm>
              <a:prstGeom prst="ellipse">
                <a:avLst/>
              </a:prstGeom>
              <a:solidFill>
                <a:srgbClr val="BFBFBF"/>
              </a:solidFill>
              <a:ln w="9525">
                <a:noFill/>
                <a:round/>
                <a:headEnd/>
                <a:tailEnd/>
              </a:ln>
            </p:spPr>
            <p:txBody>
              <a:bodyPr/>
              <a:lstStyle/>
              <a:p>
                <a:endParaRPr lang="it-IT"/>
              </a:p>
            </p:txBody>
          </p:sp>
          <p:sp>
            <p:nvSpPr>
              <p:cNvPr id="479871" name="Oval 1663"/>
              <p:cNvSpPr>
                <a:spLocks noChangeArrowheads="1"/>
              </p:cNvSpPr>
              <p:nvPr/>
            </p:nvSpPr>
            <p:spPr bwMode="auto">
              <a:xfrm>
                <a:off x="2845" y="1640"/>
                <a:ext cx="71" cy="67"/>
              </a:xfrm>
              <a:prstGeom prst="ellipse">
                <a:avLst/>
              </a:prstGeom>
              <a:solidFill>
                <a:srgbClr val="C0C0C0"/>
              </a:solidFill>
              <a:ln w="9525">
                <a:noFill/>
                <a:round/>
                <a:headEnd/>
                <a:tailEnd/>
              </a:ln>
            </p:spPr>
            <p:txBody>
              <a:bodyPr/>
              <a:lstStyle/>
              <a:p>
                <a:endParaRPr lang="it-IT"/>
              </a:p>
            </p:txBody>
          </p:sp>
          <p:sp>
            <p:nvSpPr>
              <p:cNvPr id="479872" name="Oval 1664"/>
              <p:cNvSpPr>
                <a:spLocks noChangeArrowheads="1"/>
              </p:cNvSpPr>
              <p:nvPr/>
            </p:nvSpPr>
            <p:spPr bwMode="auto">
              <a:xfrm>
                <a:off x="2845" y="1640"/>
                <a:ext cx="71" cy="67"/>
              </a:xfrm>
              <a:prstGeom prst="ellipse">
                <a:avLst/>
              </a:prstGeom>
              <a:solidFill>
                <a:srgbClr val="C1C1C1"/>
              </a:solidFill>
              <a:ln w="9525">
                <a:noFill/>
                <a:round/>
                <a:headEnd/>
                <a:tailEnd/>
              </a:ln>
            </p:spPr>
            <p:txBody>
              <a:bodyPr/>
              <a:lstStyle/>
              <a:p>
                <a:endParaRPr lang="it-IT"/>
              </a:p>
            </p:txBody>
          </p:sp>
          <p:sp>
            <p:nvSpPr>
              <p:cNvPr id="479873" name="Oval 1665"/>
              <p:cNvSpPr>
                <a:spLocks noChangeArrowheads="1"/>
              </p:cNvSpPr>
              <p:nvPr/>
            </p:nvSpPr>
            <p:spPr bwMode="auto">
              <a:xfrm>
                <a:off x="2847" y="1642"/>
                <a:ext cx="67" cy="63"/>
              </a:xfrm>
              <a:prstGeom prst="ellipse">
                <a:avLst/>
              </a:prstGeom>
              <a:solidFill>
                <a:srgbClr val="C3C3C3"/>
              </a:solidFill>
              <a:ln w="9525">
                <a:noFill/>
                <a:round/>
                <a:headEnd/>
                <a:tailEnd/>
              </a:ln>
            </p:spPr>
            <p:txBody>
              <a:bodyPr/>
              <a:lstStyle/>
              <a:p>
                <a:endParaRPr lang="it-IT"/>
              </a:p>
            </p:txBody>
          </p:sp>
          <p:sp>
            <p:nvSpPr>
              <p:cNvPr id="479874" name="Oval 1666"/>
              <p:cNvSpPr>
                <a:spLocks noChangeArrowheads="1"/>
              </p:cNvSpPr>
              <p:nvPr/>
            </p:nvSpPr>
            <p:spPr bwMode="auto">
              <a:xfrm>
                <a:off x="2847" y="1642"/>
                <a:ext cx="67" cy="63"/>
              </a:xfrm>
              <a:prstGeom prst="ellipse">
                <a:avLst/>
              </a:prstGeom>
              <a:solidFill>
                <a:srgbClr val="C4C4C4"/>
              </a:solidFill>
              <a:ln w="9525">
                <a:noFill/>
                <a:round/>
                <a:headEnd/>
                <a:tailEnd/>
              </a:ln>
            </p:spPr>
            <p:txBody>
              <a:bodyPr/>
              <a:lstStyle/>
              <a:p>
                <a:endParaRPr lang="it-IT"/>
              </a:p>
            </p:txBody>
          </p:sp>
          <p:sp>
            <p:nvSpPr>
              <p:cNvPr id="479875" name="Oval 1667"/>
              <p:cNvSpPr>
                <a:spLocks noChangeArrowheads="1"/>
              </p:cNvSpPr>
              <p:nvPr/>
            </p:nvSpPr>
            <p:spPr bwMode="auto">
              <a:xfrm>
                <a:off x="2847" y="1642"/>
                <a:ext cx="65" cy="63"/>
              </a:xfrm>
              <a:prstGeom prst="ellipse">
                <a:avLst/>
              </a:prstGeom>
              <a:solidFill>
                <a:srgbClr val="C5C5C5"/>
              </a:solidFill>
              <a:ln w="9525">
                <a:noFill/>
                <a:round/>
                <a:headEnd/>
                <a:tailEnd/>
              </a:ln>
            </p:spPr>
            <p:txBody>
              <a:bodyPr/>
              <a:lstStyle/>
              <a:p>
                <a:endParaRPr lang="it-IT"/>
              </a:p>
            </p:txBody>
          </p:sp>
          <p:sp>
            <p:nvSpPr>
              <p:cNvPr id="479876" name="Oval 1668"/>
              <p:cNvSpPr>
                <a:spLocks noChangeArrowheads="1"/>
              </p:cNvSpPr>
              <p:nvPr/>
            </p:nvSpPr>
            <p:spPr bwMode="auto">
              <a:xfrm>
                <a:off x="2849" y="1644"/>
                <a:ext cx="63" cy="59"/>
              </a:xfrm>
              <a:prstGeom prst="ellipse">
                <a:avLst/>
              </a:prstGeom>
              <a:solidFill>
                <a:srgbClr val="C6C6C6"/>
              </a:solidFill>
              <a:ln w="9525">
                <a:noFill/>
                <a:round/>
                <a:headEnd/>
                <a:tailEnd/>
              </a:ln>
            </p:spPr>
            <p:txBody>
              <a:bodyPr/>
              <a:lstStyle/>
              <a:p>
                <a:endParaRPr lang="it-IT"/>
              </a:p>
            </p:txBody>
          </p:sp>
          <p:sp>
            <p:nvSpPr>
              <p:cNvPr id="479877" name="Oval 1669"/>
              <p:cNvSpPr>
                <a:spLocks noChangeArrowheads="1"/>
              </p:cNvSpPr>
              <p:nvPr/>
            </p:nvSpPr>
            <p:spPr bwMode="auto">
              <a:xfrm>
                <a:off x="2849" y="1644"/>
                <a:ext cx="63" cy="59"/>
              </a:xfrm>
              <a:prstGeom prst="ellipse">
                <a:avLst/>
              </a:prstGeom>
              <a:solidFill>
                <a:srgbClr val="C7C7C7"/>
              </a:solidFill>
              <a:ln w="9525">
                <a:noFill/>
                <a:round/>
                <a:headEnd/>
                <a:tailEnd/>
              </a:ln>
            </p:spPr>
            <p:txBody>
              <a:bodyPr/>
              <a:lstStyle/>
              <a:p>
                <a:endParaRPr lang="it-IT"/>
              </a:p>
            </p:txBody>
          </p:sp>
          <p:sp>
            <p:nvSpPr>
              <p:cNvPr id="479878" name="Oval 1670"/>
              <p:cNvSpPr>
                <a:spLocks noChangeArrowheads="1"/>
              </p:cNvSpPr>
              <p:nvPr/>
            </p:nvSpPr>
            <p:spPr bwMode="auto">
              <a:xfrm>
                <a:off x="2851" y="1646"/>
                <a:ext cx="59" cy="55"/>
              </a:xfrm>
              <a:prstGeom prst="ellipse">
                <a:avLst/>
              </a:prstGeom>
              <a:solidFill>
                <a:srgbClr val="C8C8C8"/>
              </a:solidFill>
              <a:ln w="9525">
                <a:noFill/>
                <a:round/>
                <a:headEnd/>
                <a:tailEnd/>
              </a:ln>
            </p:spPr>
            <p:txBody>
              <a:bodyPr/>
              <a:lstStyle/>
              <a:p>
                <a:endParaRPr lang="it-IT"/>
              </a:p>
            </p:txBody>
          </p:sp>
          <p:sp>
            <p:nvSpPr>
              <p:cNvPr id="479879" name="Oval 1671"/>
              <p:cNvSpPr>
                <a:spLocks noChangeArrowheads="1"/>
              </p:cNvSpPr>
              <p:nvPr/>
            </p:nvSpPr>
            <p:spPr bwMode="auto">
              <a:xfrm>
                <a:off x="2851" y="1646"/>
                <a:ext cx="59" cy="55"/>
              </a:xfrm>
              <a:prstGeom prst="ellipse">
                <a:avLst/>
              </a:prstGeom>
              <a:solidFill>
                <a:srgbClr val="CACACA"/>
              </a:solidFill>
              <a:ln w="9525">
                <a:noFill/>
                <a:round/>
                <a:headEnd/>
                <a:tailEnd/>
              </a:ln>
            </p:spPr>
            <p:txBody>
              <a:bodyPr/>
              <a:lstStyle/>
              <a:p>
                <a:endParaRPr lang="it-IT"/>
              </a:p>
            </p:txBody>
          </p:sp>
          <p:sp>
            <p:nvSpPr>
              <p:cNvPr id="479880" name="Oval 1672"/>
              <p:cNvSpPr>
                <a:spLocks noChangeArrowheads="1"/>
              </p:cNvSpPr>
              <p:nvPr/>
            </p:nvSpPr>
            <p:spPr bwMode="auto">
              <a:xfrm>
                <a:off x="2851" y="1646"/>
                <a:ext cx="59" cy="55"/>
              </a:xfrm>
              <a:prstGeom prst="ellipse">
                <a:avLst/>
              </a:prstGeom>
              <a:solidFill>
                <a:srgbClr val="CBCBCB"/>
              </a:solidFill>
              <a:ln w="9525">
                <a:noFill/>
                <a:round/>
                <a:headEnd/>
                <a:tailEnd/>
              </a:ln>
            </p:spPr>
            <p:txBody>
              <a:bodyPr/>
              <a:lstStyle/>
              <a:p>
                <a:endParaRPr lang="it-IT"/>
              </a:p>
            </p:txBody>
          </p:sp>
          <p:sp>
            <p:nvSpPr>
              <p:cNvPr id="479881" name="Oval 1673"/>
              <p:cNvSpPr>
                <a:spLocks noChangeArrowheads="1"/>
              </p:cNvSpPr>
              <p:nvPr/>
            </p:nvSpPr>
            <p:spPr bwMode="auto">
              <a:xfrm>
                <a:off x="2853" y="1648"/>
                <a:ext cx="55" cy="51"/>
              </a:xfrm>
              <a:prstGeom prst="ellipse">
                <a:avLst/>
              </a:prstGeom>
              <a:solidFill>
                <a:srgbClr val="CCCCCC"/>
              </a:solidFill>
              <a:ln w="9525">
                <a:noFill/>
                <a:round/>
                <a:headEnd/>
                <a:tailEnd/>
              </a:ln>
            </p:spPr>
            <p:txBody>
              <a:bodyPr/>
              <a:lstStyle/>
              <a:p>
                <a:endParaRPr lang="it-IT"/>
              </a:p>
            </p:txBody>
          </p:sp>
          <p:sp>
            <p:nvSpPr>
              <p:cNvPr id="479882" name="Oval 1674"/>
              <p:cNvSpPr>
                <a:spLocks noChangeArrowheads="1"/>
              </p:cNvSpPr>
              <p:nvPr/>
            </p:nvSpPr>
            <p:spPr bwMode="auto">
              <a:xfrm>
                <a:off x="2853" y="1648"/>
                <a:ext cx="55" cy="51"/>
              </a:xfrm>
              <a:prstGeom prst="ellipse">
                <a:avLst/>
              </a:prstGeom>
              <a:solidFill>
                <a:srgbClr val="CDCDCD"/>
              </a:solidFill>
              <a:ln w="9525">
                <a:noFill/>
                <a:round/>
                <a:headEnd/>
                <a:tailEnd/>
              </a:ln>
            </p:spPr>
            <p:txBody>
              <a:bodyPr/>
              <a:lstStyle/>
              <a:p>
                <a:endParaRPr lang="it-IT"/>
              </a:p>
            </p:txBody>
          </p:sp>
          <p:sp>
            <p:nvSpPr>
              <p:cNvPr id="479883" name="Oval 1675"/>
              <p:cNvSpPr>
                <a:spLocks noChangeArrowheads="1"/>
              </p:cNvSpPr>
              <p:nvPr/>
            </p:nvSpPr>
            <p:spPr bwMode="auto">
              <a:xfrm>
                <a:off x="2855" y="1648"/>
                <a:ext cx="51" cy="51"/>
              </a:xfrm>
              <a:prstGeom prst="ellipse">
                <a:avLst/>
              </a:prstGeom>
              <a:solidFill>
                <a:srgbClr val="CDCDCD"/>
              </a:solidFill>
              <a:ln w="9525">
                <a:noFill/>
                <a:round/>
                <a:headEnd/>
                <a:tailEnd/>
              </a:ln>
            </p:spPr>
            <p:txBody>
              <a:bodyPr/>
              <a:lstStyle/>
              <a:p>
                <a:endParaRPr lang="it-IT"/>
              </a:p>
            </p:txBody>
          </p:sp>
          <p:sp>
            <p:nvSpPr>
              <p:cNvPr id="479884" name="Oval 1676"/>
              <p:cNvSpPr>
                <a:spLocks noChangeArrowheads="1"/>
              </p:cNvSpPr>
              <p:nvPr/>
            </p:nvSpPr>
            <p:spPr bwMode="auto">
              <a:xfrm>
                <a:off x="2855" y="1650"/>
                <a:ext cx="51" cy="47"/>
              </a:xfrm>
              <a:prstGeom prst="ellipse">
                <a:avLst/>
              </a:prstGeom>
              <a:solidFill>
                <a:srgbClr val="CECECE"/>
              </a:solidFill>
              <a:ln w="9525">
                <a:noFill/>
                <a:round/>
                <a:headEnd/>
                <a:tailEnd/>
              </a:ln>
            </p:spPr>
            <p:txBody>
              <a:bodyPr/>
              <a:lstStyle/>
              <a:p>
                <a:endParaRPr lang="it-IT"/>
              </a:p>
            </p:txBody>
          </p:sp>
          <p:sp>
            <p:nvSpPr>
              <p:cNvPr id="479885" name="Oval 1677"/>
              <p:cNvSpPr>
                <a:spLocks noChangeArrowheads="1"/>
              </p:cNvSpPr>
              <p:nvPr/>
            </p:nvSpPr>
            <p:spPr bwMode="auto">
              <a:xfrm>
                <a:off x="2855" y="1650"/>
                <a:ext cx="49" cy="47"/>
              </a:xfrm>
              <a:prstGeom prst="ellipse">
                <a:avLst/>
              </a:prstGeom>
              <a:solidFill>
                <a:srgbClr val="CFCFCF"/>
              </a:solidFill>
              <a:ln w="9525">
                <a:noFill/>
                <a:round/>
                <a:headEnd/>
                <a:tailEnd/>
              </a:ln>
            </p:spPr>
            <p:txBody>
              <a:bodyPr/>
              <a:lstStyle/>
              <a:p>
                <a:endParaRPr lang="it-IT"/>
              </a:p>
            </p:txBody>
          </p:sp>
          <p:sp>
            <p:nvSpPr>
              <p:cNvPr id="479886" name="Oval 1678"/>
              <p:cNvSpPr>
                <a:spLocks noChangeArrowheads="1"/>
              </p:cNvSpPr>
              <p:nvPr/>
            </p:nvSpPr>
            <p:spPr bwMode="auto">
              <a:xfrm>
                <a:off x="2857" y="1650"/>
                <a:ext cx="47" cy="47"/>
              </a:xfrm>
              <a:prstGeom prst="ellipse">
                <a:avLst/>
              </a:prstGeom>
              <a:solidFill>
                <a:srgbClr val="D0D0D0"/>
              </a:solidFill>
              <a:ln w="9525">
                <a:noFill/>
                <a:round/>
                <a:headEnd/>
                <a:tailEnd/>
              </a:ln>
            </p:spPr>
            <p:txBody>
              <a:bodyPr/>
              <a:lstStyle/>
              <a:p>
                <a:endParaRPr lang="it-IT"/>
              </a:p>
            </p:txBody>
          </p:sp>
          <p:sp>
            <p:nvSpPr>
              <p:cNvPr id="479887" name="Oval 1679"/>
              <p:cNvSpPr>
                <a:spLocks noChangeArrowheads="1"/>
              </p:cNvSpPr>
              <p:nvPr/>
            </p:nvSpPr>
            <p:spPr bwMode="auto">
              <a:xfrm>
                <a:off x="2857" y="1652"/>
                <a:ext cx="47" cy="43"/>
              </a:xfrm>
              <a:prstGeom prst="ellipse">
                <a:avLst/>
              </a:prstGeom>
              <a:solidFill>
                <a:srgbClr val="D1D1D1"/>
              </a:solidFill>
              <a:ln w="9525">
                <a:noFill/>
                <a:round/>
                <a:headEnd/>
                <a:tailEnd/>
              </a:ln>
            </p:spPr>
            <p:txBody>
              <a:bodyPr/>
              <a:lstStyle/>
              <a:p>
                <a:endParaRPr lang="it-IT"/>
              </a:p>
            </p:txBody>
          </p:sp>
          <p:sp>
            <p:nvSpPr>
              <p:cNvPr id="479888" name="Oval 1680"/>
              <p:cNvSpPr>
                <a:spLocks noChangeArrowheads="1"/>
              </p:cNvSpPr>
              <p:nvPr/>
            </p:nvSpPr>
            <p:spPr bwMode="auto">
              <a:xfrm>
                <a:off x="2859" y="1652"/>
                <a:ext cx="43" cy="43"/>
              </a:xfrm>
              <a:prstGeom prst="ellipse">
                <a:avLst/>
              </a:prstGeom>
              <a:solidFill>
                <a:srgbClr val="D2D2D2"/>
              </a:solidFill>
              <a:ln w="9525">
                <a:noFill/>
                <a:round/>
                <a:headEnd/>
                <a:tailEnd/>
              </a:ln>
            </p:spPr>
            <p:txBody>
              <a:bodyPr/>
              <a:lstStyle/>
              <a:p>
                <a:endParaRPr lang="it-IT"/>
              </a:p>
            </p:txBody>
          </p:sp>
          <p:sp>
            <p:nvSpPr>
              <p:cNvPr id="479889" name="Oval 1681"/>
              <p:cNvSpPr>
                <a:spLocks noChangeArrowheads="1"/>
              </p:cNvSpPr>
              <p:nvPr/>
            </p:nvSpPr>
            <p:spPr bwMode="auto">
              <a:xfrm>
                <a:off x="2859" y="1654"/>
                <a:ext cx="43" cy="39"/>
              </a:xfrm>
              <a:prstGeom prst="ellipse">
                <a:avLst/>
              </a:prstGeom>
              <a:solidFill>
                <a:srgbClr val="D2D2D2"/>
              </a:solidFill>
              <a:ln w="9525">
                <a:noFill/>
                <a:round/>
                <a:headEnd/>
                <a:tailEnd/>
              </a:ln>
            </p:spPr>
            <p:txBody>
              <a:bodyPr/>
              <a:lstStyle/>
              <a:p>
                <a:endParaRPr lang="it-IT"/>
              </a:p>
            </p:txBody>
          </p:sp>
          <p:sp>
            <p:nvSpPr>
              <p:cNvPr id="479890" name="Oval 1682"/>
              <p:cNvSpPr>
                <a:spLocks noChangeArrowheads="1"/>
              </p:cNvSpPr>
              <p:nvPr/>
            </p:nvSpPr>
            <p:spPr bwMode="auto">
              <a:xfrm>
                <a:off x="2859" y="1654"/>
                <a:ext cx="41" cy="39"/>
              </a:xfrm>
              <a:prstGeom prst="ellipse">
                <a:avLst/>
              </a:prstGeom>
              <a:solidFill>
                <a:srgbClr val="D3D3D3"/>
              </a:solidFill>
              <a:ln w="9525">
                <a:noFill/>
                <a:round/>
                <a:headEnd/>
                <a:tailEnd/>
              </a:ln>
            </p:spPr>
            <p:txBody>
              <a:bodyPr/>
              <a:lstStyle/>
              <a:p>
                <a:endParaRPr lang="it-IT"/>
              </a:p>
            </p:txBody>
          </p:sp>
          <p:sp>
            <p:nvSpPr>
              <p:cNvPr id="479891" name="Oval 1683"/>
              <p:cNvSpPr>
                <a:spLocks noChangeArrowheads="1"/>
              </p:cNvSpPr>
              <p:nvPr/>
            </p:nvSpPr>
            <p:spPr bwMode="auto">
              <a:xfrm>
                <a:off x="2861" y="1654"/>
                <a:ext cx="39" cy="39"/>
              </a:xfrm>
              <a:prstGeom prst="ellipse">
                <a:avLst/>
              </a:prstGeom>
              <a:solidFill>
                <a:srgbClr val="D4D4D4"/>
              </a:solidFill>
              <a:ln w="9525">
                <a:noFill/>
                <a:round/>
                <a:headEnd/>
                <a:tailEnd/>
              </a:ln>
            </p:spPr>
            <p:txBody>
              <a:bodyPr/>
              <a:lstStyle/>
              <a:p>
                <a:endParaRPr lang="it-IT"/>
              </a:p>
            </p:txBody>
          </p:sp>
          <p:sp>
            <p:nvSpPr>
              <p:cNvPr id="479892" name="Oval 1684"/>
              <p:cNvSpPr>
                <a:spLocks noChangeArrowheads="1"/>
              </p:cNvSpPr>
              <p:nvPr/>
            </p:nvSpPr>
            <p:spPr bwMode="auto">
              <a:xfrm>
                <a:off x="2861" y="1656"/>
                <a:ext cx="39" cy="35"/>
              </a:xfrm>
              <a:prstGeom prst="ellipse">
                <a:avLst/>
              </a:prstGeom>
              <a:solidFill>
                <a:srgbClr val="D4D4D4"/>
              </a:solidFill>
              <a:ln w="9525">
                <a:noFill/>
                <a:round/>
                <a:headEnd/>
                <a:tailEnd/>
              </a:ln>
            </p:spPr>
            <p:txBody>
              <a:bodyPr/>
              <a:lstStyle/>
              <a:p>
                <a:endParaRPr lang="it-IT"/>
              </a:p>
            </p:txBody>
          </p:sp>
          <p:sp>
            <p:nvSpPr>
              <p:cNvPr id="479893" name="Oval 1685"/>
              <p:cNvSpPr>
                <a:spLocks noChangeArrowheads="1"/>
              </p:cNvSpPr>
              <p:nvPr/>
            </p:nvSpPr>
            <p:spPr bwMode="auto">
              <a:xfrm>
                <a:off x="2861" y="1656"/>
                <a:ext cx="37" cy="35"/>
              </a:xfrm>
              <a:prstGeom prst="ellipse">
                <a:avLst/>
              </a:prstGeom>
              <a:solidFill>
                <a:srgbClr val="D5D5D5"/>
              </a:solidFill>
              <a:ln w="9525">
                <a:noFill/>
                <a:round/>
                <a:headEnd/>
                <a:tailEnd/>
              </a:ln>
            </p:spPr>
            <p:txBody>
              <a:bodyPr/>
              <a:lstStyle/>
              <a:p>
                <a:endParaRPr lang="it-IT"/>
              </a:p>
            </p:txBody>
          </p:sp>
          <p:sp>
            <p:nvSpPr>
              <p:cNvPr id="479894" name="Oval 1686"/>
              <p:cNvSpPr>
                <a:spLocks noChangeArrowheads="1"/>
              </p:cNvSpPr>
              <p:nvPr/>
            </p:nvSpPr>
            <p:spPr bwMode="auto">
              <a:xfrm>
                <a:off x="2863" y="1656"/>
                <a:ext cx="35" cy="35"/>
              </a:xfrm>
              <a:prstGeom prst="ellipse">
                <a:avLst/>
              </a:prstGeom>
              <a:solidFill>
                <a:srgbClr val="D5D5D5"/>
              </a:solidFill>
              <a:ln w="9525">
                <a:noFill/>
                <a:round/>
                <a:headEnd/>
                <a:tailEnd/>
              </a:ln>
            </p:spPr>
            <p:txBody>
              <a:bodyPr/>
              <a:lstStyle/>
              <a:p>
                <a:endParaRPr lang="it-IT"/>
              </a:p>
            </p:txBody>
          </p:sp>
          <p:sp>
            <p:nvSpPr>
              <p:cNvPr id="479895" name="Oval 1687"/>
              <p:cNvSpPr>
                <a:spLocks noChangeArrowheads="1"/>
              </p:cNvSpPr>
              <p:nvPr/>
            </p:nvSpPr>
            <p:spPr bwMode="auto">
              <a:xfrm>
                <a:off x="2863" y="1658"/>
                <a:ext cx="35" cy="31"/>
              </a:xfrm>
              <a:prstGeom prst="ellipse">
                <a:avLst/>
              </a:prstGeom>
              <a:solidFill>
                <a:srgbClr val="D6D6D6"/>
              </a:solidFill>
              <a:ln w="9525">
                <a:noFill/>
                <a:round/>
                <a:headEnd/>
                <a:tailEnd/>
              </a:ln>
            </p:spPr>
            <p:txBody>
              <a:bodyPr/>
              <a:lstStyle/>
              <a:p>
                <a:endParaRPr lang="it-IT"/>
              </a:p>
            </p:txBody>
          </p:sp>
          <p:sp>
            <p:nvSpPr>
              <p:cNvPr id="479896" name="Oval 1688"/>
              <p:cNvSpPr>
                <a:spLocks noChangeArrowheads="1"/>
              </p:cNvSpPr>
              <p:nvPr/>
            </p:nvSpPr>
            <p:spPr bwMode="auto">
              <a:xfrm>
                <a:off x="2865" y="1658"/>
                <a:ext cx="31" cy="31"/>
              </a:xfrm>
              <a:prstGeom prst="ellipse">
                <a:avLst/>
              </a:prstGeom>
              <a:solidFill>
                <a:srgbClr val="D7D7D7"/>
              </a:solidFill>
              <a:ln w="9525">
                <a:noFill/>
                <a:round/>
                <a:headEnd/>
                <a:tailEnd/>
              </a:ln>
            </p:spPr>
            <p:txBody>
              <a:bodyPr/>
              <a:lstStyle/>
              <a:p>
                <a:endParaRPr lang="it-IT"/>
              </a:p>
            </p:txBody>
          </p:sp>
          <p:sp>
            <p:nvSpPr>
              <p:cNvPr id="479897" name="Oval 1689"/>
              <p:cNvSpPr>
                <a:spLocks noChangeArrowheads="1"/>
              </p:cNvSpPr>
              <p:nvPr/>
            </p:nvSpPr>
            <p:spPr bwMode="auto">
              <a:xfrm>
                <a:off x="2865" y="1660"/>
                <a:ext cx="31" cy="27"/>
              </a:xfrm>
              <a:prstGeom prst="ellipse">
                <a:avLst/>
              </a:prstGeom>
              <a:solidFill>
                <a:srgbClr val="D7D7D7"/>
              </a:solidFill>
              <a:ln w="9525">
                <a:noFill/>
                <a:round/>
                <a:headEnd/>
                <a:tailEnd/>
              </a:ln>
            </p:spPr>
            <p:txBody>
              <a:bodyPr/>
              <a:lstStyle/>
              <a:p>
                <a:endParaRPr lang="it-IT"/>
              </a:p>
            </p:txBody>
          </p:sp>
          <p:sp>
            <p:nvSpPr>
              <p:cNvPr id="479898" name="Oval 1690"/>
              <p:cNvSpPr>
                <a:spLocks noChangeArrowheads="1"/>
              </p:cNvSpPr>
              <p:nvPr/>
            </p:nvSpPr>
            <p:spPr bwMode="auto">
              <a:xfrm>
                <a:off x="2867" y="1660"/>
                <a:ext cx="27" cy="27"/>
              </a:xfrm>
              <a:prstGeom prst="ellipse">
                <a:avLst/>
              </a:prstGeom>
              <a:solidFill>
                <a:srgbClr val="D8D8D8"/>
              </a:solidFill>
              <a:ln w="9525">
                <a:noFill/>
                <a:round/>
                <a:headEnd/>
                <a:tailEnd/>
              </a:ln>
            </p:spPr>
            <p:txBody>
              <a:bodyPr/>
              <a:lstStyle/>
              <a:p>
                <a:endParaRPr lang="it-IT"/>
              </a:p>
            </p:txBody>
          </p:sp>
          <p:sp>
            <p:nvSpPr>
              <p:cNvPr id="479899" name="Oval 1691"/>
              <p:cNvSpPr>
                <a:spLocks noChangeArrowheads="1"/>
              </p:cNvSpPr>
              <p:nvPr/>
            </p:nvSpPr>
            <p:spPr bwMode="auto">
              <a:xfrm>
                <a:off x="2867" y="1660"/>
                <a:ext cx="27" cy="27"/>
              </a:xfrm>
              <a:prstGeom prst="ellipse">
                <a:avLst/>
              </a:prstGeom>
              <a:solidFill>
                <a:srgbClr val="D8D8D8"/>
              </a:solidFill>
              <a:ln w="9525">
                <a:noFill/>
                <a:round/>
                <a:headEnd/>
                <a:tailEnd/>
              </a:ln>
            </p:spPr>
            <p:txBody>
              <a:bodyPr/>
              <a:lstStyle/>
              <a:p>
                <a:endParaRPr lang="it-IT"/>
              </a:p>
            </p:txBody>
          </p:sp>
          <p:sp>
            <p:nvSpPr>
              <p:cNvPr id="479900" name="Oval 1692"/>
              <p:cNvSpPr>
                <a:spLocks noChangeArrowheads="1"/>
              </p:cNvSpPr>
              <p:nvPr/>
            </p:nvSpPr>
            <p:spPr bwMode="auto">
              <a:xfrm>
                <a:off x="2867" y="1662"/>
                <a:ext cx="25" cy="22"/>
              </a:xfrm>
              <a:prstGeom prst="ellipse">
                <a:avLst/>
              </a:prstGeom>
              <a:solidFill>
                <a:srgbClr val="D8D8D8"/>
              </a:solidFill>
              <a:ln w="9525">
                <a:noFill/>
                <a:round/>
                <a:headEnd/>
                <a:tailEnd/>
              </a:ln>
            </p:spPr>
            <p:txBody>
              <a:bodyPr/>
              <a:lstStyle/>
              <a:p>
                <a:endParaRPr lang="it-IT"/>
              </a:p>
            </p:txBody>
          </p:sp>
          <p:sp>
            <p:nvSpPr>
              <p:cNvPr id="479901" name="Oval 1693"/>
              <p:cNvSpPr>
                <a:spLocks noChangeArrowheads="1"/>
              </p:cNvSpPr>
              <p:nvPr/>
            </p:nvSpPr>
            <p:spPr bwMode="auto">
              <a:xfrm>
                <a:off x="2869" y="1662"/>
                <a:ext cx="23" cy="22"/>
              </a:xfrm>
              <a:prstGeom prst="ellipse">
                <a:avLst/>
              </a:prstGeom>
              <a:solidFill>
                <a:srgbClr val="D9D9D9"/>
              </a:solidFill>
              <a:ln w="9525">
                <a:noFill/>
                <a:round/>
                <a:headEnd/>
                <a:tailEnd/>
              </a:ln>
            </p:spPr>
            <p:txBody>
              <a:bodyPr/>
              <a:lstStyle/>
              <a:p>
                <a:endParaRPr lang="it-IT"/>
              </a:p>
            </p:txBody>
          </p:sp>
          <p:sp>
            <p:nvSpPr>
              <p:cNvPr id="479902" name="Oval 1694"/>
              <p:cNvSpPr>
                <a:spLocks noChangeArrowheads="1"/>
              </p:cNvSpPr>
              <p:nvPr/>
            </p:nvSpPr>
            <p:spPr bwMode="auto">
              <a:xfrm>
                <a:off x="2869" y="1664"/>
                <a:ext cx="23" cy="18"/>
              </a:xfrm>
              <a:prstGeom prst="ellipse">
                <a:avLst/>
              </a:prstGeom>
              <a:solidFill>
                <a:srgbClr val="D9D9D9"/>
              </a:solidFill>
              <a:ln w="9525">
                <a:noFill/>
                <a:round/>
                <a:headEnd/>
                <a:tailEnd/>
              </a:ln>
            </p:spPr>
            <p:txBody>
              <a:bodyPr/>
              <a:lstStyle/>
              <a:p>
                <a:endParaRPr lang="it-IT"/>
              </a:p>
            </p:txBody>
          </p:sp>
          <p:sp>
            <p:nvSpPr>
              <p:cNvPr id="479903" name="Oval 1695"/>
              <p:cNvSpPr>
                <a:spLocks noChangeArrowheads="1"/>
              </p:cNvSpPr>
              <p:nvPr/>
            </p:nvSpPr>
            <p:spPr bwMode="auto">
              <a:xfrm>
                <a:off x="2869" y="1664"/>
                <a:ext cx="21" cy="18"/>
              </a:xfrm>
              <a:prstGeom prst="ellipse">
                <a:avLst/>
              </a:prstGeom>
              <a:solidFill>
                <a:srgbClr val="DADADA"/>
              </a:solidFill>
              <a:ln w="9525">
                <a:noFill/>
                <a:round/>
                <a:headEnd/>
                <a:tailEnd/>
              </a:ln>
            </p:spPr>
            <p:txBody>
              <a:bodyPr/>
              <a:lstStyle/>
              <a:p>
                <a:endParaRPr lang="it-IT"/>
              </a:p>
            </p:txBody>
          </p:sp>
          <p:sp>
            <p:nvSpPr>
              <p:cNvPr id="479904" name="Oval 1696"/>
              <p:cNvSpPr>
                <a:spLocks noChangeArrowheads="1"/>
              </p:cNvSpPr>
              <p:nvPr/>
            </p:nvSpPr>
            <p:spPr bwMode="auto">
              <a:xfrm>
                <a:off x="2871" y="1664"/>
                <a:ext cx="19" cy="18"/>
              </a:xfrm>
              <a:prstGeom prst="ellipse">
                <a:avLst/>
              </a:prstGeom>
              <a:solidFill>
                <a:srgbClr val="DADADA"/>
              </a:solidFill>
              <a:ln w="9525">
                <a:noFill/>
                <a:round/>
                <a:headEnd/>
                <a:tailEnd/>
              </a:ln>
            </p:spPr>
            <p:txBody>
              <a:bodyPr/>
              <a:lstStyle/>
              <a:p>
                <a:endParaRPr lang="it-IT"/>
              </a:p>
            </p:txBody>
          </p:sp>
          <p:sp>
            <p:nvSpPr>
              <p:cNvPr id="479905" name="Oval 1697"/>
              <p:cNvSpPr>
                <a:spLocks noChangeArrowheads="1"/>
              </p:cNvSpPr>
              <p:nvPr/>
            </p:nvSpPr>
            <p:spPr bwMode="auto">
              <a:xfrm>
                <a:off x="2871" y="1666"/>
                <a:ext cx="19" cy="14"/>
              </a:xfrm>
              <a:prstGeom prst="ellipse">
                <a:avLst/>
              </a:prstGeom>
              <a:solidFill>
                <a:srgbClr val="DADADA"/>
              </a:solidFill>
              <a:ln w="9525">
                <a:noFill/>
                <a:round/>
                <a:headEnd/>
                <a:tailEnd/>
              </a:ln>
            </p:spPr>
            <p:txBody>
              <a:bodyPr/>
              <a:lstStyle/>
              <a:p>
                <a:endParaRPr lang="it-IT"/>
              </a:p>
            </p:txBody>
          </p:sp>
          <p:sp>
            <p:nvSpPr>
              <p:cNvPr id="479906" name="Oval 1698"/>
              <p:cNvSpPr>
                <a:spLocks noChangeArrowheads="1"/>
              </p:cNvSpPr>
              <p:nvPr/>
            </p:nvSpPr>
            <p:spPr bwMode="auto">
              <a:xfrm>
                <a:off x="2873" y="1666"/>
                <a:ext cx="15" cy="14"/>
              </a:xfrm>
              <a:prstGeom prst="ellipse">
                <a:avLst/>
              </a:prstGeom>
              <a:solidFill>
                <a:srgbClr val="DBDBDB"/>
              </a:solidFill>
              <a:ln w="9525">
                <a:noFill/>
                <a:round/>
                <a:headEnd/>
                <a:tailEnd/>
              </a:ln>
            </p:spPr>
            <p:txBody>
              <a:bodyPr/>
              <a:lstStyle/>
              <a:p>
                <a:endParaRPr lang="it-IT"/>
              </a:p>
            </p:txBody>
          </p:sp>
          <p:sp>
            <p:nvSpPr>
              <p:cNvPr id="479907" name="Oval 1699"/>
              <p:cNvSpPr>
                <a:spLocks noChangeArrowheads="1"/>
              </p:cNvSpPr>
              <p:nvPr/>
            </p:nvSpPr>
            <p:spPr bwMode="auto">
              <a:xfrm>
                <a:off x="2873" y="1666"/>
                <a:ext cx="15" cy="14"/>
              </a:xfrm>
              <a:prstGeom prst="ellipse">
                <a:avLst/>
              </a:prstGeom>
              <a:solidFill>
                <a:srgbClr val="DBDBDB"/>
              </a:solidFill>
              <a:ln w="9525">
                <a:noFill/>
                <a:round/>
                <a:headEnd/>
                <a:tailEnd/>
              </a:ln>
            </p:spPr>
            <p:txBody>
              <a:bodyPr/>
              <a:lstStyle/>
              <a:p>
                <a:endParaRPr lang="it-IT"/>
              </a:p>
            </p:txBody>
          </p:sp>
          <p:sp>
            <p:nvSpPr>
              <p:cNvPr id="479908" name="Oval 1700"/>
              <p:cNvSpPr>
                <a:spLocks noChangeArrowheads="1"/>
              </p:cNvSpPr>
              <p:nvPr/>
            </p:nvSpPr>
            <p:spPr bwMode="auto">
              <a:xfrm>
                <a:off x="2875" y="1668"/>
                <a:ext cx="11" cy="10"/>
              </a:xfrm>
              <a:prstGeom prst="ellipse">
                <a:avLst/>
              </a:prstGeom>
              <a:solidFill>
                <a:srgbClr val="DBDBDB"/>
              </a:solidFill>
              <a:ln w="9525">
                <a:noFill/>
                <a:round/>
                <a:headEnd/>
                <a:tailEnd/>
              </a:ln>
            </p:spPr>
            <p:txBody>
              <a:bodyPr/>
              <a:lstStyle/>
              <a:p>
                <a:endParaRPr lang="it-IT"/>
              </a:p>
            </p:txBody>
          </p:sp>
          <p:sp>
            <p:nvSpPr>
              <p:cNvPr id="479909" name="Oval 1701"/>
              <p:cNvSpPr>
                <a:spLocks noChangeArrowheads="1"/>
              </p:cNvSpPr>
              <p:nvPr/>
            </p:nvSpPr>
            <p:spPr bwMode="auto">
              <a:xfrm>
                <a:off x="2875" y="1668"/>
                <a:ext cx="11" cy="10"/>
              </a:xfrm>
              <a:prstGeom prst="ellipse">
                <a:avLst/>
              </a:prstGeom>
              <a:solidFill>
                <a:srgbClr val="DBDBDB"/>
              </a:solidFill>
              <a:ln w="9525">
                <a:noFill/>
                <a:round/>
                <a:headEnd/>
                <a:tailEnd/>
              </a:ln>
            </p:spPr>
            <p:txBody>
              <a:bodyPr/>
              <a:lstStyle/>
              <a:p>
                <a:endParaRPr lang="it-IT"/>
              </a:p>
            </p:txBody>
          </p:sp>
          <p:sp>
            <p:nvSpPr>
              <p:cNvPr id="479910" name="Oval 1702"/>
              <p:cNvSpPr>
                <a:spLocks noChangeArrowheads="1"/>
              </p:cNvSpPr>
              <p:nvPr/>
            </p:nvSpPr>
            <p:spPr bwMode="auto">
              <a:xfrm>
                <a:off x="2875" y="1668"/>
                <a:ext cx="9" cy="10"/>
              </a:xfrm>
              <a:prstGeom prst="ellipse">
                <a:avLst/>
              </a:prstGeom>
              <a:solidFill>
                <a:srgbClr val="DCDCDC"/>
              </a:solidFill>
              <a:ln w="9525">
                <a:noFill/>
                <a:round/>
                <a:headEnd/>
                <a:tailEnd/>
              </a:ln>
            </p:spPr>
            <p:txBody>
              <a:bodyPr/>
              <a:lstStyle/>
              <a:p>
                <a:endParaRPr lang="it-IT"/>
              </a:p>
            </p:txBody>
          </p:sp>
          <p:sp>
            <p:nvSpPr>
              <p:cNvPr id="479911" name="Oval 1703"/>
              <p:cNvSpPr>
                <a:spLocks noChangeArrowheads="1"/>
              </p:cNvSpPr>
              <p:nvPr/>
            </p:nvSpPr>
            <p:spPr bwMode="auto">
              <a:xfrm>
                <a:off x="2877" y="1670"/>
                <a:ext cx="7" cy="6"/>
              </a:xfrm>
              <a:prstGeom prst="ellipse">
                <a:avLst/>
              </a:prstGeom>
              <a:solidFill>
                <a:srgbClr val="DCDCDC"/>
              </a:solidFill>
              <a:ln w="9525">
                <a:noFill/>
                <a:round/>
                <a:headEnd/>
                <a:tailEnd/>
              </a:ln>
            </p:spPr>
            <p:txBody>
              <a:bodyPr/>
              <a:lstStyle/>
              <a:p>
                <a:endParaRPr lang="it-IT"/>
              </a:p>
            </p:txBody>
          </p:sp>
          <p:sp>
            <p:nvSpPr>
              <p:cNvPr id="479912" name="Oval 1704"/>
              <p:cNvSpPr>
                <a:spLocks noChangeArrowheads="1"/>
              </p:cNvSpPr>
              <p:nvPr/>
            </p:nvSpPr>
            <p:spPr bwMode="auto">
              <a:xfrm>
                <a:off x="2877" y="1670"/>
                <a:ext cx="7" cy="6"/>
              </a:xfrm>
              <a:prstGeom prst="ellipse">
                <a:avLst/>
              </a:prstGeom>
              <a:solidFill>
                <a:srgbClr val="DCDCDC"/>
              </a:solidFill>
              <a:ln w="9525">
                <a:noFill/>
                <a:round/>
                <a:headEnd/>
                <a:tailEnd/>
              </a:ln>
            </p:spPr>
            <p:txBody>
              <a:bodyPr/>
              <a:lstStyle/>
              <a:p>
                <a:endParaRPr lang="it-IT"/>
              </a:p>
            </p:txBody>
          </p:sp>
          <p:sp>
            <p:nvSpPr>
              <p:cNvPr id="479913" name="Oval 1705"/>
              <p:cNvSpPr>
                <a:spLocks noChangeArrowheads="1"/>
              </p:cNvSpPr>
              <p:nvPr/>
            </p:nvSpPr>
            <p:spPr bwMode="auto">
              <a:xfrm>
                <a:off x="2877" y="1670"/>
                <a:ext cx="5" cy="6"/>
              </a:xfrm>
              <a:prstGeom prst="ellipse">
                <a:avLst/>
              </a:prstGeom>
              <a:solidFill>
                <a:srgbClr val="DCDCDC"/>
              </a:solidFill>
              <a:ln w="9525">
                <a:noFill/>
                <a:round/>
                <a:headEnd/>
                <a:tailEnd/>
              </a:ln>
            </p:spPr>
            <p:txBody>
              <a:bodyPr/>
              <a:lstStyle/>
              <a:p>
                <a:endParaRPr lang="it-IT"/>
              </a:p>
            </p:txBody>
          </p:sp>
        </p:grpSp>
        <p:sp>
          <p:nvSpPr>
            <p:cNvPr id="479914" name="Oval 1706"/>
            <p:cNvSpPr>
              <a:spLocks noChangeArrowheads="1"/>
            </p:cNvSpPr>
            <p:nvPr/>
          </p:nvSpPr>
          <p:spPr bwMode="auto">
            <a:xfrm>
              <a:off x="2776" y="1575"/>
              <a:ext cx="209" cy="197"/>
            </a:xfrm>
            <a:prstGeom prst="ellipse">
              <a:avLst/>
            </a:prstGeom>
            <a:noFill/>
            <a:ln w="3175">
              <a:solidFill>
                <a:srgbClr val="000000"/>
              </a:solidFill>
              <a:round/>
              <a:headEnd/>
              <a:tailEnd/>
            </a:ln>
          </p:spPr>
          <p:txBody>
            <a:bodyPr/>
            <a:lstStyle/>
            <a:p>
              <a:endParaRPr lang="it-IT"/>
            </a:p>
          </p:txBody>
        </p:sp>
      </p:grpSp>
      <p:grpSp>
        <p:nvGrpSpPr>
          <p:cNvPr id="479915" name="Group 1707"/>
          <p:cNvGrpSpPr>
            <a:grpSpLocks/>
          </p:cNvGrpSpPr>
          <p:nvPr/>
        </p:nvGrpSpPr>
        <p:grpSpPr bwMode="auto">
          <a:xfrm>
            <a:off x="3756025" y="2268538"/>
            <a:ext cx="331788" cy="312737"/>
            <a:chOff x="3182" y="1575"/>
            <a:chExt cx="209" cy="197"/>
          </a:xfrm>
        </p:grpSpPr>
        <p:grpSp>
          <p:nvGrpSpPr>
            <p:cNvPr id="479916" name="Group 1708"/>
            <p:cNvGrpSpPr>
              <a:grpSpLocks/>
            </p:cNvGrpSpPr>
            <p:nvPr/>
          </p:nvGrpSpPr>
          <p:grpSpPr bwMode="auto">
            <a:xfrm>
              <a:off x="3182" y="1575"/>
              <a:ext cx="209" cy="197"/>
              <a:chOff x="3182" y="1575"/>
              <a:chExt cx="209" cy="197"/>
            </a:xfrm>
          </p:grpSpPr>
          <p:sp>
            <p:nvSpPr>
              <p:cNvPr id="479917" name="Oval 1709"/>
              <p:cNvSpPr>
                <a:spLocks noChangeArrowheads="1"/>
              </p:cNvSpPr>
              <p:nvPr/>
            </p:nvSpPr>
            <p:spPr bwMode="auto">
              <a:xfrm>
                <a:off x="3182" y="1575"/>
                <a:ext cx="209" cy="197"/>
              </a:xfrm>
              <a:prstGeom prst="ellipse">
                <a:avLst/>
              </a:prstGeom>
              <a:solidFill>
                <a:srgbClr val="000000"/>
              </a:solidFill>
              <a:ln w="9525">
                <a:noFill/>
                <a:round/>
                <a:headEnd/>
                <a:tailEnd/>
              </a:ln>
            </p:spPr>
            <p:txBody>
              <a:bodyPr/>
              <a:lstStyle/>
              <a:p>
                <a:endParaRPr lang="it-IT"/>
              </a:p>
            </p:txBody>
          </p:sp>
          <p:sp>
            <p:nvSpPr>
              <p:cNvPr id="479918" name="Oval 1710"/>
              <p:cNvSpPr>
                <a:spLocks noChangeArrowheads="1"/>
              </p:cNvSpPr>
              <p:nvPr/>
            </p:nvSpPr>
            <p:spPr bwMode="auto">
              <a:xfrm>
                <a:off x="3184" y="1577"/>
                <a:ext cx="205" cy="193"/>
              </a:xfrm>
              <a:prstGeom prst="ellipse">
                <a:avLst/>
              </a:prstGeom>
              <a:solidFill>
                <a:srgbClr val="090909"/>
              </a:solidFill>
              <a:ln w="9525">
                <a:noFill/>
                <a:round/>
                <a:headEnd/>
                <a:tailEnd/>
              </a:ln>
            </p:spPr>
            <p:txBody>
              <a:bodyPr/>
              <a:lstStyle/>
              <a:p>
                <a:endParaRPr lang="it-IT"/>
              </a:p>
            </p:txBody>
          </p:sp>
          <p:sp>
            <p:nvSpPr>
              <p:cNvPr id="479919" name="Oval 1711"/>
              <p:cNvSpPr>
                <a:spLocks noChangeArrowheads="1"/>
              </p:cNvSpPr>
              <p:nvPr/>
            </p:nvSpPr>
            <p:spPr bwMode="auto">
              <a:xfrm>
                <a:off x="3184" y="1577"/>
                <a:ext cx="205" cy="193"/>
              </a:xfrm>
              <a:prstGeom prst="ellipse">
                <a:avLst/>
              </a:prstGeom>
              <a:solidFill>
                <a:srgbClr val="0D0D0D"/>
              </a:solidFill>
              <a:ln w="9525">
                <a:noFill/>
                <a:round/>
                <a:headEnd/>
                <a:tailEnd/>
              </a:ln>
            </p:spPr>
            <p:txBody>
              <a:bodyPr/>
              <a:lstStyle/>
              <a:p>
                <a:endParaRPr lang="it-IT"/>
              </a:p>
            </p:txBody>
          </p:sp>
          <p:sp>
            <p:nvSpPr>
              <p:cNvPr id="479920" name="Oval 1712"/>
              <p:cNvSpPr>
                <a:spLocks noChangeArrowheads="1"/>
              </p:cNvSpPr>
              <p:nvPr/>
            </p:nvSpPr>
            <p:spPr bwMode="auto">
              <a:xfrm>
                <a:off x="3184" y="1577"/>
                <a:ext cx="203" cy="193"/>
              </a:xfrm>
              <a:prstGeom prst="ellipse">
                <a:avLst/>
              </a:prstGeom>
              <a:solidFill>
                <a:srgbClr val="101010"/>
              </a:solidFill>
              <a:ln w="9525">
                <a:noFill/>
                <a:round/>
                <a:headEnd/>
                <a:tailEnd/>
              </a:ln>
            </p:spPr>
            <p:txBody>
              <a:bodyPr/>
              <a:lstStyle/>
              <a:p>
                <a:endParaRPr lang="it-IT"/>
              </a:p>
            </p:txBody>
          </p:sp>
          <p:sp>
            <p:nvSpPr>
              <p:cNvPr id="479921" name="Oval 1713"/>
              <p:cNvSpPr>
                <a:spLocks noChangeArrowheads="1"/>
              </p:cNvSpPr>
              <p:nvPr/>
            </p:nvSpPr>
            <p:spPr bwMode="auto">
              <a:xfrm>
                <a:off x="3186" y="1579"/>
                <a:ext cx="201" cy="189"/>
              </a:xfrm>
              <a:prstGeom prst="ellipse">
                <a:avLst/>
              </a:prstGeom>
              <a:solidFill>
                <a:srgbClr val="131313"/>
              </a:solidFill>
              <a:ln w="9525">
                <a:noFill/>
                <a:round/>
                <a:headEnd/>
                <a:tailEnd/>
              </a:ln>
            </p:spPr>
            <p:txBody>
              <a:bodyPr/>
              <a:lstStyle/>
              <a:p>
                <a:endParaRPr lang="it-IT"/>
              </a:p>
            </p:txBody>
          </p:sp>
          <p:sp>
            <p:nvSpPr>
              <p:cNvPr id="479922" name="Oval 1714"/>
              <p:cNvSpPr>
                <a:spLocks noChangeArrowheads="1"/>
              </p:cNvSpPr>
              <p:nvPr/>
            </p:nvSpPr>
            <p:spPr bwMode="auto">
              <a:xfrm>
                <a:off x="3186" y="1579"/>
                <a:ext cx="201" cy="189"/>
              </a:xfrm>
              <a:prstGeom prst="ellipse">
                <a:avLst/>
              </a:prstGeom>
              <a:solidFill>
                <a:srgbClr val="161616"/>
              </a:solidFill>
              <a:ln w="9525">
                <a:noFill/>
                <a:round/>
                <a:headEnd/>
                <a:tailEnd/>
              </a:ln>
            </p:spPr>
            <p:txBody>
              <a:bodyPr/>
              <a:lstStyle/>
              <a:p>
                <a:endParaRPr lang="it-IT"/>
              </a:p>
            </p:txBody>
          </p:sp>
          <p:sp>
            <p:nvSpPr>
              <p:cNvPr id="479923" name="Oval 1715"/>
              <p:cNvSpPr>
                <a:spLocks noChangeArrowheads="1"/>
              </p:cNvSpPr>
              <p:nvPr/>
            </p:nvSpPr>
            <p:spPr bwMode="auto">
              <a:xfrm>
                <a:off x="3188" y="1581"/>
                <a:ext cx="197" cy="185"/>
              </a:xfrm>
              <a:prstGeom prst="ellipse">
                <a:avLst/>
              </a:prstGeom>
              <a:solidFill>
                <a:srgbClr val="191919"/>
              </a:solidFill>
              <a:ln w="9525">
                <a:noFill/>
                <a:round/>
                <a:headEnd/>
                <a:tailEnd/>
              </a:ln>
            </p:spPr>
            <p:txBody>
              <a:bodyPr/>
              <a:lstStyle/>
              <a:p>
                <a:endParaRPr lang="it-IT"/>
              </a:p>
            </p:txBody>
          </p:sp>
          <p:sp>
            <p:nvSpPr>
              <p:cNvPr id="479924" name="Oval 1716"/>
              <p:cNvSpPr>
                <a:spLocks noChangeArrowheads="1"/>
              </p:cNvSpPr>
              <p:nvPr/>
            </p:nvSpPr>
            <p:spPr bwMode="auto">
              <a:xfrm>
                <a:off x="3188" y="1581"/>
                <a:ext cx="197" cy="185"/>
              </a:xfrm>
              <a:prstGeom prst="ellipse">
                <a:avLst/>
              </a:prstGeom>
              <a:solidFill>
                <a:srgbClr val="1B1B1B"/>
              </a:solidFill>
              <a:ln w="9525">
                <a:noFill/>
                <a:round/>
                <a:headEnd/>
                <a:tailEnd/>
              </a:ln>
            </p:spPr>
            <p:txBody>
              <a:bodyPr/>
              <a:lstStyle/>
              <a:p>
                <a:endParaRPr lang="it-IT"/>
              </a:p>
            </p:txBody>
          </p:sp>
          <p:sp>
            <p:nvSpPr>
              <p:cNvPr id="479925" name="Oval 1717"/>
              <p:cNvSpPr>
                <a:spLocks noChangeArrowheads="1"/>
              </p:cNvSpPr>
              <p:nvPr/>
            </p:nvSpPr>
            <p:spPr bwMode="auto">
              <a:xfrm>
                <a:off x="3188" y="1581"/>
                <a:ext cx="197" cy="185"/>
              </a:xfrm>
              <a:prstGeom prst="ellipse">
                <a:avLst/>
              </a:prstGeom>
              <a:solidFill>
                <a:srgbClr val="1D1D1D"/>
              </a:solidFill>
              <a:ln w="9525">
                <a:noFill/>
                <a:round/>
                <a:headEnd/>
                <a:tailEnd/>
              </a:ln>
            </p:spPr>
            <p:txBody>
              <a:bodyPr/>
              <a:lstStyle/>
              <a:p>
                <a:endParaRPr lang="it-IT"/>
              </a:p>
            </p:txBody>
          </p:sp>
          <p:sp>
            <p:nvSpPr>
              <p:cNvPr id="479926" name="Oval 1718"/>
              <p:cNvSpPr>
                <a:spLocks noChangeArrowheads="1"/>
              </p:cNvSpPr>
              <p:nvPr/>
            </p:nvSpPr>
            <p:spPr bwMode="auto">
              <a:xfrm>
                <a:off x="3190" y="1583"/>
                <a:ext cx="193" cy="181"/>
              </a:xfrm>
              <a:prstGeom prst="ellipse">
                <a:avLst/>
              </a:prstGeom>
              <a:solidFill>
                <a:srgbClr val="202020"/>
              </a:solidFill>
              <a:ln w="9525">
                <a:noFill/>
                <a:round/>
                <a:headEnd/>
                <a:tailEnd/>
              </a:ln>
            </p:spPr>
            <p:txBody>
              <a:bodyPr/>
              <a:lstStyle/>
              <a:p>
                <a:endParaRPr lang="it-IT"/>
              </a:p>
            </p:txBody>
          </p:sp>
          <p:sp>
            <p:nvSpPr>
              <p:cNvPr id="479927" name="Oval 1719"/>
              <p:cNvSpPr>
                <a:spLocks noChangeArrowheads="1"/>
              </p:cNvSpPr>
              <p:nvPr/>
            </p:nvSpPr>
            <p:spPr bwMode="auto">
              <a:xfrm>
                <a:off x="3190" y="1583"/>
                <a:ext cx="193" cy="181"/>
              </a:xfrm>
              <a:prstGeom prst="ellipse">
                <a:avLst/>
              </a:prstGeom>
              <a:solidFill>
                <a:srgbClr val="222222"/>
              </a:solidFill>
              <a:ln w="9525">
                <a:noFill/>
                <a:round/>
                <a:headEnd/>
                <a:tailEnd/>
              </a:ln>
            </p:spPr>
            <p:txBody>
              <a:bodyPr/>
              <a:lstStyle/>
              <a:p>
                <a:endParaRPr lang="it-IT"/>
              </a:p>
            </p:txBody>
          </p:sp>
          <p:sp>
            <p:nvSpPr>
              <p:cNvPr id="479928" name="Oval 1720"/>
              <p:cNvSpPr>
                <a:spLocks noChangeArrowheads="1"/>
              </p:cNvSpPr>
              <p:nvPr/>
            </p:nvSpPr>
            <p:spPr bwMode="auto">
              <a:xfrm>
                <a:off x="3192" y="1583"/>
                <a:ext cx="189" cy="181"/>
              </a:xfrm>
              <a:prstGeom prst="ellipse">
                <a:avLst/>
              </a:prstGeom>
              <a:solidFill>
                <a:srgbClr val="242424"/>
              </a:solidFill>
              <a:ln w="9525">
                <a:noFill/>
                <a:round/>
                <a:headEnd/>
                <a:tailEnd/>
              </a:ln>
            </p:spPr>
            <p:txBody>
              <a:bodyPr/>
              <a:lstStyle/>
              <a:p>
                <a:endParaRPr lang="it-IT"/>
              </a:p>
            </p:txBody>
          </p:sp>
          <p:sp>
            <p:nvSpPr>
              <p:cNvPr id="479929" name="Oval 1721"/>
              <p:cNvSpPr>
                <a:spLocks noChangeArrowheads="1"/>
              </p:cNvSpPr>
              <p:nvPr/>
            </p:nvSpPr>
            <p:spPr bwMode="auto">
              <a:xfrm>
                <a:off x="3192" y="1585"/>
                <a:ext cx="189" cy="177"/>
              </a:xfrm>
              <a:prstGeom prst="ellipse">
                <a:avLst/>
              </a:prstGeom>
              <a:solidFill>
                <a:srgbClr val="262626"/>
              </a:solidFill>
              <a:ln w="9525">
                <a:noFill/>
                <a:round/>
                <a:headEnd/>
                <a:tailEnd/>
              </a:ln>
            </p:spPr>
            <p:txBody>
              <a:bodyPr/>
              <a:lstStyle/>
              <a:p>
                <a:endParaRPr lang="it-IT"/>
              </a:p>
            </p:txBody>
          </p:sp>
          <p:sp>
            <p:nvSpPr>
              <p:cNvPr id="479930" name="Oval 1722"/>
              <p:cNvSpPr>
                <a:spLocks noChangeArrowheads="1"/>
              </p:cNvSpPr>
              <p:nvPr/>
            </p:nvSpPr>
            <p:spPr bwMode="auto">
              <a:xfrm>
                <a:off x="3192" y="1585"/>
                <a:ext cx="187" cy="177"/>
              </a:xfrm>
              <a:prstGeom prst="ellipse">
                <a:avLst/>
              </a:prstGeom>
              <a:solidFill>
                <a:srgbClr val="292929"/>
              </a:solidFill>
              <a:ln w="9525">
                <a:noFill/>
                <a:round/>
                <a:headEnd/>
                <a:tailEnd/>
              </a:ln>
            </p:spPr>
            <p:txBody>
              <a:bodyPr/>
              <a:lstStyle/>
              <a:p>
                <a:endParaRPr lang="it-IT"/>
              </a:p>
            </p:txBody>
          </p:sp>
          <p:sp>
            <p:nvSpPr>
              <p:cNvPr id="479931" name="Oval 1723"/>
              <p:cNvSpPr>
                <a:spLocks noChangeArrowheads="1"/>
              </p:cNvSpPr>
              <p:nvPr/>
            </p:nvSpPr>
            <p:spPr bwMode="auto">
              <a:xfrm>
                <a:off x="3194" y="1587"/>
                <a:ext cx="185" cy="173"/>
              </a:xfrm>
              <a:prstGeom prst="ellipse">
                <a:avLst/>
              </a:prstGeom>
              <a:solidFill>
                <a:srgbClr val="2B2B2B"/>
              </a:solidFill>
              <a:ln w="9525">
                <a:noFill/>
                <a:round/>
                <a:headEnd/>
                <a:tailEnd/>
              </a:ln>
            </p:spPr>
            <p:txBody>
              <a:bodyPr/>
              <a:lstStyle/>
              <a:p>
                <a:endParaRPr lang="it-IT"/>
              </a:p>
            </p:txBody>
          </p:sp>
          <p:sp>
            <p:nvSpPr>
              <p:cNvPr id="479932" name="Oval 1724"/>
              <p:cNvSpPr>
                <a:spLocks noChangeArrowheads="1"/>
              </p:cNvSpPr>
              <p:nvPr/>
            </p:nvSpPr>
            <p:spPr bwMode="auto">
              <a:xfrm>
                <a:off x="3194" y="1587"/>
                <a:ext cx="185" cy="173"/>
              </a:xfrm>
              <a:prstGeom prst="ellipse">
                <a:avLst/>
              </a:prstGeom>
              <a:solidFill>
                <a:srgbClr val="2D2D2D"/>
              </a:solidFill>
              <a:ln w="9525">
                <a:noFill/>
                <a:round/>
                <a:headEnd/>
                <a:tailEnd/>
              </a:ln>
            </p:spPr>
            <p:txBody>
              <a:bodyPr/>
              <a:lstStyle/>
              <a:p>
                <a:endParaRPr lang="it-IT"/>
              </a:p>
            </p:txBody>
          </p:sp>
          <p:sp>
            <p:nvSpPr>
              <p:cNvPr id="479933" name="Oval 1725"/>
              <p:cNvSpPr>
                <a:spLocks noChangeArrowheads="1"/>
              </p:cNvSpPr>
              <p:nvPr/>
            </p:nvSpPr>
            <p:spPr bwMode="auto">
              <a:xfrm>
                <a:off x="3196" y="1587"/>
                <a:ext cx="181" cy="173"/>
              </a:xfrm>
              <a:prstGeom prst="ellipse">
                <a:avLst/>
              </a:prstGeom>
              <a:solidFill>
                <a:srgbClr val="2F2F2F"/>
              </a:solidFill>
              <a:ln w="9525">
                <a:noFill/>
                <a:round/>
                <a:headEnd/>
                <a:tailEnd/>
              </a:ln>
            </p:spPr>
            <p:txBody>
              <a:bodyPr/>
              <a:lstStyle/>
              <a:p>
                <a:endParaRPr lang="it-IT"/>
              </a:p>
            </p:txBody>
          </p:sp>
          <p:sp>
            <p:nvSpPr>
              <p:cNvPr id="479934" name="Oval 1726"/>
              <p:cNvSpPr>
                <a:spLocks noChangeArrowheads="1"/>
              </p:cNvSpPr>
              <p:nvPr/>
            </p:nvSpPr>
            <p:spPr bwMode="auto">
              <a:xfrm>
                <a:off x="3196" y="1589"/>
                <a:ext cx="181" cy="169"/>
              </a:xfrm>
              <a:prstGeom prst="ellipse">
                <a:avLst/>
              </a:prstGeom>
              <a:solidFill>
                <a:srgbClr val="313131"/>
              </a:solidFill>
              <a:ln w="9525">
                <a:noFill/>
                <a:round/>
                <a:headEnd/>
                <a:tailEnd/>
              </a:ln>
            </p:spPr>
            <p:txBody>
              <a:bodyPr/>
              <a:lstStyle/>
              <a:p>
                <a:endParaRPr lang="it-IT"/>
              </a:p>
            </p:txBody>
          </p:sp>
          <p:sp>
            <p:nvSpPr>
              <p:cNvPr id="479935" name="Oval 1727"/>
              <p:cNvSpPr>
                <a:spLocks noChangeArrowheads="1"/>
              </p:cNvSpPr>
              <p:nvPr/>
            </p:nvSpPr>
            <p:spPr bwMode="auto">
              <a:xfrm>
                <a:off x="3196" y="1589"/>
                <a:ext cx="179" cy="169"/>
              </a:xfrm>
              <a:prstGeom prst="ellipse">
                <a:avLst/>
              </a:prstGeom>
              <a:solidFill>
                <a:srgbClr val="333333"/>
              </a:solidFill>
              <a:ln w="9525">
                <a:noFill/>
                <a:round/>
                <a:headEnd/>
                <a:tailEnd/>
              </a:ln>
            </p:spPr>
            <p:txBody>
              <a:bodyPr/>
              <a:lstStyle/>
              <a:p>
                <a:endParaRPr lang="it-IT"/>
              </a:p>
            </p:txBody>
          </p:sp>
          <p:sp>
            <p:nvSpPr>
              <p:cNvPr id="479936" name="Oval 1728"/>
              <p:cNvSpPr>
                <a:spLocks noChangeArrowheads="1"/>
              </p:cNvSpPr>
              <p:nvPr/>
            </p:nvSpPr>
            <p:spPr bwMode="auto">
              <a:xfrm>
                <a:off x="3198" y="1589"/>
                <a:ext cx="177" cy="169"/>
              </a:xfrm>
              <a:prstGeom prst="ellipse">
                <a:avLst/>
              </a:prstGeom>
              <a:solidFill>
                <a:srgbClr val="363636"/>
              </a:solidFill>
              <a:ln w="9525">
                <a:noFill/>
                <a:round/>
                <a:headEnd/>
                <a:tailEnd/>
              </a:ln>
            </p:spPr>
            <p:txBody>
              <a:bodyPr/>
              <a:lstStyle/>
              <a:p>
                <a:endParaRPr lang="it-IT"/>
              </a:p>
            </p:txBody>
          </p:sp>
          <p:sp>
            <p:nvSpPr>
              <p:cNvPr id="479937" name="Oval 1729"/>
              <p:cNvSpPr>
                <a:spLocks noChangeArrowheads="1"/>
              </p:cNvSpPr>
              <p:nvPr/>
            </p:nvSpPr>
            <p:spPr bwMode="auto">
              <a:xfrm>
                <a:off x="3198" y="1591"/>
                <a:ext cx="177" cy="165"/>
              </a:xfrm>
              <a:prstGeom prst="ellipse">
                <a:avLst/>
              </a:prstGeom>
              <a:solidFill>
                <a:srgbClr val="383838"/>
              </a:solidFill>
              <a:ln w="9525">
                <a:noFill/>
                <a:round/>
                <a:headEnd/>
                <a:tailEnd/>
              </a:ln>
            </p:spPr>
            <p:txBody>
              <a:bodyPr/>
              <a:lstStyle/>
              <a:p>
                <a:endParaRPr lang="it-IT"/>
              </a:p>
            </p:txBody>
          </p:sp>
          <p:sp>
            <p:nvSpPr>
              <p:cNvPr id="479938" name="Oval 1730"/>
              <p:cNvSpPr>
                <a:spLocks noChangeArrowheads="1"/>
              </p:cNvSpPr>
              <p:nvPr/>
            </p:nvSpPr>
            <p:spPr bwMode="auto">
              <a:xfrm>
                <a:off x="3200" y="1591"/>
                <a:ext cx="173" cy="165"/>
              </a:xfrm>
              <a:prstGeom prst="ellipse">
                <a:avLst/>
              </a:prstGeom>
              <a:solidFill>
                <a:srgbClr val="3A3A3A"/>
              </a:solidFill>
              <a:ln w="9525">
                <a:noFill/>
                <a:round/>
                <a:headEnd/>
                <a:tailEnd/>
              </a:ln>
            </p:spPr>
            <p:txBody>
              <a:bodyPr/>
              <a:lstStyle/>
              <a:p>
                <a:endParaRPr lang="it-IT"/>
              </a:p>
            </p:txBody>
          </p:sp>
          <p:sp>
            <p:nvSpPr>
              <p:cNvPr id="479939" name="Oval 1731"/>
              <p:cNvSpPr>
                <a:spLocks noChangeArrowheads="1"/>
              </p:cNvSpPr>
              <p:nvPr/>
            </p:nvSpPr>
            <p:spPr bwMode="auto">
              <a:xfrm>
                <a:off x="3200" y="1593"/>
                <a:ext cx="173" cy="161"/>
              </a:xfrm>
              <a:prstGeom prst="ellipse">
                <a:avLst/>
              </a:prstGeom>
              <a:solidFill>
                <a:srgbClr val="3C3C3C"/>
              </a:solidFill>
              <a:ln w="9525">
                <a:noFill/>
                <a:round/>
                <a:headEnd/>
                <a:tailEnd/>
              </a:ln>
            </p:spPr>
            <p:txBody>
              <a:bodyPr/>
              <a:lstStyle/>
              <a:p>
                <a:endParaRPr lang="it-IT"/>
              </a:p>
            </p:txBody>
          </p:sp>
          <p:sp>
            <p:nvSpPr>
              <p:cNvPr id="479940" name="Oval 1732"/>
              <p:cNvSpPr>
                <a:spLocks noChangeArrowheads="1"/>
              </p:cNvSpPr>
              <p:nvPr/>
            </p:nvSpPr>
            <p:spPr bwMode="auto">
              <a:xfrm>
                <a:off x="3200" y="1593"/>
                <a:ext cx="171" cy="161"/>
              </a:xfrm>
              <a:prstGeom prst="ellipse">
                <a:avLst/>
              </a:prstGeom>
              <a:solidFill>
                <a:srgbClr val="3F3F3F"/>
              </a:solidFill>
              <a:ln w="9525">
                <a:noFill/>
                <a:round/>
                <a:headEnd/>
                <a:tailEnd/>
              </a:ln>
            </p:spPr>
            <p:txBody>
              <a:bodyPr/>
              <a:lstStyle/>
              <a:p>
                <a:endParaRPr lang="it-IT"/>
              </a:p>
            </p:txBody>
          </p:sp>
          <p:sp>
            <p:nvSpPr>
              <p:cNvPr id="479941" name="Oval 1733"/>
              <p:cNvSpPr>
                <a:spLocks noChangeArrowheads="1"/>
              </p:cNvSpPr>
              <p:nvPr/>
            </p:nvSpPr>
            <p:spPr bwMode="auto">
              <a:xfrm>
                <a:off x="3202" y="1593"/>
                <a:ext cx="169" cy="161"/>
              </a:xfrm>
              <a:prstGeom prst="ellipse">
                <a:avLst/>
              </a:prstGeom>
              <a:solidFill>
                <a:srgbClr val="414141"/>
              </a:solidFill>
              <a:ln w="9525">
                <a:noFill/>
                <a:round/>
                <a:headEnd/>
                <a:tailEnd/>
              </a:ln>
            </p:spPr>
            <p:txBody>
              <a:bodyPr/>
              <a:lstStyle/>
              <a:p>
                <a:endParaRPr lang="it-IT"/>
              </a:p>
            </p:txBody>
          </p:sp>
          <p:sp>
            <p:nvSpPr>
              <p:cNvPr id="479942" name="Oval 1734"/>
              <p:cNvSpPr>
                <a:spLocks noChangeArrowheads="1"/>
              </p:cNvSpPr>
              <p:nvPr/>
            </p:nvSpPr>
            <p:spPr bwMode="auto">
              <a:xfrm>
                <a:off x="3202" y="1595"/>
                <a:ext cx="169" cy="157"/>
              </a:xfrm>
              <a:prstGeom prst="ellipse">
                <a:avLst/>
              </a:prstGeom>
              <a:solidFill>
                <a:srgbClr val="434343"/>
              </a:solidFill>
              <a:ln w="9525">
                <a:noFill/>
                <a:round/>
                <a:headEnd/>
                <a:tailEnd/>
              </a:ln>
            </p:spPr>
            <p:txBody>
              <a:bodyPr/>
              <a:lstStyle/>
              <a:p>
                <a:endParaRPr lang="it-IT"/>
              </a:p>
            </p:txBody>
          </p:sp>
          <p:sp>
            <p:nvSpPr>
              <p:cNvPr id="479943" name="Oval 1735"/>
              <p:cNvSpPr>
                <a:spLocks noChangeArrowheads="1"/>
              </p:cNvSpPr>
              <p:nvPr/>
            </p:nvSpPr>
            <p:spPr bwMode="auto">
              <a:xfrm>
                <a:off x="3204" y="1595"/>
                <a:ext cx="165" cy="157"/>
              </a:xfrm>
              <a:prstGeom prst="ellipse">
                <a:avLst/>
              </a:prstGeom>
              <a:solidFill>
                <a:srgbClr val="454545"/>
              </a:solidFill>
              <a:ln w="9525">
                <a:noFill/>
                <a:round/>
                <a:headEnd/>
                <a:tailEnd/>
              </a:ln>
            </p:spPr>
            <p:txBody>
              <a:bodyPr/>
              <a:lstStyle/>
              <a:p>
                <a:endParaRPr lang="it-IT"/>
              </a:p>
            </p:txBody>
          </p:sp>
          <p:sp>
            <p:nvSpPr>
              <p:cNvPr id="479944" name="Oval 1736"/>
              <p:cNvSpPr>
                <a:spLocks noChangeArrowheads="1"/>
              </p:cNvSpPr>
              <p:nvPr/>
            </p:nvSpPr>
            <p:spPr bwMode="auto">
              <a:xfrm>
                <a:off x="3204" y="1595"/>
                <a:ext cx="165" cy="157"/>
              </a:xfrm>
              <a:prstGeom prst="ellipse">
                <a:avLst/>
              </a:prstGeom>
              <a:solidFill>
                <a:srgbClr val="484848"/>
              </a:solidFill>
              <a:ln w="9525">
                <a:noFill/>
                <a:round/>
                <a:headEnd/>
                <a:tailEnd/>
              </a:ln>
            </p:spPr>
            <p:txBody>
              <a:bodyPr/>
              <a:lstStyle/>
              <a:p>
                <a:endParaRPr lang="it-IT"/>
              </a:p>
            </p:txBody>
          </p:sp>
          <p:sp>
            <p:nvSpPr>
              <p:cNvPr id="479945" name="Oval 1737"/>
              <p:cNvSpPr>
                <a:spLocks noChangeArrowheads="1"/>
              </p:cNvSpPr>
              <p:nvPr/>
            </p:nvSpPr>
            <p:spPr bwMode="auto">
              <a:xfrm>
                <a:off x="3204" y="1597"/>
                <a:ext cx="165" cy="152"/>
              </a:xfrm>
              <a:prstGeom prst="ellipse">
                <a:avLst/>
              </a:prstGeom>
              <a:solidFill>
                <a:srgbClr val="4A4A4A"/>
              </a:solidFill>
              <a:ln w="9525">
                <a:noFill/>
                <a:round/>
                <a:headEnd/>
                <a:tailEnd/>
              </a:ln>
            </p:spPr>
            <p:txBody>
              <a:bodyPr/>
              <a:lstStyle/>
              <a:p>
                <a:endParaRPr lang="it-IT"/>
              </a:p>
            </p:txBody>
          </p:sp>
          <p:sp>
            <p:nvSpPr>
              <p:cNvPr id="479946" name="Oval 1738"/>
              <p:cNvSpPr>
                <a:spLocks noChangeArrowheads="1"/>
              </p:cNvSpPr>
              <p:nvPr/>
            </p:nvSpPr>
            <p:spPr bwMode="auto">
              <a:xfrm>
                <a:off x="3206" y="1597"/>
                <a:ext cx="160" cy="152"/>
              </a:xfrm>
              <a:prstGeom prst="ellipse">
                <a:avLst/>
              </a:prstGeom>
              <a:solidFill>
                <a:srgbClr val="4C4C4C"/>
              </a:solidFill>
              <a:ln w="9525">
                <a:noFill/>
                <a:round/>
                <a:headEnd/>
                <a:tailEnd/>
              </a:ln>
            </p:spPr>
            <p:txBody>
              <a:bodyPr/>
              <a:lstStyle/>
              <a:p>
                <a:endParaRPr lang="it-IT"/>
              </a:p>
            </p:txBody>
          </p:sp>
          <p:sp>
            <p:nvSpPr>
              <p:cNvPr id="479947" name="Oval 1739"/>
              <p:cNvSpPr>
                <a:spLocks noChangeArrowheads="1"/>
              </p:cNvSpPr>
              <p:nvPr/>
            </p:nvSpPr>
            <p:spPr bwMode="auto">
              <a:xfrm>
                <a:off x="3206" y="1597"/>
                <a:ext cx="160" cy="152"/>
              </a:xfrm>
              <a:prstGeom prst="ellipse">
                <a:avLst/>
              </a:prstGeom>
              <a:solidFill>
                <a:srgbClr val="4F4F4F"/>
              </a:solidFill>
              <a:ln w="9525">
                <a:noFill/>
                <a:round/>
                <a:headEnd/>
                <a:tailEnd/>
              </a:ln>
            </p:spPr>
            <p:txBody>
              <a:bodyPr/>
              <a:lstStyle/>
              <a:p>
                <a:endParaRPr lang="it-IT"/>
              </a:p>
            </p:txBody>
          </p:sp>
          <p:sp>
            <p:nvSpPr>
              <p:cNvPr id="479948" name="Oval 1740"/>
              <p:cNvSpPr>
                <a:spLocks noChangeArrowheads="1"/>
              </p:cNvSpPr>
              <p:nvPr/>
            </p:nvSpPr>
            <p:spPr bwMode="auto">
              <a:xfrm>
                <a:off x="3206" y="1599"/>
                <a:ext cx="158" cy="148"/>
              </a:xfrm>
              <a:prstGeom prst="ellipse">
                <a:avLst/>
              </a:prstGeom>
              <a:solidFill>
                <a:srgbClr val="515151"/>
              </a:solidFill>
              <a:ln w="9525">
                <a:noFill/>
                <a:round/>
                <a:headEnd/>
                <a:tailEnd/>
              </a:ln>
            </p:spPr>
            <p:txBody>
              <a:bodyPr/>
              <a:lstStyle/>
              <a:p>
                <a:endParaRPr lang="it-IT"/>
              </a:p>
            </p:txBody>
          </p:sp>
          <p:sp>
            <p:nvSpPr>
              <p:cNvPr id="479949" name="Oval 1741"/>
              <p:cNvSpPr>
                <a:spLocks noChangeArrowheads="1"/>
              </p:cNvSpPr>
              <p:nvPr/>
            </p:nvSpPr>
            <p:spPr bwMode="auto">
              <a:xfrm>
                <a:off x="3208" y="1599"/>
                <a:ext cx="156" cy="148"/>
              </a:xfrm>
              <a:prstGeom prst="ellipse">
                <a:avLst/>
              </a:prstGeom>
              <a:solidFill>
                <a:srgbClr val="535353"/>
              </a:solidFill>
              <a:ln w="9525">
                <a:noFill/>
                <a:round/>
                <a:headEnd/>
                <a:tailEnd/>
              </a:ln>
            </p:spPr>
            <p:txBody>
              <a:bodyPr/>
              <a:lstStyle/>
              <a:p>
                <a:endParaRPr lang="it-IT"/>
              </a:p>
            </p:txBody>
          </p:sp>
          <p:sp>
            <p:nvSpPr>
              <p:cNvPr id="479950" name="Oval 1742"/>
              <p:cNvSpPr>
                <a:spLocks noChangeArrowheads="1"/>
              </p:cNvSpPr>
              <p:nvPr/>
            </p:nvSpPr>
            <p:spPr bwMode="auto">
              <a:xfrm>
                <a:off x="3208" y="1601"/>
                <a:ext cx="156" cy="144"/>
              </a:xfrm>
              <a:prstGeom prst="ellipse">
                <a:avLst/>
              </a:prstGeom>
              <a:solidFill>
                <a:srgbClr val="565656"/>
              </a:solidFill>
              <a:ln w="9525">
                <a:noFill/>
                <a:round/>
                <a:headEnd/>
                <a:tailEnd/>
              </a:ln>
            </p:spPr>
            <p:txBody>
              <a:bodyPr/>
              <a:lstStyle/>
              <a:p>
                <a:endParaRPr lang="it-IT"/>
              </a:p>
            </p:txBody>
          </p:sp>
          <p:sp>
            <p:nvSpPr>
              <p:cNvPr id="479951" name="Oval 1743"/>
              <p:cNvSpPr>
                <a:spLocks noChangeArrowheads="1"/>
              </p:cNvSpPr>
              <p:nvPr/>
            </p:nvSpPr>
            <p:spPr bwMode="auto">
              <a:xfrm>
                <a:off x="3210" y="1601"/>
                <a:ext cx="152" cy="144"/>
              </a:xfrm>
              <a:prstGeom prst="ellipse">
                <a:avLst/>
              </a:prstGeom>
              <a:solidFill>
                <a:srgbClr val="585858"/>
              </a:solidFill>
              <a:ln w="9525">
                <a:noFill/>
                <a:round/>
                <a:headEnd/>
                <a:tailEnd/>
              </a:ln>
            </p:spPr>
            <p:txBody>
              <a:bodyPr/>
              <a:lstStyle/>
              <a:p>
                <a:endParaRPr lang="it-IT"/>
              </a:p>
            </p:txBody>
          </p:sp>
          <p:sp>
            <p:nvSpPr>
              <p:cNvPr id="479952" name="Oval 1744"/>
              <p:cNvSpPr>
                <a:spLocks noChangeArrowheads="1"/>
              </p:cNvSpPr>
              <p:nvPr/>
            </p:nvSpPr>
            <p:spPr bwMode="auto">
              <a:xfrm>
                <a:off x="3210" y="1601"/>
                <a:ext cx="152" cy="144"/>
              </a:xfrm>
              <a:prstGeom prst="ellipse">
                <a:avLst/>
              </a:prstGeom>
              <a:solidFill>
                <a:srgbClr val="5A5A5A"/>
              </a:solidFill>
              <a:ln w="9525">
                <a:noFill/>
                <a:round/>
                <a:headEnd/>
                <a:tailEnd/>
              </a:ln>
            </p:spPr>
            <p:txBody>
              <a:bodyPr/>
              <a:lstStyle/>
              <a:p>
                <a:endParaRPr lang="it-IT"/>
              </a:p>
            </p:txBody>
          </p:sp>
          <p:sp>
            <p:nvSpPr>
              <p:cNvPr id="479953" name="Oval 1745"/>
              <p:cNvSpPr>
                <a:spLocks noChangeArrowheads="1"/>
              </p:cNvSpPr>
              <p:nvPr/>
            </p:nvSpPr>
            <p:spPr bwMode="auto">
              <a:xfrm>
                <a:off x="3212" y="1603"/>
                <a:ext cx="148" cy="140"/>
              </a:xfrm>
              <a:prstGeom prst="ellipse">
                <a:avLst/>
              </a:prstGeom>
              <a:solidFill>
                <a:srgbClr val="5D5D5D"/>
              </a:solidFill>
              <a:ln w="9525">
                <a:noFill/>
                <a:round/>
                <a:headEnd/>
                <a:tailEnd/>
              </a:ln>
            </p:spPr>
            <p:txBody>
              <a:bodyPr/>
              <a:lstStyle/>
              <a:p>
                <a:endParaRPr lang="it-IT"/>
              </a:p>
            </p:txBody>
          </p:sp>
          <p:sp>
            <p:nvSpPr>
              <p:cNvPr id="479954" name="Oval 1746"/>
              <p:cNvSpPr>
                <a:spLocks noChangeArrowheads="1"/>
              </p:cNvSpPr>
              <p:nvPr/>
            </p:nvSpPr>
            <p:spPr bwMode="auto">
              <a:xfrm>
                <a:off x="3212" y="1603"/>
                <a:ext cx="148" cy="140"/>
              </a:xfrm>
              <a:prstGeom prst="ellipse">
                <a:avLst/>
              </a:prstGeom>
              <a:solidFill>
                <a:srgbClr val="5F5F5F"/>
              </a:solidFill>
              <a:ln w="9525">
                <a:noFill/>
                <a:round/>
                <a:headEnd/>
                <a:tailEnd/>
              </a:ln>
            </p:spPr>
            <p:txBody>
              <a:bodyPr/>
              <a:lstStyle/>
              <a:p>
                <a:endParaRPr lang="it-IT"/>
              </a:p>
            </p:txBody>
          </p:sp>
          <p:sp>
            <p:nvSpPr>
              <p:cNvPr id="479955" name="Oval 1747"/>
              <p:cNvSpPr>
                <a:spLocks noChangeArrowheads="1"/>
              </p:cNvSpPr>
              <p:nvPr/>
            </p:nvSpPr>
            <p:spPr bwMode="auto">
              <a:xfrm>
                <a:off x="3212" y="1603"/>
                <a:ext cx="146" cy="140"/>
              </a:xfrm>
              <a:prstGeom prst="ellipse">
                <a:avLst/>
              </a:prstGeom>
              <a:solidFill>
                <a:srgbClr val="616161"/>
              </a:solidFill>
              <a:ln w="9525">
                <a:noFill/>
                <a:round/>
                <a:headEnd/>
                <a:tailEnd/>
              </a:ln>
            </p:spPr>
            <p:txBody>
              <a:bodyPr/>
              <a:lstStyle/>
              <a:p>
                <a:endParaRPr lang="it-IT"/>
              </a:p>
            </p:txBody>
          </p:sp>
          <p:sp>
            <p:nvSpPr>
              <p:cNvPr id="479956" name="Oval 1748"/>
              <p:cNvSpPr>
                <a:spLocks noChangeArrowheads="1"/>
              </p:cNvSpPr>
              <p:nvPr/>
            </p:nvSpPr>
            <p:spPr bwMode="auto">
              <a:xfrm>
                <a:off x="3214" y="1605"/>
                <a:ext cx="144" cy="136"/>
              </a:xfrm>
              <a:prstGeom prst="ellipse">
                <a:avLst/>
              </a:prstGeom>
              <a:solidFill>
                <a:srgbClr val="646464"/>
              </a:solidFill>
              <a:ln w="9525">
                <a:noFill/>
                <a:round/>
                <a:headEnd/>
                <a:tailEnd/>
              </a:ln>
            </p:spPr>
            <p:txBody>
              <a:bodyPr/>
              <a:lstStyle/>
              <a:p>
                <a:endParaRPr lang="it-IT"/>
              </a:p>
            </p:txBody>
          </p:sp>
          <p:sp>
            <p:nvSpPr>
              <p:cNvPr id="479957" name="Oval 1749"/>
              <p:cNvSpPr>
                <a:spLocks noChangeArrowheads="1"/>
              </p:cNvSpPr>
              <p:nvPr/>
            </p:nvSpPr>
            <p:spPr bwMode="auto">
              <a:xfrm>
                <a:off x="3214" y="1605"/>
                <a:ext cx="144" cy="136"/>
              </a:xfrm>
              <a:prstGeom prst="ellipse">
                <a:avLst/>
              </a:prstGeom>
              <a:solidFill>
                <a:srgbClr val="666666"/>
              </a:solidFill>
              <a:ln w="9525">
                <a:noFill/>
                <a:round/>
                <a:headEnd/>
                <a:tailEnd/>
              </a:ln>
            </p:spPr>
            <p:txBody>
              <a:bodyPr/>
              <a:lstStyle/>
              <a:p>
                <a:endParaRPr lang="it-IT"/>
              </a:p>
            </p:txBody>
          </p:sp>
          <p:sp>
            <p:nvSpPr>
              <p:cNvPr id="479958" name="Oval 1750"/>
              <p:cNvSpPr>
                <a:spLocks noChangeArrowheads="1"/>
              </p:cNvSpPr>
              <p:nvPr/>
            </p:nvSpPr>
            <p:spPr bwMode="auto">
              <a:xfrm>
                <a:off x="3214" y="1607"/>
                <a:ext cx="142" cy="132"/>
              </a:xfrm>
              <a:prstGeom prst="ellipse">
                <a:avLst/>
              </a:prstGeom>
              <a:solidFill>
                <a:srgbClr val="686868"/>
              </a:solidFill>
              <a:ln w="9525">
                <a:noFill/>
                <a:round/>
                <a:headEnd/>
                <a:tailEnd/>
              </a:ln>
            </p:spPr>
            <p:txBody>
              <a:bodyPr/>
              <a:lstStyle/>
              <a:p>
                <a:endParaRPr lang="it-IT"/>
              </a:p>
            </p:txBody>
          </p:sp>
          <p:sp>
            <p:nvSpPr>
              <p:cNvPr id="479959" name="Oval 1751"/>
              <p:cNvSpPr>
                <a:spLocks noChangeArrowheads="1"/>
              </p:cNvSpPr>
              <p:nvPr/>
            </p:nvSpPr>
            <p:spPr bwMode="auto">
              <a:xfrm>
                <a:off x="3216" y="1607"/>
                <a:ext cx="140" cy="132"/>
              </a:xfrm>
              <a:prstGeom prst="ellipse">
                <a:avLst/>
              </a:prstGeom>
              <a:solidFill>
                <a:srgbClr val="6B6B6B"/>
              </a:solidFill>
              <a:ln w="9525">
                <a:noFill/>
                <a:round/>
                <a:headEnd/>
                <a:tailEnd/>
              </a:ln>
            </p:spPr>
            <p:txBody>
              <a:bodyPr/>
              <a:lstStyle/>
              <a:p>
                <a:endParaRPr lang="it-IT"/>
              </a:p>
            </p:txBody>
          </p:sp>
          <p:sp>
            <p:nvSpPr>
              <p:cNvPr id="479960" name="Oval 1752"/>
              <p:cNvSpPr>
                <a:spLocks noChangeArrowheads="1"/>
              </p:cNvSpPr>
              <p:nvPr/>
            </p:nvSpPr>
            <p:spPr bwMode="auto">
              <a:xfrm>
                <a:off x="3216" y="1607"/>
                <a:ext cx="140" cy="132"/>
              </a:xfrm>
              <a:prstGeom prst="ellipse">
                <a:avLst/>
              </a:prstGeom>
              <a:solidFill>
                <a:srgbClr val="6D6D6D"/>
              </a:solidFill>
              <a:ln w="9525">
                <a:noFill/>
                <a:round/>
                <a:headEnd/>
                <a:tailEnd/>
              </a:ln>
            </p:spPr>
            <p:txBody>
              <a:bodyPr/>
              <a:lstStyle/>
              <a:p>
                <a:endParaRPr lang="it-IT"/>
              </a:p>
            </p:txBody>
          </p:sp>
          <p:sp>
            <p:nvSpPr>
              <p:cNvPr id="479961" name="Oval 1753"/>
              <p:cNvSpPr>
                <a:spLocks noChangeArrowheads="1"/>
              </p:cNvSpPr>
              <p:nvPr/>
            </p:nvSpPr>
            <p:spPr bwMode="auto">
              <a:xfrm>
                <a:off x="3218" y="1609"/>
                <a:ext cx="136" cy="128"/>
              </a:xfrm>
              <a:prstGeom prst="ellipse">
                <a:avLst/>
              </a:prstGeom>
              <a:solidFill>
                <a:srgbClr val="6F6F6F"/>
              </a:solidFill>
              <a:ln w="9525">
                <a:noFill/>
                <a:round/>
                <a:headEnd/>
                <a:tailEnd/>
              </a:ln>
            </p:spPr>
            <p:txBody>
              <a:bodyPr/>
              <a:lstStyle/>
              <a:p>
                <a:endParaRPr lang="it-IT"/>
              </a:p>
            </p:txBody>
          </p:sp>
          <p:sp>
            <p:nvSpPr>
              <p:cNvPr id="479962" name="Oval 1754"/>
              <p:cNvSpPr>
                <a:spLocks noChangeArrowheads="1"/>
              </p:cNvSpPr>
              <p:nvPr/>
            </p:nvSpPr>
            <p:spPr bwMode="auto">
              <a:xfrm>
                <a:off x="3218" y="1609"/>
                <a:ext cx="136" cy="128"/>
              </a:xfrm>
              <a:prstGeom prst="ellipse">
                <a:avLst/>
              </a:prstGeom>
              <a:solidFill>
                <a:srgbClr val="727272"/>
              </a:solidFill>
              <a:ln w="9525">
                <a:noFill/>
                <a:round/>
                <a:headEnd/>
                <a:tailEnd/>
              </a:ln>
            </p:spPr>
            <p:txBody>
              <a:bodyPr/>
              <a:lstStyle/>
              <a:p>
                <a:endParaRPr lang="it-IT"/>
              </a:p>
            </p:txBody>
          </p:sp>
          <p:sp>
            <p:nvSpPr>
              <p:cNvPr id="479963" name="Oval 1755"/>
              <p:cNvSpPr>
                <a:spLocks noChangeArrowheads="1"/>
              </p:cNvSpPr>
              <p:nvPr/>
            </p:nvSpPr>
            <p:spPr bwMode="auto">
              <a:xfrm>
                <a:off x="3218" y="1609"/>
                <a:ext cx="134" cy="128"/>
              </a:xfrm>
              <a:prstGeom prst="ellipse">
                <a:avLst/>
              </a:prstGeom>
              <a:solidFill>
                <a:srgbClr val="747474"/>
              </a:solidFill>
              <a:ln w="9525">
                <a:noFill/>
                <a:round/>
                <a:headEnd/>
                <a:tailEnd/>
              </a:ln>
            </p:spPr>
            <p:txBody>
              <a:bodyPr/>
              <a:lstStyle/>
              <a:p>
                <a:endParaRPr lang="it-IT"/>
              </a:p>
            </p:txBody>
          </p:sp>
          <p:sp>
            <p:nvSpPr>
              <p:cNvPr id="479964" name="Oval 1756"/>
              <p:cNvSpPr>
                <a:spLocks noChangeArrowheads="1"/>
              </p:cNvSpPr>
              <p:nvPr/>
            </p:nvSpPr>
            <p:spPr bwMode="auto">
              <a:xfrm>
                <a:off x="3220" y="1611"/>
                <a:ext cx="132" cy="124"/>
              </a:xfrm>
              <a:prstGeom prst="ellipse">
                <a:avLst/>
              </a:prstGeom>
              <a:solidFill>
                <a:srgbClr val="777777"/>
              </a:solidFill>
              <a:ln w="9525">
                <a:noFill/>
                <a:round/>
                <a:headEnd/>
                <a:tailEnd/>
              </a:ln>
            </p:spPr>
            <p:txBody>
              <a:bodyPr/>
              <a:lstStyle/>
              <a:p>
                <a:endParaRPr lang="it-IT"/>
              </a:p>
            </p:txBody>
          </p:sp>
          <p:sp>
            <p:nvSpPr>
              <p:cNvPr id="479965" name="Oval 1757"/>
              <p:cNvSpPr>
                <a:spLocks noChangeArrowheads="1"/>
              </p:cNvSpPr>
              <p:nvPr/>
            </p:nvSpPr>
            <p:spPr bwMode="auto">
              <a:xfrm>
                <a:off x="3220" y="1611"/>
                <a:ext cx="130" cy="124"/>
              </a:xfrm>
              <a:prstGeom prst="ellipse">
                <a:avLst/>
              </a:prstGeom>
              <a:solidFill>
                <a:srgbClr val="797979"/>
              </a:solidFill>
              <a:ln w="9525">
                <a:noFill/>
                <a:round/>
                <a:headEnd/>
                <a:tailEnd/>
              </a:ln>
            </p:spPr>
            <p:txBody>
              <a:bodyPr/>
              <a:lstStyle/>
              <a:p>
                <a:endParaRPr lang="it-IT"/>
              </a:p>
            </p:txBody>
          </p:sp>
          <p:sp>
            <p:nvSpPr>
              <p:cNvPr id="479966" name="Oval 1758"/>
              <p:cNvSpPr>
                <a:spLocks noChangeArrowheads="1"/>
              </p:cNvSpPr>
              <p:nvPr/>
            </p:nvSpPr>
            <p:spPr bwMode="auto">
              <a:xfrm>
                <a:off x="3222" y="1613"/>
                <a:ext cx="128" cy="120"/>
              </a:xfrm>
              <a:prstGeom prst="ellipse">
                <a:avLst/>
              </a:prstGeom>
              <a:solidFill>
                <a:srgbClr val="7B7B7B"/>
              </a:solidFill>
              <a:ln w="9525">
                <a:noFill/>
                <a:round/>
                <a:headEnd/>
                <a:tailEnd/>
              </a:ln>
            </p:spPr>
            <p:txBody>
              <a:bodyPr/>
              <a:lstStyle/>
              <a:p>
                <a:endParaRPr lang="it-IT"/>
              </a:p>
            </p:txBody>
          </p:sp>
          <p:sp>
            <p:nvSpPr>
              <p:cNvPr id="479967" name="Oval 1759"/>
              <p:cNvSpPr>
                <a:spLocks noChangeArrowheads="1"/>
              </p:cNvSpPr>
              <p:nvPr/>
            </p:nvSpPr>
            <p:spPr bwMode="auto">
              <a:xfrm>
                <a:off x="3222" y="1613"/>
                <a:ext cx="128" cy="120"/>
              </a:xfrm>
              <a:prstGeom prst="ellipse">
                <a:avLst/>
              </a:prstGeom>
              <a:solidFill>
                <a:srgbClr val="7E7E7E"/>
              </a:solidFill>
              <a:ln w="9525">
                <a:noFill/>
                <a:round/>
                <a:headEnd/>
                <a:tailEnd/>
              </a:ln>
            </p:spPr>
            <p:txBody>
              <a:bodyPr/>
              <a:lstStyle/>
              <a:p>
                <a:endParaRPr lang="it-IT"/>
              </a:p>
            </p:txBody>
          </p:sp>
          <p:sp>
            <p:nvSpPr>
              <p:cNvPr id="479968" name="Oval 1760"/>
              <p:cNvSpPr>
                <a:spLocks noChangeArrowheads="1"/>
              </p:cNvSpPr>
              <p:nvPr/>
            </p:nvSpPr>
            <p:spPr bwMode="auto">
              <a:xfrm>
                <a:off x="3222" y="1613"/>
                <a:ext cx="126" cy="120"/>
              </a:xfrm>
              <a:prstGeom prst="ellipse">
                <a:avLst/>
              </a:prstGeom>
              <a:solidFill>
                <a:srgbClr val="808080"/>
              </a:solidFill>
              <a:ln w="9525">
                <a:noFill/>
                <a:round/>
                <a:headEnd/>
                <a:tailEnd/>
              </a:ln>
            </p:spPr>
            <p:txBody>
              <a:bodyPr/>
              <a:lstStyle/>
              <a:p>
                <a:endParaRPr lang="it-IT"/>
              </a:p>
            </p:txBody>
          </p:sp>
          <p:sp>
            <p:nvSpPr>
              <p:cNvPr id="479969" name="Oval 1761"/>
              <p:cNvSpPr>
                <a:spLocks noChangeArrowheads="1"/>
              </p:cNvSpPr>
              <p:nvPr/>
            </p:nvSpPr>
            <p:spPr bwMode="auto">
              <a:xfrm>
                <a:off x="3224" y="1615"/>
                <a:ext cx="124" cy="116"/>
              </a:xfrm>
              <a:prstGeom prst="ellipse">
                <a:avLst/>
              </a:prstGeom>
              <a:solidFill>
                <a:srgbClr val="828282"/>
              </a:solidFill>
              <a:ln w="9525">
                <a:noFill/>
                <a:round/>
                <a:headEnd/>
                <a:tailEnd/>
              </a:ln>
            </p:spPr>
            <p:txBody>
              <a:bodyPr/>
              <a:lstStyle/>
              <a:p>
                <a:endParaRPr lang="it-IT"/>
              </a:p>
            </p:txBody>
          </p:sp>
          <p:sp>
            <p:nvSpPr>
              <p:cNvPr id="479970" name="Oval 1762"/>
              <p:cNvSpPr>
                <a:spLocks noChangeArrowheads="1"/>
              </p:cNvSpPr>
              <p:nvPr/>
            </p:nvSpPr>
            <p:spPr bwMode="auto">
              <a:xfrm>
                <a:off x="3224" y="1615"/>
                <a:ext cx="124" cy="116"/>
              </a:xfrm>
              <a:prstGeom prst="ellipse">
                <a:avLst/>
              </a:prstGeom>
              <a:solidFill>
                <a:srgbClr val="848484"/>
              </a:solidFill>
              <a:ln w="9525">
                <a:noFill/>
                <a:round/>
                <a:headEnd/>
                <a:tailEnd/>
              </a:ln>
            </p:spPr>
            <p:txBody>
              <a:bodyPr/>
              <a:lstStyle/>
              <a:p>
                <a:endParaRPr lang="it-IT"/>
              </a:p>
            </p:txBody>
          </p:sp>
          <p:sp>
            <p:nvSpPr>
              <p:cNvPr id="479971" name="Oval 1763"/>
              <p:cNvSpPr>
                <a:spLocks noChangeArrowheads="1"/>
              </p:cNvSpPr>
              <p:nvPr/>
            </p:nvSpPr>
            <p:spPr bwMode="auto">
              <a:xfrm>
                <a:off x="3226" y="1615"/>
                <a:ext cx="120" cy="116"/>
              </a:xfrm>
              <a:prstGeom prst="ellipse">
                <a:avLst/>
              </a:prstGeom>
              <a:solidFill>
                <a:srgbClr val="878787"/>
              </a:solidFill>
              <a:ln w="9525">
                <a:noFill/>
                <a:round/>
                <a:headEnd/>
                <a:tailEnd/>
              </a:ln>
            </p:spPr>
            <p:txBody>
              <a:bodyPr/>
              <a:lstStyle/>
              <a:p>
                <a:endParaRPr lang="it-IT"/>
              </a:p>
            </p:txBody>
          </p:sp>
          <p:sp>
            <p:nvSpPr>
              <p:cNvPr id="479972" name="Oval 1764"/>
              <p:cNvSpPr>
                <a:spLocks noChangeArrowheads="1"/>
              </p:cNvSpPr>
              <p:nvPr/>
            </p:nvSpPr>
            <p:spPr bwMode="auto">
              <a:xfrm>
                <a:off x="3226" y="1617"/>
                <a:ext cx="120" cy="112"/>
              </a:xfrm>
              <a:prstGeom prst="ellipse">
                <a:avLst/>
              </a:prstGeom>
              <a:solidFill>
                <a:srgbClr val="898989"/>
              </a:solidFill>
              <a:ln w="9525">
                <a:noFill/>
                <a:round/>
                <a:headEnd/>
                <a:tailEnd/>
              </a:ln>
            </p:spPr>
            <p:txBody>
              <a:bodyPr/>
              <a:lstStyle/>
              <a:p>
                <a:endParaRPr lang="it-IT"/>
              </a:p>
            </p:txBody>
          </p:sp>
          <p:sp>
            <p:nvSpPr>
              <p:cNvPr id="479973" name="Oval 1765"/>
              <p:cNvSpPr>
                <a:spLocks noChangeArrowheads="1"/>
              </p:cNvSpPr>
              <p:nvPr/>
            </p:nvSpPr>
            <p:spPr bwMode="auto">
              <a:xfrm>
                <a:off x="3226" y="1617"/>
                <a:ext cx="118" cy="112"/>
              </a:xfrm>
              <a:prstGeom prst="ellipse">
                <a:avLst/>
              </a:prstGeom>
              <a:solidFill>
                <a:srgbClr val="8B8B8B"/>
              </a:solidFill>
              <a:ln w="9525">
                <a:noFill/>
                <a:round/>
                <a:headEnd/>
                <a:tailEnd/>
              </a:ln>
            </p:spPr>
            <p:txBody>
              <a:bodyPr/>
              <a:lstStyle/>
              <a:p>
                <a:endParaRPr lang="it-IT"/>
              </a:p>
            </p:txBody>
          </p:sp>
          <p:sp>
            <p:nvSpPr>
              <p:cNvPr id="479974" name="Oval 1766"/>
              <p:cNvSpPr>
                <a:spLocks noChangeArrowheads="1"/>
              </p:cNvSpPr>
              <p:nvPr/>
            </p:nvSpPr>
            <p:spPr bwMode="auto">
              <a:xfrm>
                <a:off x="3228" y="1617"/>
                <a:ext cx="116" cy="110"/>
              </a:xfrm>
              <a:prstGeom prst="ellipse">
                <a:avLst/>
              </a:prstGeom>
              <a:solidFill>
                <a:srgbClr val="8D8D8D"/>
              </a:solidFill>
              <a:ln w="9525">
                <a:noFill/>
                <a:round/>
                <a:headEnd/>
                <a:tailEnd/>
              </a:ln>
            </p:spPr>
            <p:txBody>
              <a:bodyPr/>
              <a:lstStyle/>
              <a:p>
                <a:endParaRPr lang="it-IT"/>
              </a:p>
            </p:txBody>
          </p:sp>
          <p:sp>
            <p:nvSpPr>
              <p:cNvPr id="479975" name="Oval 1767"/>
              <p:cNvSpPr>
                <a:spLocks noChangeArrowheads="1"/>
              </p:cNvSpPr>
              <p:nvPr/>
            </p:nvSpPr>
            <p:spPr bwMode="auto">
              <a:xfrm>
                <a:off x="3228" y="1620"/>
                <a:ext cx="116" cy="107"/>
              </a:xfrm>
              <a:prstGeom prst="ellipse">
                <a:avLst/>
              </a:prstGeom>
              <a:solidFill>
                <a:srgbClr val="909090"/>
              </a:solidFill>
              <a:ln w="9525">
                <a:noFill/>
                <a:round/>
                <a:headEnd/>
                <a:tailEnd/>
              </a:ln>
            </p:spPr>
            <p:txBody>
              <a:bodyPr/>
              <a:lstStyle/>
              <a:p>
                <a:endParaRPr lang="it-IT"/>
              </a:p>
            </p:txBody>
          </p:sp>
          <p:sp>
            <p:nvSpPr>
              <p:cNvPr id="479976" name="Oval 1768"/>
              <p:cNvSpPr>
                <a:spLocks noChangeArrowheads="1"/>
              </p:cNvSpPr>
              <p:nvPr/>
            </p:nvSpPr>
            <p:spPr bwMode="auto">
              <a:xfrm>
                <a:off x="3231" y="1620"/>
                <a:ext cx="111" cy="107"/>
              </a:xfrm>
              <a:prstGeom prst="ellipse">
                <a:avLst/>
              </a:prstGeom>
              <a:solidFill>
                <a:srgbClr val="929292"/>
              </a:solidFill>
              <a:ln w="9525">
                <a:noFill/>
                <a:round/>
                <a:headEnd/>
                <a:tailEnd/>
              </a:ln>
            </p:spPr>
            <p:txBody>
              <a:bodyPr/>
              <a:lstStyle/>
              <a:p>
                <a:endParaRPr lang="it-IT"/>
              </a:p>
            </p:txBody>
          </p:sp>
          <p:sp>
            <p:nvSpPr>
              <p:cNvPr id="479977" name="Oval 1769"/>
              <p:cNvSpPr>
                <a:spLocks noChangeArrowheads="1"/>
              </p:cNvSpPr>
              <p:nvPr/>
            </p:nvSpPr>
            <p:spPr bwMode="auto">
              <a:xfrm>
                <a:off x="3231" y="1622"/>
                <a:ext cx="111" cy="103"/>
              </a:xfrm>
              <a:prstGeom prst="ellipse">
                <a:avLst/>
              </a:prstGeom>
              <a:solidFill>
                <a:srgbClr val="949494"/>
              </a:solidFill>
              <a:ln w="9525">
                <a:noFill/>
                <a:round/>
                <a:headEnd/>
                <a:tailEnd/>
              </a:ln>
            </p:spPr>
            <p:txBody>
              <a:bodyPr/>
              <a:lstStyle/>
              <a:p>
                <a:endParaRPr lang="it-IT"/>
              </a:p>
            </p:txBody>
          </p:sp>
          <p:sp>
            <p:nvSpPr>
              <p:cNvPr id="479978" name="Oval 1770"/>
              <p:cNvSpPr>
                <a:spLocks noChangeArrowheads="1"/>
              </p:cNvSpPr>
              <p:nvPr/>
            </p:nvSpPr>
            <p:spPr bwMode="auto">
              <a:xfrm>
                <a:off x="3231" y="1622"/>
                <a:ext cx="109" cy="103"/>
              </a:xfrm>
              <a:prstGeom prst="ellipse">
                <a:avLst/>
              </a:prstGeom>
              <a:solidFill>
                <a:srgbClr val="969696"/>
              </a:solidFill>
              <a:ln w="9525">
                <a:noFill/>
                <a:round/>
                <a:headEnd/>
                <a:tailEnd/>
              </a:ln>
            </p:spPr>
            <p:txBody>
              <a:bodyPr/>
              <a:lstStyle/>
              <a:p>
                <a:endParaRPr lang="it-IT"/>
              </a:p>
            </p:txBody>
          </p:sp>
          <p:sp>
            <p:nvSpPr>
              <p:cNvPr id="479979" name="Oval 1771"/>
              <p:cNvSpPr>
                <a:spLocks noChangeArrowheads="1"/>
              </p:cNvSpPr>
              <p:nvPr/>
            </p:nvSpPr>
            <p:spPr bwMode="auto">
              <a:xfrm>
                <a:off x="3233" y="1622"/>
                <a:ext cx="107" cy="101"/>
              </a:xfrm>
              <a:prstGeom prst="ellipse">
                <a:avLst/>
              </a:prstGeom>
              <a:solidFill>
                <a:srgbClr val="989898"/>
              </a:solidFill>
              <a:ln w="9525">
                <a:noFill/>
                <a:round/>
                <a:headEnd/>
                <a:tailEnd/>
              </a:ln>
            </p:spPr>
            <p:txBody>
              <a:bodyPr/>
              <a:lstStyle/>
              <a:p>
                <a:endParaRPr lang="it-IT"/>
              </a:p>
            </p:txBody>
          </p:sp>
          <p:sp>
            <p:nvSpPr>
              <p:cNvPr id="479980" name="Oval 1772"/>
              <p:cNvSpPr>
                <a:spLocks noChangeArrowheads="1"/>
              </p:cNvSpPr>
              <p:nvPr/>
            </p:nvSpPr>
            <p:spPr bwMode="auto">
              <a:xfrm>
                <a:off x="3233" y="1624"/>
                <a:ext cx="107" cy="99"/>
              </a:xfrm>
              <a:prstGeom prst="ellipse">
                <a:avLst/>
              </a:prstGeom>
              <a:solidFill>
                <a:srgbClr val="9A9A9A"/>
              </a:solidFill>
              <a:ln w="9525">
                <a:noFill/>
                <a:round/>
                <a:headEnd/>
                <a:tailEnd/>
              </a:ln>
            </p:spPr>
            <p:txBody>
              <a:bodyPr/>
              <a:lstStyle/>
              <a:p>
                <a:endParaRPr lang="it-IT"/>
              </a:p>
            </p:txBody>
          </p:sp>
          <p:sp>
            <p:nvSpPr>
              <p:cNvPr id="479981" name="Oval 1773"/>
              <p:cNvSpPr>
                <a:spLocks noChangeArrowheads="1"/>
              </p:cNvSpPr>
              <p:nvPr/>
            </p:nvSpPr>
            <p:spPr bwMode="auto">
              <a:xfrm>
                <a:off x="3235" y="1624"/>
                <a:ext cx="103" cy="99"/>
              </a:xfrm>
              <a:prstGeom prst="ellipse">
                <a:avLst/>
              </a:prstGeom>
              <a:solidFill>
                <a:srgbClr val="9C9C9C"/>
              </a:solidFill>
              <a:ln w="9525">
                <a:noFill/>
                <a:round/>
                <a:headEnd/>
                <a:tailEnd/>
              </a:ln>
            </p:spPr>
            <p:txBody>
              <a:bodyPr/>
              <a:lstStyle/>
              <a:p>
                <a:endParaRPr lang="it-IT"/>
              </a:p>
            </p:txBody>
          </p:sp>
          <p:sp>
            <p:nvSpPr>
              <p:cNvPr id="479982" name="Oval 1774"/>
              <p:cNvSpPr>
                <a:spLocks noChangeArrowheads="1"/>
              </p:cNvSpPr>
              <p:nvPr/>
            </p:nvSpPr>
            <p:spPr bwMode="auto">
              <a:xfrm>
                <a:off x="3235" y="1626"/>
                <a:ext cx="103" cy="95"/>
              </a:xfrm>
              <a:prstGeom prst="ellipse">
                <a:avLst/>
              </a:prstGeom>
              <a:solidFill>
                <a:srgbClr val="9E9E9E"/>
              </a:solidFill>
              <a:ln w="9525">
                <a:noFill/>
                <a:round/>
                <a:headEnd/>
                <a:tailEnd/>
              </a:ln>
            </p:spPr>
            <p:txBody>
              <a:bodyPr/>
              <a:lstStyle/>
              <a:p>
                <a:endParaRPr lang="it-IT"/>
              </a:p>
            </p:txBody>
          </p:sp>
          <p:sp>
            <p:nvSpPr>
              <p:cNvPr id="479983" name="Oval 1775"/>
              <p:cNvSpPr>
                <a:spLocks noChangeArrowheads="1"/>
              </p:cNvSpPr>
              <p:nvPr/>
            </p:nvSpPr>
            <p:spPr bwMode="auto">
              <a:xfrm>
                <a:off x="3235" y="1626"/>
                <a:ext cx="103" cy="95"/>
              </a:xfrm>
              <a:prstGeom prst="ellipse">
                <a:avLst/>
              </a:prstGeom>
              <a:solidFill>
                <a:srgbClr val="A0A0A0"/>
              </a:solidFill>
              <a:ln w="9525">
                <a:noFill/>
                <a:round/>
                <a:headEnd/>
                <a:tailEnd/>
              </a:ln>
            </p:spPr>
            <p:txBody>
              <a:bodyPr/>
              <a:lstStyle/>
              <a:p>
                <a:endParaRPr lang="it-IT"/>
              </a:p>
            </p:txBody>
          </p:sp>
          <p:sp>
            <p:nvSpPr>
              <p:cNvPr id="479984" name="Oval 1776"/>
              <p:cNvSpPr>
                <a:spLocks noChangeArrowheads="1"/>
              </p:cNvSpPr>
              <p:nvPr/>
            </p:nvSpPr>
            <p:spPr bwMode="auto">
              <a:xfrm>
                <a:off x="3237" y="1626"/>
                <a:ext cx="99" cy="95"/>
              </a:xfrm>
              <a:prstGeom prst="ellipse">
                <a:avLst/>
              </a:prstGeom>
              <a:solidFill>
                <a:srgbClr val="A2A2A2"/>
              </a:solidFill>
              <a:ln w="9525">
                <a:noFill/>
                <a:round/>
                <a:headEnd/>
                <a:tailEnd/>
              </a:ln>
            </p:spPr>
            <p:txBody>
              <a:bodyPr/>
              <a:lstStyle/>
              <a:p>
                <a:endParaRPr lang="it-IT"/>
              </a:p>
            </p:txBody>
          </p:sp>
          <p:sp>
            <p:nvSpPr>
              <p:cNvPr id="479985" name="Oval 1777"/>
              <p:cNvSpPr>
                <a:spLocks noChangeArrowheads="1"/>
              </p:cNvSpPr>
              <p:nvPr/>
            </p:nvSpPr>
            <p:spPr bwMode="auto">
              <a:xfrm>
                <a:off x="3237" y="1628"/>
                <a:ext cx="99" cy="91"/>
              </a:xfrm>
              <a:prstGeom prst="ellipse">
                <a:avLst/>
              </a:prstGeom>
              <a:solidFill>
                <a:srgbClr val="A4A4A4"/>
              </a:solidFill>
              <a:ln w="9525">
                <a:noFill/>
                <a:round/>
                <a:headEnd/>
                <a:tailEnd/>
              </a:ln>
            </p:spPr>
            <p:txBody>
              <a:bodyPr/>
              <a:lstStyle/>
              <a:p>
                <a:endParaRPr lang="it-IT"/>
              </a:p>
            </p:txBody>
          </p:sp>
          <p:sp>
            <p:nvSpPr>
              <p:cNvPr id="479986" name="Oval 1778"/>
              <p:cNvSpPr>
                <a:spLocks noChangeArrowheads="1"/>
              </p:cNvSpPr>
              <p:nvPr/>
            </p:nvSpPr>
            <p:spPr bwMode="auto">
              <a:xfrm>
                <a:off x="3237" y="1628"/>
                <a:ext cx="97" cy="91"/>
              </a:xfrm>
              <a:prstGeom prst="ellipse">
                <a:avLst/>
              </a:prstGeom>
              <a:solidFill>
                <a:srgbClr val="A6A6A6"/>
              </a:solidFill>
              <a:ln w="9525">
                <a:noFill/>
                <a:round/>
                <a:headEnd/>
                <a:tailEnd/>
              </a:ln>
            </p:spPr>
            <p:txBody>
              <a:bodyPr/>
              <a:lstStyle/>
              <a:p>
                <a:endParaRPr lang="it-IT"/>
              </a:p>
            </p:txBody>
          </p:sp>
          <p:sp>
            <p:nvSpPr>
              <p:cNvPr id="479987" name="Oval 1779"/>
              <p:cNvSpPr>
                <a:spLocks noChangeArrowheads="1"/>
              </p:cNvSpPr>
              <p:nvPr/>
            </p:nvSpPr>
            <p:spPr bwMode="auto">
              <a:xfrm>
                <a:off x="3239" y="1628"/>
                <a:ext cx="95" cy="91"/>
              </a:xfrm>
              <a:prstGeom prst="ellipse">
                <a:avLst/>
              </a:prstGeom>
              <a:solidFill>
                <a:srgbClr val="A8A8A8"/>
              </a:solidFill>
              <a:ln w="9525">
                <a:noFill/>
                <a:round/>
                <a:headEnd/>
                <a:tailEnd/>
              </a:ln>
            </p:spPr>
            <p:txBody>
              <a:bodyPr/>
              <a:lstStyle/>
              <a:p>
                <a:endParaRPr lang="it-IT"/>
              </a:p>
            </p:txBody>
          </p:sp>
          <p:sp>
            <p:nvSpPr>
              <p:cNvPr id="479988" name="Oval 1780"/>
              <p:cNvSpPr>
                <a:spLocks noChangeArrowheads="1"/>
              </p:cNvSpPr>
              <p:nvPr/>
            </p:nvSpPr>
            <p:spPr bwMode="auto">
              <a:xfrm>
                <a:off x="3239" y="1630"/>
                <a:ext cx="95" cy="87"/>
              </a:xfrm>
              <a:prstGeom prst="ellipse">
                <a:avLst/>
              </a:prstGeom>
              <a:solidFill>
                <a:srgbClr val="AAAAAA"/>
              </a:solidFill>
              <a:ln w="9525">
                <a:noFill/>
                <a:round/>
                <a:headEnd/>
                <a:tailEnd/>
              </a:ln>
            </p:spPr>
            <p:txBody>
              <a:bodyPr/>
              <a:lstStyle/>
              <a:p>
                <a:endParaRPr lang="it-IT"/>
              </a:p>
            </p:txBody>
          </p:sp>
          <p:sp>
            <p:nvSpPr>
              <p:cNvPr id="479989" name="Oval 1781"/>
              <p:cNvSpPr>
                <a:spLocks noChangeArrowheads="1"/>
              </p:cNvSpPr>
              <p:nvPr/>
            </p:nvSpPr>
            <p:spPr bwMode="auto">
              <a:xfrm>
                <a:off x="3241" y="1630"/>
                <a:ext cx="91" cy="87"/>
              </a:xfrm>
              <a:prstGeom prst="ellipse">
                <a:avLst/>
              </a:prstGeom>
              <a:solidFill>
                <a:srgbClr val="ACACAC"/>
              </a:solidFill>
              <a:ln w="9525">
                <a:noFill/>
                <a:round/>
                <a:headEnd/>
                <a:tailEnd/>
              </a:ln>
            </p:spPr>
            <p:txBody>
              <a:bodyPr/>
              <a:lstStyle/>
              <a:p>
                <a:endParaRPr lang="it-IT"/>
              </a:p>
            </p:txBody>
          </p:sp>
          <p:sp>
            <p:nvSpPr>
              <p:cNvPr id="479990" name="Oval 1782"/>
              <p:cNvSpPr>
                <a:spLocks noChangeArrowheads="1"/>
              </p:cNvSpPr>
              <p:nvPr/>
            </p:nvSpPr>
            <p:spPr bwMode="auto">
              <a:xfrm>
                <a:off x="3241" y="1630"/>
                <a:ext cx="91" cy="87"/>
              </a:xfrm>
              <a:prstGeom prst="ellipse">
                <a:avLst/>
              </a:prstGeom>
              <a:solidFill>
                <a:srgbClr val="ADADAD"/>
              </a:solidFill>
              <a:ln w="9525">
                <a:noFill/>
                <a:round/>
                <a:headEnd/>
                <a:tailEnd/>
              </a:ln>
            </p:spPr>
            <p:txBody>
              <a:bodyPr/>
              <a:lstStyle/>
              <a:p>
                <a:endParaRPr lang="it-IT"/>
              </a:p>
            </p:txBody>
          </p:sp>
          <p:sp>
            <p:nvSpPr>
              <p:cNvPr id="479991" name="Oval 1783"/>
              <p:cNvSpPr>
                <a:spLocks noChangeArrowheads="1"/>
              </p:cNvSpPr>
              <p:nvPr/>
            </p:nvSpPr>
            <p:spPr bwMode="auto">
              <a:xfrm>
                <a:off x="3243" y="1632"/>
                <a:ext cx="87" cy="83"/>
              </a:xfrm>
              <a:prstGeom prst="ellipse">
                <a:avLst/>
              </a:prstGeom>
              <a:solidFill>
                <a:srgbClr val="AFAFAF"/>
              </a:solidFill>
              <a:ln w="9525">
                <a:noFill/>
                <a:round/>
                <a:headEnd/>
                <a:tailEnd/>
              </a:ln>
            </p:spPr>
            <p:txBody>
              <a:bodyPr/>
              <a:lstStyle/>
              <a:p>
                <a:endParaRPr lang="it-IT"/>
              </a:p>
            </p:txBody>
          </p:sp>
          <p:sp>
            <p:nvSpPr>
              <p:cNvPr id="479992" name="Oval 1784"/>
              <p:cNvSpPr>
                <a:spLocks noChangeArrowheads="1"/>
              </p:cNvSpPr>
              <p:nvPr/>
            </p:nvSpPr>
            <p:spPr bwMode="auto">
              <a:xfrm>
                <a:off x="3243" y="1632"/>
                <a:ext cx="87" cy="83"/>
              </a:xfrm>
              <a:prstGeom prst="ellipse">
                <a:avLst/>
              </a:prstGeom>
              <a:solidFill>
                <a:srgbClr val="B1B1B1"/>
              </a:solidFill>
              <a:ln w="9525">
                <a:noFill/>
                <a:round/>
                <a:headEnd/>
                <a:tailEnd/>
              </a:ln>
            </p:spPr>
            <p:txBody>
              <a:bodyPr/>
              <a:lstStyle/>
              <a:p>
                <a:endParaRPr lang="it-IT"/>
              </a:p>
            </p:txBody>
          </p:sp>
          <p:sp>
            <p:nvSpPr>
              <p:cNvPr id="479993" name="Oval 1785"/>
              <p:cNvSpPr>
                <a:spLocks noChangeArrowheads="1"/>
              </p:cNvSpPr>
              <p:nvPr/>
            </p:nvSpPr>
            <p:spPr bwMode="auto">
              <a:xfrm>
                <a:off x="3243" y="1634"/>
                <a:ext cx="87" cy="79"/>
              </a:xfrm>
              <a:prstGeom prst="ellipse">
                <a:avLst/>
              </a:prstGeom>
              <a:solidFill>
                <a:srgbClr val="B3B3B3"/>
              </a:solidFill>
              <a:ln w="9525">
                <a:noFill/>
                <a:round/>
                <a:headEnd/>
                <a:tailEnd/>
              </a:ln>
            </p:spPr>
            <p:txBody>
              <a:bodyPr/>
              <a:lstStyle/>
              <a:p>
                <a:endParaRPr lang="it-IT"/>
              </a:p>
            </p:txBody>
          </p:sp>
          <p:sp>
            <p:nvSpPr>
              <p:cNvPr id="479994" name="Oval 1786"/>
              <p:cNvSpPr>
                <a:spLocks noChangeArrowheads="1"/>
              </p:cNvSpPr>
              <p:nvPr/>
            </p:nvSpPr>
            <p:spPr bwMode="auto">
              <a:xfrm>
                <a:off x="3245" y="1634"/>
                <a:ext cx="83" cy="79"/>
              </a:xfrm>
              <a:prstGeom prst="ellipse">
                <a:avLst/>
              </a:prstGeom>
              <a:solidFill>
                <a:srgbClr val="B4B4B4"/>
              </a:solidFill>
              <a:ln w="9525">
                <a:noFill/>
                <a:round/>
                <a:headEnd/>
                <a:tailEnd/>
              </a:ln>
            </p:spPr>
            <p:txBody>
              <a:bodyPr/>
              <a:lstStyle/>
              <a:p>
                <a:endParaRPr lang="it-IT"/>
              </a:p>
            </p:txBody>
          </p:sp>
          <p:sp>
            <p:nvSpPr>
              <p:cNvPr id="479995" name="Oval 1787"/>
              <p:cNvSpPr>
                <a:spLocks noChangeArrowheads="1"/>
              </p:cNvSpPr>
              <p:nvPr/>
            </p:nvSpPr>
            <p:spPr bwMode="auto">
              <a:xfrm>
                <a:off x="3245" y="1634"/>
                <a:ext cx="83" cy="79"/>
              </a:xfrm>
              <a:prstGeom prst="ellipse">
                <a:avLst/>
              </a:prstGeom>
              <a:solidFill>
                <a:srgbClr val="B6B6B6"/>
              </a:solidFill>
              <a:ln w="9525">
                <a:noFill/>
                <a:round/>
                <a:headEnd/>
                <a:tailEnd/>
              </a:ln>
            </p:spPr>
            <p:txBody>
              <a:bodyPr/>
              <a:lstStyle/>
              <a:p>
                <a:endParaRPr lang="it-IT"/>
              </a:p>
            </p:txBody>
          </p:sp>
          <p:sp>
            <p:nvSpPr>
              <p:cNvPr id="479996" name="Oval 1788"/>
              <p:cNvSpPr>
                <a:spLocks noChangeArrowheads="1"/>
              </p:cNvSpPr>
              <p:nvPr/>
            </p:nvSpPr>
            <p:spPr bwMode="auto">
              <a:xfrm>
                <a:off x="3245" y="1636"/>
                <a:ext cx="81" cy="75"/>
              </a:xfrm>
              <a:prstGeom prst="ellipse">
                <a:avLst/>
              </a:prstGeom>
              <a:solidFill>
                <a:srgbClr val="B7B7B7"/>
              </a:solidFill>
              <a:ln w="9525">
                <a:noFill/>
                <a:round/>
                <a:headEnd/>
                <a:tailEnd/>
              </a:ln>
            </p:spPr>
            <p:txBody>
              <a:bodyPr/>
              <a:lstStyle/>
              <a:p>
                <a:endParaRPr lang="it-IT"/>
              </a:p>
            </p:txBody>
          </p:sp>
          <p:sp>
            <p:nvSpPr>
              <p:cNvPr id="479997" name="Oval 1789"/>
              <p:cNvSpPr>
                <a:spLocks noChangeArrowheads="1"/>
              </p:cNvSpPr>
              <p:nvPr/>
            </p:nvSpPr>
            <p:spPr bwMode="auto">
              <a:xfrm>
                <a:off x="3247" y="1636"/>
                <a:ext cx="79" cy="75"/>
              </a:xfrm>
              <a:prstGeom prst="ellipse">
                <a:avLst/>
              </a:prstGeom>
              <a:solidFill>
                <a:srgbClr val="B9B9B9"/>
              </a:solidFill>
              <a:ln w="9525">
                <a:noFill/>
                <a:round/>
                <a:headEnd/>
                <a:tailEnd/>
              </a:ln>
            </p:spPr>
            <p:txBody>
              <a:bodyPr/>
              <a:lstStyle/>
              <a:p>
                <a:endParaRPr lang="it-IT"/>
              </a:p>
            </p:txBody>
          </p:sp>
          <p:sp>
            <p:nvSpPr>
              <p:cNvPr id="479998" name="Oval 1790"/>
              <p:cNvSpPr>
                <a:spLocks noChangeArrowheads="1"/>
              </p:cNvSpPr>
              <p:nvPr/>
            </p:nvSpPr>
            <p:spPr bwMode="auto">
              <a:xfrm>
                <a:off x="3247" y="1636"/>
                <a:ext cx="79" cy="75"/>
              </a:xfrm>
              <a:prstGeom prst="ellipse">
                <a:avLst/>
              </a:prstGeom>
              <a:solidFill>
                <a:srgbClr val="BABABA"/>
              </a:solidFill>
              <a:ln w="9525">
                <a:noFill/>
                <a:round/>
                <a:headEnd/>
                <a:tailEnd/>
              </a:ln>
            </p:spPr>
            <p:txBody>
              <a:bodyPr/>
              <a:lstStyle/>
              <a:p>
                <a:endParaRPr lang="it-IT"/>
              </a:p>
            </p:txBody>
          </p:sp>
          <p:sp>
            <p:nvSpPr>
              <p:cNvPr id="479999" name="Oval 1791"/>
              <p:cNvSpPr>
                <a:spLocks noChangeArrowheads="1"/>
              </p:cNvSpPr>
              <p:nvPr/>
            </p:nvSpPr>
            <p:spPr bwMode="auto">
              <a:xfrm>
                <a:off x="3249" y="1638"/>
                <a:ext cx="75" cy="71"/>
              </a:xfrm>
              <a:prstGeom prst="ellipse">
                <a:avLst/>
              </a:prstGeom>
              <a:solidFill>
                <a:srgbClr val="BCBCBC"/>
              </a:solidFill>
              <a:ln w="9525">
                <a:noFill/>
                <a:round/>
                <a:headEnd/>
                <a:tailEnd/>
              </a:ln>
            </p:spPr>
            <p:txBody>
              <a:bodyPr/>
              <a:lstStyle/>
              <a:p>
                <a:endParaRPr lang="it-IT"/>
              </a:p>
            </p:txBody>
          </p:sp>
          <p:sp>
            <p:nvSpPr>
              <p:cNvPr id="480000" name="Oval 1792"/>
              <p:cNvSpPr>
                <a:spLocks noChangeArrowheads="1"/>
              </p:cNvSpPr>
              <p:nvPr/>
            </p:nvSpPr>
            <p:spPr bwMode="auto">
              <a:xfrm>
                <a:off x="3249" y="1638"/>
                <a:ext cx="75" cy="71"/>
              </a:xfrm>
              <a:prstGeom prst="ellipse">
                <a:avLst/>
              </a:prstGeom>
              <a:solidFill>
                <a:srgbClr val="BDBDBD"/>
              </a:solidFill>
              <a:ln w="9525">
                <a:noFill/>
                <a:round/>
                <a:headEnd/>
                <a:tailEnd/>
              </a:ln>
            </p:spPr>
            <p:txBody>
              <a:bodyPr/>
              <a:lstStyle/>
              <a:p>
                <a:endParaRPr lang="it-IT"/>
              </a:p>
            </p:txBody>
          </p:sp>
          <p:sp>
            <p:nvSpPr>
              <p:cNvPr id="480001" name="Oval 1793"/>
              <p:cNvSpPr>
                <a:spLocks noChangeArrowheads="1"/>
              </p:cNvSpPr>
              <p:nvPr/>
            </p:nvSpPr>
            <p:spPr bwMode="auto">
              <a:xfrm>
                <a:off x="3251" y="1640"/>
                <a:ext cx="71" cy="69"/>
              </a:xfrm>
              <a:prstGeom prst="ellipse">
                <a:avLst/>
              </a:prstGeom>
              <a:solidFill>
                <a:srgbClr val="BFBFBF"/>
              </a:solidFill>
              <a:ln w="9525">
                <a:noFill/>
                <a:round/>
                <a:headEnd/>
                <a:tailEnd/>
              </a:ln>
            </p:spPr>
            <p:txBody>
              <a:bodyPr/>
              <a:lstStyle/>
              <a:p>
                <a:endParaRPr lang="it-IT"/>
              </a:p>
            </p:txBody>
          </p:sp>
          <p:sp>
            <p:nvSpPr>
              <p:cNvPr id="480002" name="Oval 1794"/>
              <p:cNvSpPr>
                <a:spLocks noChangeArrowheads="1"/>
              </p:cNvSpPr>
              <p:nvPr/>
            </p:nvSpPr>
            <p:spPr bwMode="auto">
              <a:xfrm>
                <a:off x="3251" y="1640"/>
                <a:ext cx="71" cy="67"/>
              </a:xfrm>
              <a:prstGeom prst="ellipse">
                <a:avLst/>
              </a:prstGeom>
              <a:solidFill>
                <a:srgbClr val="C0C0C0"/>
              </a:solidFill>
              <a:ln w="9525">
                <a:noFill/>
                <a:round/>
                <a:headEnd/>
                <a:tailEnd/>
              </a:ln>
            </p:spPr>
            <p:txBody>
              <a:bodyPr/>
              <a:lstStyle/>
              <a:p>
                <a:endParaRPr lang="it-IT"/>
              </a:p>
            </p:txBody>
          </p:sp>
          <p:sp>
            <p:nvSpPr>
              <p:cNvPr id="480003" name="Oval 1795"/>
              <p:cNvSpPr>
                <a:spLocks noChangeArrowheads="1"/>
              </p:cNvSpPr>
              <p:nvPr/>
            </p:nvSpPr>
            <p:spPr bwMode="auto">
              <a:xfrm>
                <a:off x="3251" y="1640"/>
                <a:ext cx="71" cy="67"/>
              </a:xfrm>
              <a:prstGeom prst="ellipse">
                <a:avLst/>
              </a:prstGeom>
              <a:solidFill>
                <a:srgbClr val="C1C1C1"/>
              </a:solidFill>
              <a:ln w="9525">
                <a:noFill/>
                <a:round/>
                <a:headEnd/>
                <a:tailEnd/>
              </a:ln>
            </p:spPr>
            <p:txBody>
              <a:bodyPr/>
              <a:lstStyle/>
              <a:p>
                <a:endParaRPr lang="it-IT"/>
              </a:p>
            </p:txBody>
          </p:sp>
          <p:sp>
            <p:nvSpPr>
              <p:cNvPr id="480004" name="Oval 1796"/>
              <p:cNvSpPr>
                <a:spLocks noChangeArrowheads="1"/>
              </p:cNvSpPr>
              <p:nvPr/>
            </p:nvSpPr>
            <p:spPr bwMode="auto">
              <a:xfrm>
                <a:off x="3253" y="1642"/>
                <a:ext cx="67" cy="63"/>
              </a:xfrm>
              <a:prstGeom prst="ellipse">
                <a:avLst/>
              </a:prstGeom>
              <a:solidFill>
                <a:srgbClr val="C3C3C3"/>
              </a:solidFill>
              <a:ln w="9525">
                <a:noFill/>
                <a:round/>
                <a:headEnd/>
                <a:tailEnd/>
              </a:ln>
            </p:spPr>
            <p:txBody>
              <a:bodyPr/>
              <a:lstStyle/>
              <a:p>
                <a:endParaRPr lang="it-IT"/>
              </a:p>
            </p:txBody>
          </p:sp>
          <p:sp>
            <p:nvSpPr>
              <p:cNvPr id="480005" name="Oval 1797"/>
              <p:cNvSpPr>
                <a:spLocks noChangeArrowheads="1"/>
              </p:cNvSpPr>
              <p:nvPr/>
            </p:nvSpPr>
            <p:spPr bwMode="auto">
              <a:xfrm>
                <a:off x="3253" y="1642"/>
                <a:ext cx="67" cy="63"/>
              </a:xfrm>
              <a:prstGeom prst="ellipse">
                <a:avLst/>
              </a:prstGeom>
              <a:solidFill>
                <a:srgbClr val="C4C4C4"/>
              </a:solidFill>
              <a:ln w="9525">
                <a:noFill/>
                <a:round/>
                <a:headEnd/>
                <a:tailEnd/>
              </a:ln>
            </p:spPr>
            <p:txBody>
              <a:bodyPr/>
              <a:lstStyle/>
              <a:p>
                <a:endParaRPr lang="it-IT"/>
              </a:p>
            </p:txBody>
          </p:sp>
          <p:sp>
            <p:nvSpPr>
              <p:cNvPr id="480006" name="Oval 1798"/>
              <p:cNvSpPr>
                <a:spLocks noChangeArrowheads="1"/>
              </p:cNvSpPr>
              <p:nvPr/>
            </p:nvSpPr>
            <p:spPr bwMode="auto">
              <a:xfrm>
                <a:off x="3253" y="1642"/>
                <a:ext cx="65" cy="63"/>
              </a:xfrm>
              <a:prstGeom prst="ellipse">
                <a:avLst/>
              </a:prstGeom>
              <a:solidFill>
                <a:srgbClr val="C5C5C5"/>
              </a:solidFill>
              <a:ln w="9525">
                <a:noFill/>
                <a:round/>
                <a:headEnd/>
                <a:tailEnd/>
              </a:ln>
            </p:spPr>
            <p:txBody>
              <a:bodyPr/>
              <a:lstStyle/>
              <a:p>
                <a:endParaRPr lang="it-IT"/>
              </a:p>
            </p:txBody>
          </p:sp>
          <p:sp>
            <p:nvSpPr>
              <p:cNvPr id="480007" name="Oval 1799"/>
              <p:cNvSpPr>
                <a:spLocks noChangeArrowheads="1"/>
              </p:cNvSpPr>
              <p:nvPr/>
            </p:nvSpPr>
            <p:spPr bwMode="auto">
              <a:xfrm>
                <a:off x="3255" y="1644"/>
                <a:ext cx="63" cy="59"/>
              </a:xfrm>
              <a:prstGeom prst="ellipse">
                <a:avLst/>
              </a:prstGeom>
              <a:solidFill>
                <a:srgbClr val="C6C6C6"/>
              </a:solidFill>
              <a:ln w="9525">
                <a:noFill/>
                <a:round/>
                <a:headEnd/>
                <a:tailEnd/>
              </a:ln>
            </p:spPr>
            <p:txBody>
              <a:bodyPr/>
              <a:lstStyle/>
              <a:p>
                <a:endParaRPr lang="it-IT"/>
              </a:p>
            </p:txBody>
          </p:sp>
          <p:sp>
            <p:nvSpPr>
              <p:cNvPr id="480008" name="Oval 1800"/>
              <p:cNvSpPr>
                <a:spLocks noChangeArrowheads="1"/>
              </p:cNvSpPr>
              <p:nvPr/>
            </p:nvSpPr>
            <p:spPr bwMode="auto">
              <a:xfrm>
                <a:off x="3255" y="1644"/>
                <a:ext cx="63" cy="59"/>
              </a:xfrm>
              <a:prstGeom prst="ellipse">
                <a:avLst/>
              </a:prstGeom>
              <a:solidFill>
                <a:srgbClr val="C7C7C7"/>
              </a:solidFill>
              <a:ln w="9525">
                <a:noFill/>
                <a:round/>
                <a:headEnd/>
                <a:tailEnd/>
              </a:ln>
            </p:spPr>
            <p:txBody>
              <a:bodyPr/>
              <a:lstStyle/>
              <a:p>
                <a:endParaRPr lang="it-IT"/>
              </a:p>
            </p:txBody>
          </p:sp>
          <p:sp>
            <p:nvSpPr>
              <p:cNvPr id="480009" name="Oval 1801"/>
              <p:cNvSpPr>
                <a:spLocks noChangeArrowheads="1"/>
              </p:cNvSpPr>
              <p:nvPr/>
            </p:nvSpPr>
            <p:spPr bwMode="auto">
              <a:xfrm>
                <a:off x="3257" y="1646"/>
                <a:ext cx="59" cy="55"/>
              </a:xfrm>
              <a:prstGeom prst="ellipse">
                <a:avLst/>
              </a:prstGeom>
              <a:solidFill>
                <a:srgbClr val="C8C8C8"/>
              </a:solidFill>
              <a:ln w="9525">
                <a:noFill/>
                <a:round/>
                <a:headEnd/>
                <a:tailEnd/>
              </a:ln>
            </p:spPr>
            <p:txBody>
              <a:bodyPr/>
              <a:lstStyle/>
              <a:p>
                <a:endParaRPr lang="it-IT"/>
              </a:p>
            </p:txBody>
          </p:sp>
          <p:sp>
            <p:nvSpPr>
              <p:cNvPr id="480010" name="Oval 1802"/>
              <p:cNvSpPr>
                <a:spLocks noChangeArrowheads="1"/>
              </p:cNvSpPr>
              <p:nvPr/>
            </p:nvSpPr>
            <p:spPr bwMode="auto">
              <a:xfrm>
                <a:off x="3257" y="1646"/>
                <a:ext cx="59" cy="55"/>
              </a:xfrm>
              <a:prstGeom prst="ellipse">
                <a:avLst/>
              </a:prstGeom>
              <a:solidFill>
                <a:srgbClr val="CACACA"/>
              </a:solidFill>
              <a:ln w="9525">
                <a:noFill/>
                <a:round/>
                <a:headEnd/>
                <a:tailEnd/>
              </a:ln>
            </p:spPr>
            <p:txBody>
              <a:bodyPr/>
              <a:lstStyle/>
              <a:p>
                <a:endParaRPr lang="it-IT"/>
              </a:p>
            </p:txBody>
          </p:sp>
          <p:sp>
            <p:nvSpPr>
              <p:cNvPr id="480011" name="Oval 1803"/>
              <p:cNvSpPr>
                <a:spLocks noChangeArrowheads="1"/>
              </p:cNvSpPr>
              <p:nvPr/>
            </p:nvSpPr>
            <p:spPr bwMode="auto">
              <a:xfrm>
                <a:off x="3257" y="1646"/>
                <a:ext cx="59" cy="55"/>
              </a:xfrm>
              <a:prstGeom prst="ellipse">
                <a:avLst/>
              </a:prstGeom>
              <a:solidFill>
                <a:srgbClr val="CBCBCB"/>
              </a:solidFill>
              <a:ln w="9525">
                <a:noFill/>
                <a:round/>
                <a:headEnd/>
                <a:tailEnd/>
              </a:ln>
            </p:spPr>
            <p:txBody>
              <a:bodyPr/>
              <a:lstStyle/>
              <a:p>
                <a:endParaRPr lang="it-IT"/>
              </a:p>
            </p:txBody>
          </p:sp>
          <p:sp>
            <p:nvSpPr>
              <p:cNvPr id="480012" name="Oval 1804"/>
              <p:cNvSpPr>
                <a:spLocks noChangeArrowheads="1"/>
              </p:cNvSpPr>
              <p:nvPr/>
            </p:nvSpPr>
            <p:spPr bwMode="auto">
              <a:xfrm>
                <a:off x="3259" y="1648"/>
                <a:ext cx="55" cy="51"/>
              </a:xfrm>
              <a:prstGeom prst="ellipse">
                <a:avLst/>
              </a:prstGeom>
              <a:solidFill>
                <a:srgbClr val="CCCCCC"/>
              </a:solidFill>
              <a:ln w="9525">
                <a:noFill/>
                <a:round/>
                <a:headEnd/>
                <a:tailEnd/>
              </a:ln>
            </p:spPr>
            <p:txBody>
              <a:bodyPr/>
              <a:lstStyle/>
              <a:p>
                <a:endParaRPr lang="it-IT"/>
              </a:p>
            </p:txBody>
          </p:sp>
          <p:sp>
            <p:nvSpPr>
              <p:cNvPr id="480013" name="Oval 1805"/>
              <p:cNvSpPr>
                <a:spLocks noChangeArrowheads="1"/>
              </p:cNvSpPr>
              <p:nvPr/>
            </p:nvSpPr>
            <p:spPr bwMode="auto">
              <a:xfrm>
                <a:off x="3259" y="1648"/>
                <a:ext cx="55" cy="51"/>
              </a:xfrm>
              <a:prstGeom prst="ellipse">
                <a:avLst/>
              </a:prstGeom>
              <a:solidFill>
                <a:srgbClr val="CDCDCD"/>
              </a:solidFill>
              <a:ln w="9525">
                <a:noFill/>
                <a:round/>
                <a:headEnd/>
                <a:tailEnd/>
              </a:ln>
            </p:spPr>
            <p:txBody>
              <a:bodyPr/>
              <a:lstStyle/>
              <a:p>
                <a:endParaRPr lang="it-IT"/>
              </a:p>
            </p:txBody>
          </p:sp>
          <p:sp>
            <p:nvSpPr>
              <p:cNvPr id="480014" name="Oval 1806"/>
              <p:cNvSpPr>
                <a:spLocks noChangeArrowheads="1"/>
              </p:cNvSpPr>
              <p:nvPr/>
            </p:nvSpPr>
            <p:spPr bwMode="auto">
              <a:xfrm>
                <a:off x="3261" y="1648"/>
                <a:ext cx="51" cy="51"/>
              </a:xfrm>
              <a:prstGeom prst="ellipse">
                <a:avLst/>
              </a:prstGeom>
              <a:solidFill>
                <a:srgbClr val="CDCDCD"/>
              </a:solidFill>
              <a:ln w="9525">
                <a:noFill/>
                <a:round/>
                <a:headEnd/>
                <a:tailEnd/>
              </a:ln>
            </p:spPr>
            <p:txBody>
              <a:bodyPr/>
              <a:lstStyle/>
              <a:p>
                <a:endParaRPr lang="it-IT"/>
              </a:p>
            </p:txBody>
          </p:sp>
          <p:sp>
            <p:nvSpPr>
              <p:cNvPr id="480015" name="Oval 1807"/>
              <p:cNvSpPr>
                <a:spLocks noChangeArrowheads="1"/>
              </p:cNvSpPr>
              <p:nvPr/>
            </p:nvSpPr>
            <p:spPr bwMode="auto">
              <a:xfrm>
                <a:off x="3261" y="1650"/>
                <a:ext cx="51" cy="47"/>
              </a:xfrm>
              <a:prstGeom prst="ellipse">
                <a:avLst/>
              </a:prstGeom>
              <a:solidFill>
                <a:srgbClr val="CECECE"/>
              </a:solidFill>
              <a:ln w="9525">
                <a:noFill/>
                <a:round/>
                <a:headEnd/>
                <a:tailEnd/>
              </a:ln>
            </p:spPr>
            <p:txBody>
              <a:bodyPr/>
              <a:lstStyle/>
              <a:p>
                <a:endParaRPr lang="it-IT"/>
              </a:p>
            </p:txBody>
          </p:sp>
          <p:sp>
            <p:nvSpPr>
              <p:cNvPr id="480016" name="Oval 1808"/>
              <p:cNvSpPr>
                <a:spLocks noChangeArrowheads="1"/>
              </p:cNvSpPr>
              <p:nvPr/>
            </p:nvSpPr>
            <p:spPr bwMode="auto">
              <a:xfrm>
                <a:off x="3261" y="1650"/>
                <a:ext cx="49" cy="47"/>
              </a:xfrm>
              <a:prstGeom prst="ellipse">
                <a:avLst/>
              </a:prstGeom>
              <a:solidFill>
                <a:srgbClr val="CFCFCF"/>
              </a:solidFill>
              <a:ln w="9525">
                <a:noFill/>
                <a:round/>
                <a:headEnd/>
                <a:tailEnd/>
              </a:ln>
            </p:spPr>
            <p:txBody>
              <a:bodyPr/>
              <a:lstStyle/>
              <a:p>
                <a:endParaRPr lang="it-IT"/>
              </a:p>
            </p:txBody>
          </p:sp>
          <p:sp>
            <p:nvSpPr>
              <p:cNvPr id="480017" name="Oval 1809"/>
              <p:cNvSpPr>
                <a:spLocks noChangeArrowheads="1"/>
              </p:cNvSpPr>
              <p:nvPr/>
            </p:nvSpPr>
            <p:spPr bwMode="auto">
              <a:xfrm>
                <a:off x="3263" y="1650"/>
                <a:ext cx="47" cy="47"/>
              </a:xfrm>
              <a:prstGeom prst="ellipse">
                <a:avLst/>
              </a:prstGeom>
              <a:solidFill>
                <a:srgbClr val="D0D0D0"/>
              </a:solidFill>
              <a:ln w="9525">
                <a:noFill/>
                <a:round/>
                <a:headEnd/>
                <a:tailEnd/>
              </a:ln>
            </p:spPr>
            <p:txBody>
              <a:bodyPr/>
              <a:lstStyle/>
              <a:p>
                <a:endParaRPr lang="it-IT"/>
              </a:p>
            </p:txBody>
          </p:sp>
          <p:sp>
            <p:nvSpPr>
              <p:cNvPr id="480018" name="Oval 1810"/>
              <p:cNvSpPr>
                <a:spLocks noChangeArrowheads="1"/>
              </p:cNvSpPr>
              <p:nvPr/>
            </p:nvSpPr>
            <p:spPr bwMode="auto">
              <a:xfrm>
                <a:off x="3263" y="1652"/>
                <a:ext cx="47" cy="43"/>
              </a:xfrm>
              <a:prstGeom prst="ellipse">
                <a:avLst/>
              </a:prstGeom>
              <a:solidFill>
                <a:srgbClr val="D1D1D1"/>
              </a:solidFill>
              <a:ln w="9525">
                <a:noFill/>
                <a:round/>
                <a:headEnd/>
                <a:tailEnd/>
              </a:ln>
            </p:spPr>
            <p:txBody>
              <a:bodyPr/>
              <a:lstStyle/>
              <a:p>
                <a:endParaRPr lang="it-IT"/>
              </a:p>
            </p:txBody>
          </p:sp>
          <p:sp>
            <p:nvSpPr>
              <p:cNvPr id="480019" name="Oval 1811"/>
              <p:cNvSpPr>
                <a:spLocks noChangeArrowheads="1"/>
              </p:cNvSpPr>
              <p:nvPr/>
            </p:nvSpPr>
            <p:spPr bwMode="auto">
              <a:xfrm>
                <a:off x="3265" y="1652"/>
                <a:ext cx="43" cy="43"/>
              </a:xfrm>
              <a:prstGeom prst="ellipse">
                <a:avLst/>
              </a:prstGeom>
              <a:solidFill>
                <a:srgbClr val="D2D2D2"/>
              </a:solidFill>
              <a:ln w="9525">
                <a:noFill/>
                <a:round/>
                <a:headEnd/>
                <a:tailEnd/>
              </a:ln>
            </p:spPr>
            <p:txBody>
              <a:bodyPr/>
              <a:lstStyle/>
              <a:p>
                <a:endParaRPr lang="it-IT"/>
              </a:p>
            </p:txBody>
          </p:sp>
          <p:sp>
            <p:nvSpPr>
              <p:cNvPr id="480020" name="Oval 1812"/>
              <p:cNvSpPr>
                <a:spLocks noChangeArrowheads="1"/>
              </p:cNvSpPr>
              <p:nvPr/>
            </p:nvSpPr>
            <p:spPr bwMode="auto">
              <a:xfrm>
                <a:off x="3265" y="1654"/>
                <a:ext cx="43" cy="39"/>
              </a:xfrm>
              <a:prstGeom prst="ellipse">
                <a:avLst/>
              </a:prstGeom>
              <a:solidFill>
                <a:srgbClr val="D2D2D2"/>
              </a:solidFill>
              <a:ln w="9525">
                <a:noFill/>
                <a:round/>
                <a:headEnd/>
                <a:tailEnd/>
              </a:ln>
            </p:spPr>
            <p:txBody>
              <a:bodyPr/>
              <a:lstStyle/>
              <a:p>
                <a:endParaRPr lang="it-IT"/>
              </a:p>
            </p:txBody>
          </p:sp>
          <p:sp>
            <p:nvSpPr>
              <p:cNvPr id="480021" name="Oval 1813"/>
              <p:cNvSpPr>
                <a:spLocks noChangeArrowheads="1"/>
              </p:cNvSpPr>
              <p:nvPr/>
            </p:nvSpPr>
            <p:spPr bwMode="auto">
              <a:xfrm>
                <a:off x="3265" y="1654"/>
                <a:ext cx="41" cy="39"/>
              </a:xfrm>
              <a:prstGeom prst="ellipse">
                <a:avLst/>
              </a:prstGeom>
              <a:solidFill>
                <a:srgbClr val="D3D3D3"/>
              </a:solidFill>
              <a:ln w="9525">
                <a:noFill/>
                <a:round/>
                <a:headEnd/>
                <a:tailEnd/>
              </a:ln>
            </p:spPr>
            <p:txBody>
              <a:bodyPr/>
              <a:lstStyle/>
              <a:p>
                <a:endParaRPr lang="it-IT"/>
              </a:p>
            </p:txBody>
          </p:sp>
          <p:sp>
            <p:nvSpPr>
              <p:cNvPr id="480022" name="Oval 1814"/>
              <p:cNvSpPr>
                <a:spLocks noChangeArrowheads="1"/>
              </p:cNvSpPr>
              <p:nvPr/>
            </p:nvSpPr>
            <p:spPr bwMode="auto">
              <a:xfrm>
                <a:off x="3267" y="1654"/>
                <a:ext cx="39" cy="39"/>
              </a:xfrm>
              <a:prstGeom prst="ellipse">
                <a:avLst/>
              </a:prstGeom>
              <a:solidFill>
                <a:srgbClr val="D4D4D4"/>
              </a:solidFill>
              <a:ln w="9525">
                <a:noFill/>
                <a:round/>
                <a:headEnd/>
                <a:tailEnd/>
              </a:ln>
            </p:spPr>
            <p:txBody>
              <a:bodyPr/>
              <a:lstStyle/>
              <a:p>
                <a:endParaRPr lang="it-IT"/>
              </a:p>
            </p:txBody>
          </p:sp>
          <p:sp>
            <p:nvSpPr>
              <p:cNvPr id="480023" name="Oval 1815"/>
              <p:cNvSpPr>
                <a:spLocks noChangeArrowheads="1"/>
              </p:cNvSpPr>
              <p:nvPr/>
            </p:nvSpPr>
            <p:spPr bwMode="auto">
              <a:xfrm>
                <a:off x="3267" y="1656"/>
                <a:ext cx="39" cy="35"/>
              </a:xfrm>
              <a:prstGeom prst="ellipse">
                <a:avLst/>
              </a:prstGeom>
              <a:solidFill>
                <a:srgbClr val="D4D4D4"/>
              </a:solidFill>
              <a:ln w="9525">
                <a:noFill/>
                <a:round/>
                <a:headEnd/>
                <a:tailEnd/>
              </a:ln>
            </p:spPr>
            <p:txBody>
              <a:bodyPr/>
              <a:lstStyle/>
              <a:p>
                <a:endParaRPr lang="it-IT"/>
              </a:p>
            </p:txBody>
          </p:sp>
          <p:sp>
            <p:nvSpPr>
              <p:cNvPr id="480024" name="Oval 1816"/>
              <p:cNvSpPr>
                <a:spLocks noChangeArrowheads="1"/>
              </p:cNvSpPr>
              <p:nvPr/>
            </p:nvSpPr>
            <p:spPr bwMode="auto">
              <a:xfrm>
                <a:off x="3267" y="1656"/>
                <a:ext cx="37" cy="35"/>
              </a:xfrm>
              <a:prstGeom prst="ellipse">
                <a:avLst/>
              </a:prstGeom>
              <a:solidFill>
                <a:srgbClr val="D5D5D5"/>
              </a:solidFill>
              <a:ln w="9525">
                <a:noFill/>
                <a:round/>
                <a:headEnd/>
                <a:tailEnd/>
              </a:ln>
            </p:spPr>
            <p:txBody>
              <a:bodyPr/>
              <a:lstStyle/>
              <a:p>
                <a:endParaRPr lang="it-IT"/>
              </a:p>
            </p:txBody>
          </p:sp>
          <p:sp>
            <p:nvSpPr>
              <p:cNvPr id="480025" name="Oval 1817"/>
              <p:cNvSpPr>
                <a:spLocks noChangeArrowheads="1"/>
              </p:cNvSpPr>
              <p:nvPr/>
            </p:nvSpPr>
            <p:spPr bwMode="auto">
              <a:xfrm>
                <a:off x="3269" y="1656"/>
                <a:ext cx="35" cy="35"/>
              </a:xfrm>
              <a:prstGeom prst="ellipse">
                <a:avLst/>
              </a:prstGeom>
              <a:solidFill>
                <a:srgbClr val="D5D5D5"/>
              </a:solidFill>
              <a:ln w="9525">
                <a:noFill/>
                <a:round/>
                <a:headEnd/>
                <a:tailEnd/>
              </a:ln>
            </p:spPr>
            <p:txBody>
              <a:bodyPr/>
              <a:lstStyle/>
              <a:p>
                <a:endParaRPr lang="it-IT"/>
              </a:p>
            </p:txBody>
          </p:sp>
          <p:sp>
            <p:nvSpPr>
              <p:cNvPr id="480026" name="Oval 1818"/>
              <p:cNvSpPr>
                <a:spLocks noChangeArrowheads="1"/>
              </p:cNvSpPr>
              <p:nvPr/>
            </p:nvSpPr>
            <p:spPr bwMode="auto">
              <a:xfrm>
                <a:off x="3269" y="1658"/>
                <a:ext cx="35" cy="31"/>
              </a:xfrm>
              <a:prstGeom prst="ellipse">
                <a:avLst/>
              </a:prstGeom>
              <a:solidFill>
                <a:srgbClr val="D6D6D6"/>
              </a:solidFill>
              <a:ln w="9525">
                <a:noFill/>
                <a:round/>
                <a:headEnd/>
                <a:tailEnd/>
              </a:ln>
            </p:spPr>
            <p:txBody>
              <a:bodyPr/>
              <a:lstStyle/>
              <a:p>
                <a:endParaRPr lang="it-IT"/>
              </a:p>
            </p:txBody>
          </p:sp>
          <p:sp>
            <p:nvSpPr>
              <p:cNvPr id="480027" name="Oval 1819"/>
              <p:cNvSpPr>
                <a:spLocks noChangeArrowheads="1"/>
              </p:cNvSpPr>
              <p:nvPr/>
            </p:nvSpPr>
            <p:spPr bwMode="auto">
              <a:xfrm>
                <a:off x="3271" y="1658"/>
                <a:ext cx="31" cy="31"/>
              </a:xfrm>
              <a:prstGeom prst="ellipse">
                <a:avLst/>
              </a:prstGeom>
              <a:solidFill>
                <a:srgbClr val="D7D7D7"/>
              </a:solidFill>
              <a:ln w="9525">
                <a:noFill/>
                <a:round/>
                <a:headEnd/>
                <a:tailEnd/>
              </a:ln>
            </p:spPr>
            <p:txBody>
              <a:bodyPr/>
              <a:lstStyle/>
              <a:p>
                <a:endParaRPr lang="it-IT"/>
              </a:p>
            </p:txBody>
          </p:sp>
          <p:sp>
            <p:nvSpPr>
              <p:cNvPr id="480028" name="Oval 1820"/>
              <p:cNvSpPr>
                <a:spLocks noChangeArrowheads="1"/>
              </p:cNvSpPr>
              <p:nvPr/>
            </p:nvSpPr>
            <p:spPr bwMode="auto">
              <a:xfrm>
                <a:off x="3271" y="1660"/>
                <a:ext cx="31" cy="27"/>
              </a:xfrm>
              <a:prstGeom prst="ellipse">
                <a:avLst/>
              </a:prstGeom>
              <a:solidFill>
                <a:srgbClr val="D7D7D7"/>
              </a:solidFill>
              <a:ln w="9525">
                <a:noFill/>
                <a:round/>
                <a:headEnd/>
                <a:tailEnd/>
              </a:ln>
            </p:spPr>
            <p:txBody>
              <a:bodyPr/>
              <a:lstStyle/>
              <a:p>
                <a:endParaRPr lang="it-IT"/>
              </a:p>
            </p:txBody>
          </p:sp>
          <p:sp>
            <p:nvSpPr>
              <p:cNvPr id="480029" name="Oval 1821"/>
              <p:cNvSpPr>
                <a:spLocks noChangeArrowheads="1"/>
              </p:cNvSpPr>
              <p:nvPr/>
            </p:nvSpPr>
            <p:spPr bwMode="auto">
              <a:xfrm>
                <a:off x="3273" y="1660"/>
                <a:ext cx="27" cy="27"/>
              </a:xfrm>
              <a:prstGeom prst="ellipse">
                <a:avLst/>
              </a:prstGeom>
              <a:solidFill>
                <a:srgbClr val="D8D8D8"/>
              </a:solidFill>
              <a:ln w="9525">
                <a:noFill/>
                <a:round/>
                <a:headEnd/>
                <a:tailEnd/>
              </a:ln>
            </p:spPr>
            <p:txBody>
              <a:bodyPr/>
              <a:lstStyle/>
              <a:p>
                <a:endParaRPr lang="it-IT"/>
              </a:p>
            </p:txBody>
          </p:sp>
          <p:sp>
            <p:nvSpPr>
              <p:cNvPr id="480030" name="Oval 1822"/>
              <p:cNvSpPr>
                <a:spLocks noChangeArrowheads="1"/>
              </p:cNvSpPr>
              <p:nvPr/>
            </p:nvSpPr>
            <p:spPr bwMode="auto">
              <a:xfrm>
                <a:off x="3273" y="1660"/>
                <a:ext cx="27" cy="27"/>
              </a:xfrm>
              <a:prstGeom prst="ellipse">
                <a:avLst/>
              </a:prstGeom>
              <a:solidFill>
                <a:srgbClr val="D8D8D8"/>
              </a:solidFill>
              <a:ln w="9525">
                <a:noFill/>
                <a:round/>
                <a:headEnd/>
                <a:tailEnd/>
              </a:ln>
            </p:spPr>
            <p:txBody>
              <a:bodyPr/>
              <a:lstStyle/>
              <a:p>
                <a:endParaRPr lang="it-IT"/>
              </a:p>
            </p:txBody>
          </p:sp>
          <p:sp>
            <p:nvSpPr>
              <p:cNvPr id="480031" name="Oval 1823"/>
              <p:cNvSpPr>
                <a:spLocks noChangeArrowheads="1"/>
              </p:cNvSpPr>
              <p:nvPr/>
            </p:nvSpPr>
            <p:spPr bwMode="auto">
              <a:xfrm>
                <a:off x="3273" y="1662"/>
                <a:ext cx="24" cy="22"/>
              </a:xfrm>
              <a:prstGeom prst="ellipse">
                <a:avLst/>
              </a:prstGeom>
              <a:solidFill>
                <a:srgbClr val="D8D8D8"/>
              </a:solidFill>
              <a:ln w="9525">
                <a:noFill/>
                <a:round/>
                <a:headEnd/>
                <a:tailEnd/>
              </a:ln>
            </p:spPr>
            <p:txBody>
              <a:bodyPr/>
              <a:lstStyle/>
              <a:p>
                <a:endParaRPr lang="it-IT"/>
              </a:p>
            </p:txBody>
          </p:sp>
          <p:sp>
            <p:nvSpPr>
              <p:cNvPr id="480032" name="Oval 1824"/>
              <p:cNvSpPr>
                <a:spLocks noChangeArrowheads="1"/>
              </p:cNvSpPr>
              <p:nvPr/>
            </p:nvSpPr>
            <p:spPr bwMode="auto">
              <a:xfrm>
                <a:off x="3275" y="1662"/>
                <a:ext cx="22" cy="22"/>
              </a:xfrm>
              <a:prstGeom prst="ellipse">
                <a:avLst/>
              </a:prstGeom>
              <a:solidFill>
                <a:srgbClr val="D9D9D9"/>
              </a:solidFill>
              <a:ln w="9525">
                <a:noFill/>
                <a:round/>
                <a:headEnd/>
                <a:tailEnd/>
              </a:ln>
            </p:spPr>
            <p:txBody>
              <a:bodyPr/>
              <a:lstStyle/>
              <a:p>
                <a:endParaRPr lang="it-IT"/>
              </a:p>
            </p:txBody>
          </p:sp>
          <p:sp>
            <p:nvSpPr>
              <p:cNvPr id="480033" name="Oval 1825"/>
              <p:cNvSpPr>
                <a:spLocks noChangeArrowheads="1"/>
              </p:cNvSpPr>
              <p:nvPr/>
            </p:nvSpPr>
            <p:spPr bwMode="auto">
              <a:xfrm>
                <a:off x="3275" y="1664"/>
                <a:ext cx="22" cy="18"/>
              </a:xfrm>
              <a:prstGeom prst="ellipse">
                <a:avLst/>
              </a:prstGeom>
              <a:solidFill>
                <a:srgbClr val="D9D9D9"/>
              </a:solidFill>
              <a:ln w="9525">
                <a:noFill/>
                <a:round/>
                <a:headEnd/>
                <a:tailEnd/>
              </a:ln>
            </p:spPr>
            <p:txBody>
              <a:bodyPr/>
              <a:lstStyle/>
              <a:p>
                <a:endParaRPr lang="it-IT"/>
              </a:p>
            </p:txBody>
          </p:sp>
          <p:sp>
            <p:nvSpPr>
              <p:cNvPr id="480034" name="Oval 1826"/>
              <p:cNvSpPr>
                <a:spLocks noChangeArrowheads="1"/>
              </p:cNvSpPr>
              <p:nvPr/>
            </p:nvSpPr>
            <p:spPr bwMode="auto">
              <a:xfrm>
                <a:off x="3275" y="1664"/>
                <a:ext cx="20" cy="18"/>
              </a:xfrm>
              <a:prstGeom prst="ellipse">
                <a:avLst/>
              </a:prstGeom>
              <a:solidFill>
                <a:srgbClr val="DADADA"/>
              </a:solidFill>
              <a:ln w="9525">
                <a:noFill/>
                <a:round/>
                <a:headEnd/>
                <a:tailEnd/>
              </a:ln>
            </p:spPr>
            <p:txBody>
              <a:bodyPr/>
              <a:lstStyle/>
              <a:p>
                <a:endParaRPr lang="it-IT"/>
              </a:p>
            </p:txBody>
          </p:sp>
          <p:sp>
            <p:nvSpPr>
              <p:cNvPr id="480035" name="Oval 1827"/>
              <p:cNvSpPr>
                <a:spLocks noChangeArrowheads="1"/>
              </p:cNvSpPr>
              <p:nvPr/>
            </p:nvSpPr>
            <p:spPr bwMode="auto">
              <a:xfrm>
                <a:off x="3277" y="1664"/>
                <a:ext cx="18" cy="18"/>
              </a:xfrm>
              <a:prstGeom prst="ellipse">
                <a:avLst/>
              </a:prstGeom>
              <a:solidFill>
                <a:srgbClr val="DADADA"/>
              </a:solidFill>
              <a:ln w="9525">
                <a:noFill/>
                <a:round/>
                <a:headEnd/>
                <a:tailEnd/>
              </a:ln>
            </p:spPr>
            <p:txBody>
              <a:bodyPr/>
              <a:lstStyle/>
              <a:p>
                <a:endParaRPr lang="it-IT"/>
              </a:p>
            </p:txBody>
          </p:sp>
          <p:sp>
            <p:nvSpPr>
              <p:cNvPr id="480036" name="Oval 1828"/>
              <p:cNvSpPr>
                <a:spLocks noChangeArrowheads="1"/>
              </p:cNvSpPr>
              <p:nvPr/>
            </p:nvSpPr>
            <p:spPr bwMode="auto">
              <a:xfrm>
                <a:off x="3277" y="1666"/>
                <a:ext cx="18" cy="14"/>
              </a:xfrm>
              <a:prstGeom prst="ellipse">
                <a:avLst/>
              </a:prstGeom>
              <a:solidFill>
                <a:srgbClr val="DADADA"/>
              </a:solidFill>
              <a:ln w="9525">
                <a:noFill/>
                <a:round/>
                <a:headEnd/>
                <a:tailEnd/>
              </a:ln>
            </p:spPr>
            <p:txBody>
              <a:bodyPr/>
              <a:lstStyle/>
              <a:p>
                <a:endParaRPr lang="it-IT"/>
              </a:p>
            </p:txBody>
          </p:sp>
          <p:sp>
            <p:nvSpPr>
              <p:cNvPr id="480037" name="Oval 1829"/>
              <p:cNvSpPr>
                <a:spLocks noChangeArrowheads="1"/>
              </p:cNvSpPr>
              <p:nvPr/>
            </p:nvSpPr>
            <p:spPr bwMode="auto">
              <a:xfrm>
                <a:off x="3279" y="1666"/>
                <a:ext cx="14" cy="14"/>
              </a:xfrm>
              <a:prstGeom prst="ellipse">
                <a:avLst/>
              </a:prstGeom>
              <a:solidFill>
                <a:srgbClr val="DBDBDB"/>
              </a:solidFill>
              <a:ln w="9525">
                <a:noFill/>
                <a:round/>
                <a:headEnd/>
                <a:tailEnd/>
              </a:ln>
            </p:spPr>
            <p:txBody>
              <a:bodyPr/>
              <a:lstStyle/>
              <a:p>
                <a:endParaRPr lang="it-IT"/>
              </a:p>
            </p:txBody>
          </p:sp>
          <p:sp>
            <p:nvSpPr>
              <p:cNvPr id="480038" name="Oval 1830"/>
              <p:cNvSpPr>
                <a:spLocks noChangeArrowheads="1"/>
              </p:cNvSpPr>
              <p:nvPr/>
            </p:nvSpPr>
            <p:spPr bwMode="auto">
              <a:xfrm>
                <a:off x="3279" y="1666"/>
                <a:ext cx="14" cy="14"/>
              </a:xfrm>
              <a:prstGeom prst="ellipse">
                <a:avLst/>
              </a:prstGeom>
              <a:solidFill>
                <a:srgbClr val="DBDBDB"/>
              </a:solidFill>
              <a:ln w="9525">
                <a:noFill/>
                <a:round/>
                <a:headEnd/>
                <a:tailEnd/>
              </a:ln>
            </p:spPr>
            <p:txBody>
              <a:bodyPr/>
              <a:lstStyle/>
              <a:p>
                <a:endParaRPr lang="it-IT"/>
              </a:p>
            </p:txBody>
          </p:sp>
          <p:sp>
            <p:nvSpPr>
              <p:cNvPr id="480039" name="Oval 1831"/>
              <p:cNvSpPr>
                <a:spLocks noChangeArrowheads="1"/>
              </p:cNvSpPr>
              <p:nvPr/>
            </p:nvSpPr>
            <p:spPr bwMode="auto">
              <a:xfrm>
                <a:off x="3281" y="1668"/>
                <a:ext cx="10" cy="10"/>
              </a:xfrm>
              <a:prstGeom prst="ellipse">
                <a:avLst/>
              </a:prstGeom>
              <a:solidFill>
                <a:srgbClr val="DBDBDB"/>
              </a:solidFill>
              <a:ln w="9525">
                <a:noFill/>
                <a:round/>
                <a:headEnd/>
                <a:tailEnd/>
              </a:ln>
            </p:spPr>
            <p:txBody>
              <a:bodyPr/>
              <a:lstStyle/>
              <a:p>
                <a:endParaRPr lang="it-IT"/>
              </a:p>
            </p:txBody>
          </p:sp>
          <p:sp>
            <p:nvSpPr>
              <p:cNvPr id="480040" name="Oval 1832"/>
              <p:cNvSpPr>
                <a:spLocks noChangeArrowheads="1"/>
              </p:cNvSpPr>
              <p:nvPr/>
            </p:nvSpPr>
            <p:spPr bwMode="auto">
              <a:xfrm>
                <a:off x="3281" y="1668"/>
                <a:ext cx="10" cy="10"/>
              </a:xfrm>
              <a:prstGeom prst="ellipse">
                <a:avLst/>
              </a:prstGeom>
              <a:solidFill>
                <a:srgbClr val="DBDBDB"/>
              </a:solidFill>
              <a:ln w="9525">
                <a:noFill/>
                <a:round/>
                <a:headEnd/>
                <a:tailEnd/>
              </a:ln>
            </p:spPr>
            <p:txBody>
              <a:bodyPr/>
              <a:lstStyle/>
              <a:p>
                <a:endParaRPr lang="it-IT"/>
              </a:p>
            </p:txBody>
          </p:sp>
          <p:sp>
            <p:nvSpPr>
              <p:cNvPr id="480041" name="Oval 1833"/>
              <p:cNvSpPr>
                <a:spLocks noChangeArrowheads="1"/>
              </p:cNvSpPr>
              <p:nvPr/>
            </p:nvSpPr>
            <p:spPr bwMode="auto">
              <a:xfrm>
                <a:off x="3281" y="1668"/>
                <a:ext cx="8" cy="10"/>
              </a:xfrm>
              <a:prstGeom prst="ellipse">
                <a:avLst/>
              </a:prstGeom>
              <a:solidFill>
                <a:srgbClr val="DCDCDC"/>
              </a:solidFill>
              <a:ln w="9525">
                <a:noFill/>
                <a:round/>
                <a:headEnd/>
                <a:tailEnd/>
              </a:ln>
            </p:spPr>
            <p:txBody>
              <a:bodyPr/>
              <a:lstStyle/>
              <a:p>
                <a:endParaRPr lang="it-IT"/>
              </a:p>
            </p:txBody>
          </p:sp>
          <p:sp>
            <p:nvSpPr>
              <p:cNvPr id="480042" name="Oval 1834"/>
              <p:cNvSpPr>
                <a:spLocks noChangeArrowheads="1"/>
              </p:cNvSpPr>
              <p:nvPr/>
            </p:nvSpPr>
            <p:spPr bwMode="auto">
              <a:xfrm>
                <a:off x="3283" y="1670"/>
                <a:ext cx="6" cy="6"/>
              </a:xfrm>
              <a:prstGeom prst="ellipse">
                <a:avLst/>
              </a:prstGeom>
              <a:solidFill>
                <a:srgbClr val="DCDCDC"/>
              </a:solidFill>
              <a:ln w="9525">
                <a:noFill/>
                <a:round/>
                <a:headEnd/>
                <a:tailEnd/>
              </a:ln>
            </p:spPr>
            <p:txBody>
              <a:bodyPr/>
              <a:lstStyle/>
              <a:p>
                <a:endParaRPr lang="it-IT"/>
              </a:p>
            </p:txBody>
          </p:sp>
          <p:sp>
            <p:nvSpPr>
              <p:cNvPr id="480043" name="Oval 1835"/>
              <p:cNvSpPr>
                <a:spLocks noChangeArrowheads="1"/>
              </p:cNvSpPr>
              <p:nvPr/>
            </p:nvSpPr>
            <p:spPr bwMode="auto">
              <a:xfrm>
                <a:off x="3283" y="1670"/>
                <a:ext cx="6" cy="6"/>
              </a:xfrm>
              <a:prstGeom prst="ellipse">
                <a:avLst/>
              </a:prstGeom>
              <a:solidFill>
                <a:srgbClr val="DCDCDC"/>
              </a:solidFill>
              <a:ln w="9525">
                <a:noFill/>
                <a:round/>
                <a:headEnd/>
                <a:tailEnd/>
              </a:ln>
            </p:spPr>
            <p:txBody>
              <a:bodyPr/>
              <a:lstStyle/>
              <a:p>
                <a:endParaRPr lang="it-IT"/>
              </a:p>
            </p:txBody>
          </p:sp>
          <p:sp>
            <p:nvSpPr>
              <p:cNvPr id="480044" name="Oval 1836"/>
              <p:cNvSpPr>
                <a:spLocks noChangeArrowheads="1"/>
              </p:cNvSpPr>
              <p:nvPr/>
            </p:nvSpPr>
            <p:spPr bwMode="auto">
              <a:xfrm>
                <a:off x="3283" y="1670"/>
                <a:ext cx="4" cy="6"/>
              </a:xfrm>
              <a:prstGeom prst="ellipse">
                <a:avLst/>
              </a:prstGeom>
              <a:solidFill>
                <a:srgbClr val="DCDCDC"/>
              </a:solidFill>
              <a:ln w="9525">
                <a:noFill/>
                <a:round/>
                <a:headEnd/>
                <a:tailEnd/>
              </a:ln>
            </p:spPr>
            <p:txBody>
              <a:bodyPr/>
              <a:lstStyle/>
              <a:p>
                <a:endParaRPr lang="it-IT"/>
              </a:p>
            </p:txBody>
          </p:sp>
        </p:grpSp>
        <p:sp>
          <p:nvSpPr>
            <p:cNvPr id="480045" name="Oval 1837"/>
            <p:cNvSpPr>
              <a:spLocks noChangeArrowheads="1"/>
            </p:cNvSpPr>
            <p:nvPr/>
          </p:nvSpPr>
          <p:spPr bwMode="auto">
            <a:xfrm>
              <a:off x="3182" y="1575"/>
              <a:ext cx="209" cy="197"/>
            </a:xfrm>
            <a:prstGeom prst="ellipse">
              <a:avLst/>
            </a:prstGeom>
            <a:noFill/>
            <a:ln w="3175">
              <a:solidFill>
                <a:srgbClr val="000000"/>
              </a:solidFill>
              <a:round/>
              <a:headEnd/>
              <a:tailEnd/>
            </a:ln>
          </p:spPr>
          <p:txBody>
            <a:bodyPr/>
            <a:lstStyle/>
            <a:p>
              <a:endParaRPr lang="it-IT"/>
            </a:p>
          </p:txBody>
        </p:sp>
      </p:grpSp>
      <p:grpSp>
        <p:nvGrpSpPr>
          <p:cNvPr id="480046" name="Group 1838"/>
          <p:cNvGrpSpPr>
            <a:grpSpLocks/>
          </p:cNvGrpSpPr>
          <p:nvPr/>
        </p:nvGrpSpPr>
        <p:grpSpPr bwMode="auto">
          <a:xfrm>
            <a:off x="4078288" y="2268538"/>
            <a:ext cx="331787" cy="312737"/>
            <a:chOff x="3385" y="1575"/>
            <a:chExt cx="209" cy="197"/>
          </a:xfrm>
        </p:grpSpPr>
        <p:grpSp>
          <p:nvGrpSpPr>
            <p:cNvPr id="480047" name="Group 1839"/>
            <p:cNvGrpSpPr>
              <a:grpSpLocks/>
            </p:cNvGrpSpPr>
            <p:nvPr/>
          </p:nvGrpSpPr>
          <p:grpSpPr bwMode="auto">
            <a:xfrm>
              <a:off x="3385" y="1575"/>
              <a:ext cx="209" cy="197"/>
              <a:chOff x="3385" y="1575"/>
              <a:chExt cx="209" cy="197"/>
            </a:xfrm>
          </p:grpSpPr>
          <p:sp>
            <p:nvSpPr>
              <p:cNvPr id="480048" name="Oval 1840"/>
              <p:cNvSpPr>
                <a:spLocks noChangeArrowheads="1"/>
              </p:cNvSpPr>
              <p:nvPr/>
            </p:nvSpPr>
            <p:spPr bwMode="auto">
              <a:xfrm>
                <a:off x="3385" y="1575"/>
                <a:ext cx="209" cy="197"/>
              </a:xfrm>
              <a:prstGeom prst="ellipse">
                <a:avLst/>
              </a:prstGeom>
              <a:solidFill>
                <a:srgbClr val="000000"/>
              </a:solidFill>
              <a:ln w="9525">
                <a:noFill/>
                <a:round/>
                <a:headEnd/>
                <a:tailEnd/>
              </a:ln>
            </p:spPr>
            <p:txBody>
              <a:bodyPr/>
              <a:lstStyle/>
              <a:p>
                <a:endParaRPr lang="it-IT"/>
              </a:p>
            </p:txBody>
          </p:sp>
          <p:sp>
            <p:nvSpPr>
              <p:cNvPr id="480049" name="Oval 1841"/>
              <p:cNvSpPr>
                <a:spLocks noChangeArrowheads="1"/>
              </p:cNvSpPr>
              <p:nvPr/>
            </p:nvSpPr>
            <p:spPr bwMode="auto">
              <a:xfrm>
                <a:off x="3387" y="1577"/>
                <a:ext cx="205" cy="193"/>
              </a:xfrm>
              <a:prstGeom prst="ellipse">
                <a:avLst/>
              </a:prstGeom>
              <a:solidFill>
                <a:srgbClr val="090909"/>
              </a:solidFill>
              <a:ln w="9525">
                <a:noFill/>
                <a:round/>
                <a:headEnd/>
                <a:tailEnd/>
              </a:ln>
            </p:spPr>
            <p:txBody>
              <a:bodyPr/>
              <a:lstStyle/>
              <a:p>
                <a:endParaRPr lang="it-IT"/>
              </a:p>
            </p:txBody>
          </p:sp>
          <p:sp>
            <p:nvSpPr>
              <p:cNvPr id="480050" name="Oval 1842"/>
              <p:cNvSpPr>
                <a:spLocks noChangeArrowheads="1"/>
              </p:cNvSpPr>
              <p:nvPr/>
            </p:nvSpPr>
            <p:spPr bwMode="auto">
              <a:xfrm>
                <a:off x="3387" y="1577"/>
                <a:ext cx="205" cy="193"/>
              </a:xfrm>
              <a:prstGeom prst="ellipse">
                <a:avLst/>
              </a:prstGeom>
              <a:solidFill>
                <a:srgbClr val="0D0D0D"/>
              </a:solidFill>
              <a:ln w="9525">
                <a:noFill/>
                <a:round/>
                <a:headEnd/>
                <a:tailEnd/>
              </a:ln>
            </p:spPr>
            <p:txBody>
              <a:bodyPr/>
              <a:lstStyle/>
              <a:p>
                <a:endParaRPr lang="it-IT"/>
              </a:p>
            </p:txBody>
          </p:sp>
          <p:sp>
            <p:nvSpPr>
              <p:cNvPr id="480051" name="Oval 1843"/>
              <p:cNvSpPr>
                <a:spLocks noChangeArrowheads="1"/>
              </p:cNvSpPr>
              <p:nvPr/>
            </p:nvSpPr>
            <p:spPr bwMode="auto">
              <a:xfrm>
                <a:off x="3387" y="1577"/>
                <a:ext cx="203" cy="193"/>
              </a:xfrm>
              <a:prstGeom prst="ellipse">
                <a:avLst/>
              </a:prstGeom>
              <a:solidFill>
                <a:srgbClr val="101010"/>
              </a:solidFill>
              <a:ln w="9525">
                <a:noFill/>
                <a:round/>
                <a:headEnd/>
                <a:tailEnd/>
              </a:ln>
            </p:spPr>
            <p:txBody>
              <a:bodyPr/>
              <a:lstStyle/>
              <a:p>
                <a:endParaRPr lang="it-IT"/>
              </a:p>
            </p:txBody>
          </p:sp>
          <p:sp>
            <p:nvSpPr>
              <p:cNvPr id="480052" name="Oval 1844"/>
              <p:cNvSpPr>
                <a:spLocks noChangeArrowheads="1"/>
              </p:cNvSpPr>
              <p:nvPr/>
            </p:nvSpPr>
            <p:spPr bwMode="auto">
              <a:xfrm>
                <a:off x="3389" y="1579"/>
                <a:ext cx="201" cy="189"/>
              </a:xfrm>
              <a:prstGeom prst="ellipse">
                <a:avLst/>
              </a:prstGeom>
              <a:solidFill>
                <a:srgbClr val="131313"/>
              </a:solidFill>
              <a:ln w="9525">
                <a:noFill/>
                <a:round/>
                <a:headEnd/>
                <a:tailEnd/>
              </a:ln>
            </p:spPr>
            <p:txBody>
              <a:bodyPr/>
              <a:lstStyle/>
              <a:p>
                <a:endParaRPr lang="it-IT"/>
              </a:p>
            </p:txBody>
          </p:sp>
          <p:sp>
            <p:nvSpPr>
              <p:cNvPr id="480053" name="Oval 1845"/>
              <p:cNvSpPr>
                <a:spLocks noChangeArrowheads="1"/>
              </p:cNvSpPr>
              <p:nvPr/>
            </p:nvSpPr>
            <p:spPr bwMode="auto">
              <a:xfrm>
                <a:off x="3389" y="1579"/>
                <a:ext cx="201" cy="189"/>
              </a:xfrm>
              <a:prstGeom prst="ellipse">
                <a:avLst/>
              </a:prstGeom>
              <a:solidFill>
                <a:srgbClr val="161616"/>
              </a:solidFill>
              <a:ln w="9525">
                <a:noFill/>
                <a:round/>
                <a:headEnd/>
                <a:tailEnd/>
              </a:ln>
            </p:spPr>
            <p:txBody>
              <a:bodyPr/>
              <a:lstStyle/>
              <a:p>
                <a:endParaRPr lang="it-IT"/>
              </a:p>
            </p:txBody>
          </p:sp>
          <p:sp>
            <p:nvSpPr>
              <p:cNvPr id="480054" name="Oval 1846"/>
              <p:cNvSpPr>
                <a:spLocks noChangeArrowheads="1"/>
              </p:cNvSpPr>
              <p:nvPr/>
            </p:nvSpPr>
            <p:spPr bwMode="auto">
              <a:xfrm>
                <a:off x="3391" y="1581"/>
                <a:ext cx="197" cy="185"/>
              </a:xfrm>
              <a:prstGeom prst="ellipse">
                <a:avLst/>
              </a:prstGeom>
              <a:solidFill>
                <a:srgbClr val="191919"/>
              </a:solidFill>
              <a:ln w="9525">
                <a:noFill/>
                <a:round/>
                <a:headEnd/>
                <a:tailEnd/>
              </a:ln>
            </p:spPr>
            <p:txBody>
              <a:bodyPr/>
              <a:lstStyle/>
              <a:p>
                <a:endParaRPr lang="it-IT"/>
              </a:p>
            </p:txBody>
          </p:sp>
          <p:sp>
            <p:nvSpPr>
              <p:cNvPr id="480055" name="Oval 1847"/>
              <p:cNvSpPr>
                <a:spLocks noChangeArrowheads="1"/>
              </p:cNvSpPr>
              <p:nvPr/>
            </p:nvSpPr>
            <p:spPr bwMode="auto">
              <a:xfrm>
                <a:off x="3391" y="1581"/>
                <a:ext cx="197" cy="185"/>
              </a:xfrm>
              <a:prstGeom prst="ellipse">
                <a:avLst/>
              </a:prstGeom>
              <a:solidFill>
                <a:srgbClr val="1B1B1B"/>
              </a:solidFill>
              <a:ln w="9525">
                <a:noFill/>
                <a:round/>
                <a:headEnd/>
                <a:tailEnd/>
              </a:ln>
            </p:spPr>
            <p:txBody>
              <a:bodyPr/>
              <a:lstStyle/>
              <a:p>
                <a:endParaRPr lang="it-IT"/>
              </a:p>
            </p:txBody>
          </p:sp>
          <p:sp>
            <p:nvSpPr>
              <p:cNvPr id="480056" name="Oval 1848"/>
              <p:cNvSpPr>
                <a:spLocks noChangeArrowheads="1"/>
              </p:cNvSpPr>
              <p:nvPr/>
            </p:nvSpPr>
            <p:spPr bwMode="auto">
              <a:xfrm>
                <a:off x="3391" y="1581"/>
                <a:ext cx="197" cy="185"/>
              </a:xfrm>
              <a:prstGeom prst="ellipse">
                <a:avLst/>
              </a:prstGeom>
              <a:solidFill>
                <a:srgbClr val="1D1D1D"/>
              </a:solidFill>
              <a:ln w="9525">
                <a:noFill/>
                <a:round/>
                <a:headEnd/>
                <a:tailEnd/>
              </a:ln>
            </p:spPr>
            <p:txBody>
              <a:bodyPr/>
              <a:lstStyle/>
              <a:p>
                <a:endParaRPr lang="it-IT"/>
              </a:p>
            </p:txBody>
          </p:sp>
          <p:sp>
            <p:nvSpPr>
              <p:cNvPr id="480057" name="Oval 1849"/>
              <p:cNvSpPr>
                <a:spLocks noChangeArrowheads="1"/>
              </p:cNvSpPr>
              <p:nvPr/>
            </p:nvSpPr>
            <p:spPr bwMode="auto">
              <a:xfrm>
                <a:off x="3393" y="1583"/>
                <a:ext cx="193" cy="181"/>
              </a:xfrm>
              <a:prstGeom prst="ellipse">
                <a:avLst/>
              </a:prstGeom>
              <a:solidFill>
                <a:srgbClr val="202020"/>
              </a:solidFill>
              <a:ln w="9525">
                <a:noFill/>
                <a:round/>
                <a:headEnd/>
                <a:tailEnd/>
              </a:ln>
            </p:spPr>
            <p:txBody>
              <a:bodyPr/>
              <a:lstStyle/>
              <a:p>
                <a:endParaRPr lang="it-IT"/>
              </a:p>
            </p:txBody>
          </p:sp>
          <p:sp>
            <p:nvSpPr>
              <p:cNvPr id="480058" name="Oval 1850"/>
              <p:cNvSpPr>
                <a:spLocks noChangeArrowheads="1"/>
              </p:cNvSpPr>
              <p:nvPr/>
            </p:nvSpPr>
            <p:spPr bwMode="auto">
              <a:xfrm>
                <a:off x="3393" y="1583"/>
                <a:ext cx="193" cy="181"/>
              </a:xfrm>
              <a:prstGeom prst="ellipse">
                <a:avLst/>
              </a:prstGeom>
              <a:solidFill>
                <a:srgbClr val="222222"/>
              </a:solidFill>
              <a:ln w="9525">
                <a:noFill/>
                <a:round/>
                <a:headEnd/>
                <a:tailEnd/>
              </a:ln>
            </p:spPr>
            <p:txBody>
              <a:bodyPr/>
              <a:lstStyle/>
              <a:p>
                <a:endParaRPr lang="it-IT"/>
              </a:p>
            </p:txBody>
          </p:sp>
          <p:sp>
            <p:nvSpPr>
              <p:cNvPr id="480059" name="Oval 1851"/>
              <p:cNvSpPr>
                <a:spLocks noChangeArrowheads="1"/>
              </p:cNvSpPr>
              <p:nvPr/>
            </p:nvSpPr>
            <p:spPr bwMode="auto">
              <a:xfrm>
                <a:off x="3395" y="1583"/>
                <a:ext cx="189" cy="181"/>
              </a:xfrm>
              <a:prstGeom prst="ellipse">
                <a:avLst/>
              </a:prstGeom>
              <a:solidFill>
                <a:srgbClr val="242424"/>
              </a:solidFill>
              <a:ln w="9525">
                <a:noFill/>
                <a:round/>
                <a:headEnd/>
                <a:tailEnd/>
              </a:ln>
            </p:spPr>
            <p:txBody>
              <a:bodyPr/>
              <a:lstStyle/>
              <a:p>
                <a:endParaRPr lang="it-IT"/>
              </a:p>
            </p:txBody>
          </p:sp>
          <p:sp>
            <p:nvSpPr>
              <p:cNvPr id="480060" name="Oval 1852"/>
              <p:cNvSpPr>
                <a:spLocks noChangeArrowheads="1"/>
              </p:cNvSpPr>
              <p:nvPr/>
            </p:nvSpPr>
            <p:spPr bwMode="auto">
              <a:xfrm>
                <a:off x="3395" y="1585"/>
                <a:ext cx="189" cy="177"/>
              </a:xfrm>
              <a:prstGeom prst="ellipse">
                <a:avLst/>
              </a:prstGeom>
              <a:solidFill>
                <a:srgbClr val="262626"/>
              </a:solidFill>
              <a:ln w="9525">
                <a:noFill/>
                <a:round/>
                <a:headEnd/>
                <a:tailEnd/>
              </a:ln>
            </p:spPr>
            <p:txBody>
              <a:bodyPr/>
              <a:lstStyle/>
              <a:p>
                <a:endParaRPr lang="it-IT"/>
              </a:p>
            </p:txBody>
          </p:sp>
          <p:sp>
            <p:nvSpPr>
              <p:cNvPr id="480061" name="Oval 1853"/>
              <p:cNvSpPr>
                <a:spLocks noChangeArrowheads="1"/>
              </p:cNvSpPr>
              <p:nvPr/>
            </p:nvSpPr>
            <p:spPr bwMode="auto">
              <a:xfrm>
                <a:off x="3395" y="1585"/>
                <a:ext cx="187" cy="177"/>
              </a:xfrm>
              <a:prstGeom prst="ellipse">
                <a:avLst/>
              </a:prstGeom>
              <a:solidFill>
                <a:srgbClr val="292929"/>
              </a:solidFill>
              <a:ln w="9525">
                <a:noFill/>
                <a:round/>
                <a:headEnd/>
                <a:tailEnd/>
              </a:ln>
            </p:spPr>
            <p:txBody>
              <a:bodyPr/>
              <a:lstStyle/>
              <a:p>
                <a:endParaRPr lang="it-IT"/>
              </a:p>
            </p:txBody>
          </p:sp>
          <p:sp>
            <p:nvSpPr>
              <p:cNvPr id="480062" name="Oval 1854"/>
              <p:cNvSpPr>
                <a:spLocks noChangeArrowheads="1"/>
              </p:cNvSpPr>
              <p:nvPr/>
            </p:nvSpPr>
            <p:spPr bwMode="auto">
              <a:xfrm>
                <a:off x="3397" y="1587"/>
                <a:ext cx="185" cy="173"/>
              </a:xfrm>
              <a:prstGeom prst="ellipse">
                <a:avLst/>
              </a:prstGeom>
              <a:solidFill>
                <a:srgbClr val="2B2B2B"/>
              </a:solidFill>
              <a:ln w="9525">
                <a:noFill/>
                <a:round/>
                <a:headEnd/>
                <a:tailEnd/>
              </a:ln>
            </p:spPr>
            <p:txBody>
              <a:bodyPr/>
              <a:lstStyle/>
              <a:p>
                <a:endParaRPr lang="it-IT"/>
              </a:p>
            </p:txBody>
          </p:sp>
          <p:sp>
            <p:nvSpPr>
              <p:cNvPr id="480063" name="Oval 1855"/>
              <p:cNvSpPr>
                <a:spLocks noChangeArrowheads="1"/>
              </p:cNvSpPr>
              <p:nvPr/>
            </p:nvSpPr>
            <p:spPr bwMode="auto">
              <a:xfrm>
                <a:off x="3397" y="1587"/>
                <a:ext cx="185" cy="173"/>
              </a:xfrm>
              <a:prstGeom prst="ellipse">
                <a:avLst/>
              </a:prstGeom>
              <a:solidFill>
                <a:srgbClr val="2D2D2D"/>
              </a:solidFill>
              <a:ln w="9525">
                <a:noFill/>
                <a:round/>
                <a:headEnd/>
                <a:tailEnd/>
              </a:ln>
            </p:spPr>
            <p:txBody>
              <a:bodyPr/>
              <a:lstStyle/>
              <a:p>
                <a:endParaRPr lang="it-IT"/>
              </a:p>
            </p:txBody>
          </p:sp>
          <p:sp>
            <p:nvSpPr>
              <p:cNvPr id="480064" name="Oval 1856"/>
              <p:cNvSpPr>
                <a:spLocks noChangeArrowheads="1"/>
              </p:cNvSpPr>
              <p:nvPr/>
            </p:nvSpPr>
            <p:spPr bwMode="auto">
              <a:xfrm>
                <a:off x="3399" y="1587"/>
                <a:ext cx="181" cy="173"/>
              </a:xfrm>
              <a:prstGeom prst="ellipse">
                <a:avLst/>
              </a:prstGeom>
              <a:solidFill>
                <a:srgbClr val="2F2F2F"/>
              </a:solidFill>
              <a:ln w="9525">
                <a:noFill/>
                <a:round/>
                <a:headEnd/>
                <a:tailEnd/>
              </a:ln>
            </p:spPr>
            <p:txBody>
              <a:bodyPr/>
              <a:lstStyle/>
              <a:p>
                <a:endParaRPr lang="it-IT"/>
              </a:p>
            </p:txBody>
          </p:sp>
          <p:sp>
            <p:nvSpPr>
              <p:cNvPr id="480065" name="Oval 1857"/>
              <p:cNvSpPr>
                <a:spLocks noChangeArrowheads="1"/>
              </p:cNvSpPr>
              <p:nvPr/>
            </p:nvSpPr>
            <p:spPr bwMode="auto">
              <a:xfrm>
                <a:off x="3399" y="1589"/>
                <a:ext cx="181" cy="169"/>
              </a:xfrm>
              <a:prstGeom prst="ellipse">
                <a:avLst/>
              </a:prstGeom>
              <a:solidFill>
                <a:srgbClr val="313131"/>
              </a:solidFill>
              <a:ln w="9525">
                <a:noFill/>
                <a:round/>
                <a:headEnd/>
                <a:tailEnd/>
              </a:ln>
            </p:spPr>
            <p:txBody>
              <a:bodyPr/>
              <a:lstStyle/>
              <a:p>
                <a:endParaRPr lang="it-IT"/>
              </a:p>
            </p:txBody>
          </p:sp>
          <p:sp>
            <p:nvSpPr>
              <p:cNvPr id="480066" name="Oval 1858"/>
              <p:cNvSpPr>
                <a:spLocks noChangeArrowheads="1"/>
              </p:cNvSpPr>
              <p:nvPr/>
            </p:nvSpPr>
            <p:spPr bwMode="auto">
              <a:xfrm>
                <a:off x="3399" y="1589"/>
                <a:ext cx="179" cy="169"/>
              </a:xfrm>
              <a:prstGeom prst="ellipse">
                <a:avLst/>
              </a:prstGeom>
              <a:solidFill>
                <a:srgbClr val="333333"/>
              </a:solidFill>
              <a:ln w="9525">
                <a:noFill/>
                <a:round/>
                <a:headEnd/>
                <a:tailEnd/>
              </a:ln>
            </p:spPr>
            <p:txBody>
              <a:bodyPr/>
              <a:lstStyle/>
              <a:p>
                <a:endParaRPr lang="it-IT"/>
              </a:p>
            </p:txBody>
          </p:sp>
          <p:sp>
            <p:nvSpPr>
              <p:cNvPr id="480067" name="Oval 1859"/>
              <p:cNvSpPr>
                <a:spLocks noChangeArrowheads="1"/>
              </p:cNvSpPr>
              <p:nvPr/>
            </p:nvSpPr>
            <p:spPr bwMode="auto">
              <a:xfrm>
                <a:off x="3401" y="1589"/>
                <a:ext cx="177" cy="169"/>
              </a:xfrm>
              <a:prstGeom prst="ellipse">
                <a:avLst/>
              </a:prstGeom>
              <a:solidFill>
                <a:srgbClr val="363636"/>
              </a:solidFill>
              <a:ln w="9525">
                <a:noFill/>
                <a:round/>
                <a:headEnd/>
                <a:tailEnd/>
              </a:ln>
            </p:spPr>
            <p:txBody>
              <a:bodyPr/>
              <a:lstStyle/>
              <a:p>
                <a:endParaRPr lang="it-IT"/>
              </a:p>
            </p:txBody>
          </p:sp>
          <p:sp>
            <p:nvSpPr>
              <p:cNvPr id="480068" name="Oval 1860"/>
              <p:cNvSpPr>
                <a:spLocks noChangeArrowheads="1"/>
              </p:cNvSpPr>
              <p:nvPr/>
            </p:nvSpPr>
            <p:spPr bwMode="auto">
              <a:xfrm>
                <a:off x="3401" y="1591"/>
                <a:ext cx="177" cy="165"/>
              </a:xfrm>
              <a:prstGeom prst="ellipse">
                <a:avLst/>
              </a:prstGeom>
              <a:solidFill>
                <a:srgbClr val="383838"/>
              </a:solidFill>
              <a:ln w="9525">
                <a:noFill/>
                <a:round/>
                <a:headEnd/>
                <a:tailEnd/>
              </a:ln>
            </p:spPr>
            <p:txBody>
              <a:bodyPr/>
              <a:lstStyle/>
              <a:p>
                <a:endParaRPr lang="it-IT"/>
              </a:p>
            </p:txBody>
          </p:sp>
          <p:sp>
            <p:nvSpPr>
              <p:cNvPr id="480069" name="Oval 1861"/>
              <p:cNvSpPr>
                <a:spLocks noChangeArrowheads="1"/>
              </p:cNvSpPr>
              <p:nvPr/>
            </p:nvSpPr>
            <p:spPr bwMode="auto">
              <a:xfrm>
                <a:off x="3403" y="1591"/>
                <a:ext cx="172" cy="165"/>
              </a:xfrm>
              <a:prstGeom prst="ellipse">
                <a:avLst/>
              </a:prstGeom>
              <a:solidFill>
                <a:srgbClr val="3A3A3A"/>
              </a:solidFill>
              <a:ln w="9525">
                <a:noFill/>
                <a:round/>
                <a:headEnd/>
                <a:tailEnd/>
              </a:ln>
            </p:spPr>
            <p:txBody>
              <a:bodyPr/>
              <a:lstStyle/>
              <a:p>
                <a:endParaRPr lang="it-IT"/>
              </a:p>
            </p:txBody>
          </p:sp>
          <p:sp>
            <p:nvSpPr>
              <p:cNvPr id="480070" name="Oval 1862"/>
              <p:cNvSpPr>
                <a:spLocks noChangeArrowheads="1"/>
              </p:cNvSpPr>
              <p:nvPr/>
            </p:nvSpPr>
            <p:spPr bwMode="auto">
              <a:xfrm>
                <a:off x="3403" y="1593"/>
                <a:ext cx="172" cy="161"/>
              </a:xfrm>
              <a:prstGeom prst="ellipse">
                <a:avLst/>
              </a:prstGeom>
              <a:solidFill>
                <a:srgbClr val="3C3C3C"/>
              </a:solidFill>
              <a:ln w="9525">
                <a:noFill/>
                <a:round/>
                <a:headEnd/>
                <a:tailEnd/>
              </a:ln>
            </p:spPr>
            <p:txBody>
              <a:bodyPr/>
              <a:lstStyle/>
              <a:p>
                <a:endParaRPr lang="it-IT"/>
              </a:p>
            </p:txBody>
          </p:sp>
          <p:sp>
            <p:nvSpPr>
              <p:cNvPr id="480071" name="Oval 1863"/>
              <p:cNvSpPr>
                <a:spLocks noChangeArrowheads="1"/>
              </p:cNvSpPr>
              <p:nvPr/>
            </p:nvSpPr>
            <p:spPr bwMode="auto">
              <a:xfrm>
                <a:off x="3403" y="1593"/>
                <a:ext cx="170" cy="161"/>
              </a:xfrm>
              <a:prstGeom prst="ellipse">
                <a:avLst/>
              </a:prstGeom>
              <a:solidFill>
                <a:srgbClr val="3F3F3F"/>
              </a:solidFill>
              <a:ln w="9525">
                <a:noFill/>
                <a:round/>
                <a:headEnd/>
                <a:tailEnd/>
              </a:ln>
            </p:spPr>
            <p:txBody>
              <a:bodyPr/>
              <a:lstStyle/>
              <a:p>
                <a:endParaRPr lang="it-IT"/>
              </a:p>
            </p:txBody>
          </p:sp>
          <p:sp>
            <p:nvSpPr>
              <p:cNvPr id="480072" name="Oval 1864"/>
              <p:cNvSpPr>
                <a:spLocks noChangeArrowheads="1"/>
              </p:cNvSpPr>
              <p:nvPr/>
            </p:nvSpPr>
            <p:spPr bwMode="auto">
              <a:xfrm>
                <a:off x="3405" y="1593"/>
                <a:ext cx="168" cy="161"/>
              </a:xfrm>
              <a:prstGeom prst="ellipse">
                <a:avLst/>
              </a:prstGeom>
              <a:solidFill>
                <a:srgbClr val="414141"/>
              </a:solidFill>
              <a:ln w="9525">
                <a:noFill/>
                <a:round/>
                <a:headEnd/>
                <a:tailEnd/>
              </a:ln>
            </p:spPr>
            <p:txBody>
              <a:bodyPr/>
              <a:lstStyle/>
              <a:p>
                <a:endParaRPr lang="it-IT"/>
              </a:p>
            </p:txBody>
          </p:sp>
          <p:sp>
            <p:nvSpPr>
              <p:cNvPr id="480073" name="Oval 1865"/>
              <p:cNvSpPr>
                <a:spLocks noChangeArrowheads="1"/>
              </p:cNvSpPr>
              <p:nvPr/>
            </p:nvSpPr>
            <p:spPr bwMode="auto">
              <a:xfrm>
                <a:off x="3405" y="1595"/>
                <a:ext cx="168" cy="157"/>
              </a:xfrm>
              <a:prstGeom prst="ellipse">
                <a:avLst/>
              </a:prstGeom>
              <a:solidFill>
                <a:srgbClr val="434343"/>
              </a:solidFill>
              <a:ln w="9525">
                <a:noFill/>
                <a:round/>
                <a:headEnd/>
                <a:tailEnd/>
              </a:ln>
            </p:spPr>
            <p:txBody>
              <a:bodyPr/>
              <a:lstStyle/>
              <a:p>
                <a:endParaRPr lang="it-IT"/>
              </a:p>
            </p:txBody>
          </p:sp>
          <p:sp>
            <p:nvSpPr>
              <p:cNvPr id="480074" name="Oval 1866"/>
              <p:cNvSpPr>
                <a:spLocks noChangeArrowheads="1"/>
              </p:cNvSpPr>
              <p:nvPr/>
            </p:nvSpPr>
            <p:spPr bwMode="auto">
              <a:xfrm>
                <a:off x="3407" y="1595"/>
                <a:ext cx="164" cy="157"/>
              </a:xfrm>
              <a:prstGeom prst="ellipse">
                <a:avLst/>
              </a:prstGeom>
              <a:solidFill>
                <a:srgbClr val="454545"/>
              </a:solidFill>
              <a:ln w="9525">
                <a:noFill/>
                <a:round/>
                <a:headEnd/>
                <a:tailEnd/>
              </a:ln>
            </p:spPr>
            <p:txBody>
              <a:bodyPr/>
              <a:lstStyle/>
              <a:p>
                <a:endParaRPr lang="it-IT"/>
              </a:p>
            </p:txBody>
          </p:sp>
          <p:sp>
            <p:nvSpPr>
              <p:cNvPr id="480075" name="Oval 1867"/>
              <p:cNvSpPr>
                <a:spLocks noChangeArrowheads="1"/>
              </p:cNvSpPr>
              <p:nvPr/>
            </p:nvSpPr>
            <p:spPr bwMode="auto">
              <a:xfrm>
                <a:off x="3407" y="1595"/>
                <a:ext cx="164" cy="157"/>
              </a:xfrm>
              <a:prstGeom prst="ellipse">
                <a:avLst/>
              </a:prstGeom>
              <a:solidFill>
                <a:srgbClr val="484848"/>
              </a:solidFill>
              <a:ln w="9525">
                <a:noFill/>
                <a:round/>
                <a:headEnd/>
                <a:tailEnd/>
              </a:ln>
            </p:spPr>
            <p:txBody>
              <a:bodyPr/>
              <a:lstStyle/>
              <a:p>
                <a:endParaRPr lang="it-IT"/>
              </a:p>
            </p:txBody>
          </p:sp>
          <p:sp>
            <p:nvSpPr>
              <p:cNvPr id="480076" name="Oval 1868"/>
              <p:cNvSpPr>
                <a:spLocks noChangeArrowheads="1"/>
              </p:cNvSpPr>
              <p:nvPr/>
            </p:nvSpPr>
            <p:spPr bwMode="auto">
              <a:xfrm>
                <a:off x="3407" y="1597"/>
                <a:ext cx="164" cy="152"/>
              </a:xfrm>
              <a:prstGeom prst="ellipse">
                <a:avLst/>
              </a:prstGeom>
              <a:solidFill>
                <a:srgbClr val="4A4A4A"/>
              </a:solidFill>
              <a:ln w="9525">
                <a:noFill/>
                <a:round/>
                <a:headEnd/>
                <a:tailEnd/>
              </a:ln>
            </p:spPr>
            <p:txBody>
              <a:bodyPr/>
              <a:lstStyle/>
              <a:p>
                <a:endParaRPr lang="it-IT"/>
              </a:p>
            </p:txBody>
          </p:sp>
          <p:sp>
            <p:nvSpPr>
              <p:cNvPr id="480077" name="Oval 1869"/>
              <p:cNvSpPr>
                <a:spLocks noChangeArrowheads="1"/>
              </p:cNvSpPr>
              <p:nvPr/>
            </p:nvSpPr>
            <p:spPr bwMode="auto">
              <a:xfrm>
                <a:off x="3409" y="1597"/>
                <a:ext cx="160" cy="152"/>
              </a:xfrm>
              <a:prstGeom prst="ellipse">
                <a:avLst/>
              </a:prstGeom>
              <a:solidFill>
                <a:srgbClr val="4C4C4C"/>
              </a:solidFill>
              <a:ln w="9525">
                <a:noFill/>
                <a:round/>
                <a:headEnd/>
                <a:tailEnd/>
              </a:ln>
            </p:spPr>
            <p:txBody>
              <a:bodyPr/>
              <a:lstStyle/>
              <a:p>
                <a:endParaRPr lang="it-IT"/>
              </a:p>
            </p:txBody>
          </p:sp>
          <p:sp>
            <p:nvSpPr>
              <p:cNvPr id="480078" name="Oval 1870"/>
              <p:cNvSpPr>
                <a:spLocks noChangeArrowheads="1"/>
              </p:cNvSpPr>
              <p:nvPr/>
            </p:nvSpPr>
            <p:spPr bwMode="auto">
              <a:xfrm>
                <a:off x="3409" y="1597"/>
                <a:ext cx="160" cy="152"/>
              </a:xfrm>
              <a:prstGeom prst="ellipse">
                <a:avLst/>
              </a:prstGeom>
              <a:solidFill>
                <a:srgbClr val="4F4F4F"/>
              </a:solidFill>
              <a:ln w="9525">
                <a:noFill/>
                <a:round/>
                <a:headEnd/>
                <a:tailEnd/>
              </a:ln>
            </p:spPr>
            <p:txBody>
              <a:bodyPr/>
              <a:lstStyle/>
              <a:p>
                <a:endParaRPr lang="it-IT"/>
              </a:p>
            </p:txBody>
          </p:sp>
          <p:sp>
            <p:nvSpPr>
              <p:cNvPr id="480079" name="Oval 1871"/>
              <p:cNvSpPr>
                <a:spLocks noChangeArrowheads="1"/>
              </p:cNvSpPr>
              <p:nvPr/>
            </p:nvSpPr>
            <p:spPr bwMode="auto">
              <a:xfrm>
                <a:off x="3409" y="1599"/>
                <a:ext cx="158" cy="148"/>
              </a:xfrm>
              <a:prstGeom prst="ellipse">
                <a:avLst/>
              </a:prstGeom>
              <a:solidFill>
                <a:srgbClr val="515151"/>
              </a:solidFill>
              <a:ln w="9525">
                <a:noFill/>
                <a:round/>
                <a:headEnd/>
                <a:tailEnd/>
              </a:ln>
            </p:spPr>
            <p:txBody>
              <a:bodyPr/>
              <a:lstStyle/>
              <a:p>
                <a:endParaRPr lang="it-IT"/>
              </a:p>
            </p:txBody>
          </p:sp>
          <p:sp>
            <p:nvSpPr>
              <p:cNvPr id="480080" name="Oval 1872"/>
              <p:cNvSpPr>
                <a:spLocks noChangeArrowheads="1"/>
              </p:cNvSpPr>
              <p:nvPr/>
            </p:nvSpPr>
            <p:spPr bwMode="auto">
              <a:xfrm>
                <a:off x="3411" y="1599"/>
                <a:ext cx="156" cy="148"/>
              </a:xfrm>
              <a:prstGeom prst="ellipse">
                <a:avLst/>
              </a:prstGeom>
              <a:solidFill>
                <a:srgbClr val="535353"/>
              </a:solidFill>
              <a:ln w="9525">
                <a:noFill/>
                <a:round/>
                <a:headEnd/>
                <a:tailEnd/>
              </a:ln>
            </p:spPr>
            <p:txBody>
              <a:bodyPr/>
              <a:lstStyle/>
              <a:p>
                <a:endParaRPr lang="it-IT"/>
              </a:p>
            </p:txBody>
          </p:sp>
          <p:sp>
            <p:nvSpPr>
              <p:cNvPr id="480081" name="Oval 1873"/>
              <p:cNvSpPr>
                <a:spLocks noChangeArrowheads="1"/>
              </p:cNvSpPr>
              <p:nvPr/>
            </p:nvSpPr>
            <p:spPr bwMode="auto">
              <a:xfrm>
                <a:off x="3411" y="1601"/>
                <a:ext cx="156" cy="144"/>
              </a:xfrm>
              <a:prstGeom prst="ellipse">
                <a:avLst/>
              </a:prstGeom>
              <a:solidFill>
                <a:srgbClr val="565656"/>
              </a:solidFill>
              <a:ln w="9525">
                <a:noFill/>
                <a:round/>
                <a:headEnd/>
                <a:tailEnd/>
              </a:ln>
            </p:spPr>
            <p:txBody>
              <a:bodyPr/>
              <a:lstStyle/>
              <a:p>
                <a:endParaRPr lang="it-IT"/>
              </a:p>
            </p:txBody>
          </p:sp>
          <p:sp>
            <p:nvSpPr>
              <p:cNvPr id="480082" name="Oval 1874"/>
              <p:cNvSpPr>
                <a:spLocks noChangeArrowheads="1"/>
              </p:cNvSpPr>
              <p:nvPr/>
            </p:nvSpPr>
            <p:spPr bwMode="auto">
              <a:xfrm>
                <a:off x="3413" y="1601"/>
                <a:ext cx="152" cy="144"/>
              </a:xfrm>
              <a:prstGeom prst="ellipse">
                <a:avLst/>
              </a:prstGeom>
              <a:solidFill>
                <a:srgbClr val="585858"/>
              </a:solidFill>
              <a:ln w="9525">
                <a:noFill/>
                <a:round/>
                <a:headEnd/>
                <a:tailEnd/>
              </a:ln>
            </p:spPr>
            <p:txBody>
              <a:bodyPr/>
              <a:lstStyle/>
              <a:p>
                <a:endParaRPr lang="it-IT"/>
              </a:p>
            </p:txBody>
          </p:sp>
          <p:sp>
            <p:nvSpPr>
              <p:cNvPr id="480083" name="Oval 1875"/>
              <p:cNvSpPr>
                <a:spLocks noChangeArrowheads="1"/>
              </p:cNvSpPr>
              <p:nvPr/>
            </p:nvSpPr>
            <p:spPr bwMode="auto">
              <a:xfrm>
                <a:off x="3413" y="1601"/>
                <a:ext cx="152" cy="144"/>
              </a:xfrm>
              <a:prstGeom prst="ellipse">
                <a:avLst/>
              </a:prstGeom>
              <a:solidFill>
                <a:srgbClr val="5A5A5A"/>
              </a:solidFill>
              <a:ln w="9525">
                <a:noFill/>
                <a:round/>
                <a:headEnd/>
                <a:tailEnd/>
              </a:ln>
            </p:spPr>
            <p:txBody>
              <a:bodyPr/>
              <a:lstStyle/>
              <a:p>
                <a:endParaRPr lang="it-IT"/>
              </a:p>
            </p:txBody>
          </p:sp>
          <p:sp>
            <p:nvSpPr>
              <p:cNvPr id="480084" name="Oval 1876"/>
              <p:cNvSpPr>
                <a:spLocks noChangeArrowheads="1"/>
              </p:cNvSpPr>
              <p:nvPr/>
            </p:nvSpPr>
            <p:spPr bwMode="auto">
              <a:xfrm>
                <a:off x="3415" y="1603"/>
                <a:ext cx="148" cy="140"/>
              </a:xfrm>
              <a:prstGeom prst="ellipse">
                <a:avLst/>
              </a:prstGeom>
              <a:solidFill>
                <a:srgbClr val="5D5D5D"/>
              </a:solidFill>
              <a:ln w="9525">
                <a:noFill/>
                <a:round/>
                <a:headEnd/>
                <a:tailEnd/>
              </a:ln>
            </p:spPr>
            <p:txBody>
              <a:bodyPr/>
              <a:lstStyle/>
              <a:p>
                <a:endParaRPr lang="it-IT"/>
              </a:p>
            </p:txBody>
          </p:sp>
          <p:sp>
            <p:nvSpPr>
              <p:cNvPr id="480085" name="Oval 1877"/>
              <p:cNvSpPr>
                <a:spLocks noChangeArrowheads="1"/>
              </p:cNvSpPr>
              <p:nvPr/>
            </p:nvSpPr>
            <p:spPr bwMode="auto">
              <a:xfrm>
                <a:off x="3415" y="1603"/>
                <a:ext cx="148" cy="140"/>
              </a:xfrm>
              <a:prstGeom prst="ellipse">
                <a:avLst/>
              </a:prstGeom>
              <a:solidFill>
                <a:srgbClr val="5F5F5F"/>
              </a:solidFill>
              <a:ln w="9525">
                <a:noFill/>
                <a:round/>
                <a:headEnd/>
                <a:tailEnd/>
              </a:ln>
            </p:spPr>
            <p:txBody>
              <a:bodyPr/>
              <a:lstStyle/>
              <a:p>
                <a:endParaRPr lang="it-IT"/>
              </a:p>
            </p:txBody>
          </p:sp>
          <p:sp>
            <p:nvSpPr>
              <p:cNvPr id="480086" name="Oval 1878"/>
              <p:cNvSpPr>
                <a:spLocks noChangeArrowheads="1"/>
              </p:cNvSpPr>
              <p:nvPr/>
            </p:nvSpPr>
            <p:spPr bwMode="auto">
              <a:xfrm>
                <a:off x="3415" y="1603"/>
                <a:ext cx="146" cy="140"/>
              </a:xfrm>
              <a:prstGeom prst="ellipse">
                <a:avLst/>
              </a:prstGeom>
              <a:solidFill>
                <a:srgbClr val="616161"/>
              </a:solidFill>
              <a:ln w="9525">
                <a:noFill/>
                <a:round/>
                <a:headEnd/>
                <a:tailEnd/>
              </a:ln>
            </p:spPr>
            <p:txBody>
              <a:bodyPr/>
              <a:lstStyle/>
              <a:p>
                <a:endParaRPr lang="it-IT"/>
              </a:p>
            </p:txBody>
          </p:sp>
          <p:sp>
            <p:nvSpPr>
              <p:cNvPr id="480087" name="Oval 1879"/>
              <p:cNvSpPr>
                <a:spLocks noChangeArrowheads="1"/>
              </p:cNvSpPr>
              <p:nvPr/>
            </p:nvSpPr>
            <p:spPr bwMode="auto">
              <a:xfrm>
                <a:off x="3417" y="1605"/>
                <a:ext cx="144" cy="136"/>
              </a:xfrm>
              <a:prstGeom prst="ellipse">
                <a:avLst/>
              </a:prstGeom>
              <a:solidFill>
                <a:srgbClr val="646464"/>
              </a:solidFill>
              <a:ln w="9525">
                <a:noFill/>
                <a:round/>
                <a:headEnd/>
                <a:tailEnd/>
              </a:ln>
            </p:spPr>
            <p:txBody>
              <a:bodyPr/>
              <a:lstStyle/>
              <a:p>
                <a:endParaRPr lang="it-IT"/>
              </a:p>
            </p:txBody>
          </p:sp>
          <p:sp>
            <p:nvSpPr>
              <p:cNvPr id="480088" name="Oval 1880"/>
              <p:cNvSpPr>
                <a:spLocks noChangeArrowheads="1"/>
              </p:cNvSpPr>
              <p:nvPr/>
            </p:nvSpPr>
            <p:spPr bwMode="auto">
              <a:xfrm>
                <a:off x="3417" y="1605"/>
                <a:ext cx="144" cy="136"/>
              </a:xfrm>
              <a:prstGeom prst="ellipse">
                <a:avLst/>
              </a:prstGeom>
              <a:solidFill>
                <a:srgbClr val="666666"/>
              </a:solidFill>
              <a:ln w="9525">
                <a:noFill/>
                <a:round/>
                <a:headEnd/>
                <a:tailEnd/>
              </a:ln>
            </p:spPr>
            <p:txBody>
              <a:bodyPr/>
              <a:lstStyle/>
              <a:p>
                <a:endParaRPr lang="it-IT"/>
              </a:p>
            </p:txBody>
          </p:sp>
          <p:sp>
            <p:nvSpPr>
              <p:cNvPr id="480089" name="Oval 1881"/>
              <p:cNvSpPr>
                <a:spLocks noChangeArrowheads="1"/>
              </p:cNvSpPr>
              <p:nvPr/>
            </p:nvSpPr>
            <p:spPr bwMode="auto">
              <a:xfrm>
                <a:off x="3417" y="1607"/>
                <a:ext cx="142" cy="132"/>
              </a:xfrm>
              <a:prstGeom prst="ellipse">
                <a:avLst/>
              </a:prstGeom>
              <a:solidFill>
                <a:srgbClr val="686868"/>
              </a:solidFill>
              <a:ln w="9525">
                <a:noFill/>
                <a:round/>
                <a:headEnd/>
                <a:tailEnd/>
              </a:ln>
            </p:spPr>
            <p:txBody>
              <a:bodyPr/>
              <a:lstStyle/>
              <a:p>
                <a:endParaRPr lang="it-IT"/>
              </a:p>
            </p:txBody>
          </p:sp>
          <p:sp>
            <p:nvSpPr>
              <p:cNvPr id="480090" name="Oval 1882"/>
              <p:cNvSpPr>
                <a:spLocks noChangeArrowheads="1"/>
              </p:cNvSpPr>
              <p:nvPr/>
            </p:nvSpPr>
            <p:spPr bwMode="auto">
              <a:xfrm>
                <a:off x="3419" y="1607"/>
                <a:ext cx="140" cy="132"/>
              </a:xfrm>
              <a:prstGeom prst="ellipse">
                <a:avLst/>
              </a:prstGeom>
              <a:solidFill>
                <a:srgbClr val="6B6B6B"/>
              </a:solidFill>
              <a:ln w="9525">
                <a:noFill/>
                <a:round/>
                <a:headEnd/>
                <a:tailEnd/>
              </a:ln>
            </p:spPr>
            <p:txBody>
              <a:bodyPr/>
              <a:lstStyle/>
              <a:p>
                <a:endParaRPr lang="it-IT"/>
              </a:p>
            </p:txBody>
          </p:sp>
          <p:sp>
            <p:nvSpPr>
              <p:cNvPr id="480091" name="Oval 1883"/>
              <p:cNvSpPr>
                <a:spLocks noChangeArrowheads="1"/>
              </p:cNvSpPr>
              <p:nvPr/>
            </p:nvSpPr>
            <p:spPr bwMode="auto">
              <a:xfrm>
                <a:off x="3419" y="1607"/>
                <a:ext cx="140" cy="132"/>
              </a:xfrm>
              <a:prstGeom prst="ellipse">
                <a:avLst/>
              </a:prstGeom>
              <a:solidFill>
                <a:srgbClr val="6D6D6D"/>
              </a:solidFill>
              <a:ln w="9525">
                <a:noFill/>
                <a:round/>
                <a:headEnd/>
                <a:tailEnd/>
              </a:ln>
            </p:spPr>
            <p:txBody>
              <a:bodyPr/>
              <a:lstStyle/>
              <a:p>
                <a:endParaRPr lang="it-IT"/>
              </a:p>
            </p:txBody>
          </p:sp>
          <p:sp>
            <p:nvSpPr>
              <p:cNvPr id="480092" name="Oval 1884"/>
              <p:cNvSpPr>
                <a:spLocks noChangeArrowheads="1"/>
              </p:cNvSpPr>
              <p:nvPr/>
            </p:nvSpPr>
            <p:spPr bwMode="auto">
              <a:xfrm>
                <a:off x="3421" y="1609"/>
                <a:ext cx="136" cy="128"/>
              </a:xfrm>
              <a:prstGeom prst="ellipse">
                <a:avLst/>
              </a:prstGeom>
              <a:solidFill>
                <a:srgbClr val="6F6F6F"/>
              </a:solidFill>
              <a:ln w="9525">
                <a:noFill/>
                <a:round/>
                <a:headEnd/>
                <a:tailEnd/>
              </a:ln>
            </p:spPr>
            <p:txBody>
              <a:bodyPr/>
              <a:lstStyle/>
              <a:p>
                <a:endParaRPr lang="it-IT"/>
              </a:p>
            </p:txBody>
          </p:sp>
          <p:sp>
            <p:nvSpPr>
              <p:cNvPr id="480093" name="Oval 1885"/>
              <p:cNvSpPr>
                <a:spLocks noChangeArrowheads="1"/>
              </p:cNvSpPr>
              <p:nvPr/>
            </p:nvSpPr>
            <p:spPr bwMode="auto">
              <a:xfrm>
                <a:off x="3421" y="1609"/>
                <a:ext cx="136" cy="128"/>
              </a:xfrm>
              <a:prstGeom prst="ellipse">
                <a:avLst/>
              </a:prstGeom>
              <a:solidFill>
                <a:srgbClr val="727272"/>
              </a:solidFill>
              <a:ln w="9525">
                <a:noFill/>
                <a:round/>
                <a:headEnd/>
                <a:tailEnd/>
              </a:ln>
            </p:spPr>
            <p:txBody>
              <a:bodyPr/>
              <a:lstStyle/>
              <a:p>
                <a:endParaRPr lang="it-IT"/>
              </a:p>
            </p:txBody>
          </p:sp>
          <p:sp>
            <p:nvSpPr>
              <p:cNvPr id="480094" name="Oval 1886"/>
              <p:cNvSpPr>
                <a:spLocks noChangeArrowheads="1"/>
              </p:cNvSpPr>
              <p:nvPr/>
            </p:nvSpPr>
            <p:spPr bwMode="auto">
              <a:xfrm>
                <a:off x="3421" y="1609"/>
                <a:ext cx="134" cy="128"/>
              </a:xfrm>
              <a:prstGeom prst="ellipse">
                <a:avLst/>
              </a:prstGeom>
              <a:solidFill>
                <a:srgbClr val="747474"/>
              </a:solidFill>
              <a:ln w="9525">
                <a:noFill/>
                <a:round/>
                <a:headEnd/>
                <a:tailEnd/>
              </a:ln>
            </p:spPr>
            <p:txBody>
              <a:bodyPr/>
              <a:lstStyle/>
              <a:p>
                <a:endParaRPr lang="it-IT"/>
              </a:p>
            </p:txBody>
          </p:sp>
          <p:sp>
            <p:nvSpPr>
              <p:cNvPr id="480095" name="Oval 1887"/>
              <p:cNvSpPr>
                <a:spLocks noChangeArrowheads="1"/>
              </p:cNvSpPr>
              <p:nvPr/>
            </p:nvSpPr>
            <p:spPr bwMode="auto">
              <a:xfrm>
                <a:off x="3423" y="1611"/>
                <a:ext cx="132" cy="124"/>
              </a:xfrm>
              <a:prstGeom prst="ellipse">
                <a:avLst/>
              </a:prstGeom>
              <a:solidFill>
                <a:srgbClr val="777777"/>
              </a:solidFill>
              <a:ln w="9525">
                <a:noFill/>
                <a:round/>
                <a:headEnd/>
                <a:tailEnd/>
              </a:ln>
            </p:spPr>
            <p:txBody>
              <a:bodyPr/>
              <a:lstStyle/>
              <a:p>
                <a:endParaRPr lang="it-IT"/>
              </a:p>
            </p:txBody>
          </p:sp>
          <p:sp>
            <p:nvSpPr>
              <p:cNvPr id="480096" name="Oval 1888"/>
              <p:cNvSpPr>
                <a:spLocks noChangeArrowheads="1"/>
              </p:cNvSpPr>
              <p:nvPr/>
            </p:nvSpPr>
            <p:spPr bwMode="auto">
              <a:xfrm>
                <a:off x="3423" y="1611"/>
                <a:ext cx="130" cy="124"/>
              </a:xfrm>
              <a:prstGeom prst="ellipse">
                <a:avLst/>
              </a:prstGeom>
              <a:solidFill>
                <a:srgbClr val="797979"/>
              </a:solidFill>
              <a:ln w="9525">
                <a:noFill/>
                <a:round/>
                <a:headEnd/>
                <a:tailEnd/>
              </a:ln>
            </p:spPr>
            <p:txBody>
              <a:bodyPr/>
              <a:lstStyle/>
              <a:p>
                <a:endParaRPr lang="it-IT"/>
              </a:p>
            </p:txBody>
          </p:sp>
          <p:sp>
            <p:nvSpPr>
              <p:cNvPr id="480097" name="Oval 1889"/>
              <p:cNvSpPr>
                <a:spLocks noChangeArrowheads="1"/>
              </p:cNvSpPr>
              <p:nvPr/>
            </p:nvSpPr>
            <p:spPr bwMode="auto">
              <a:xfrm>
                <a:off x="3425" y="1613"/>
                <a:ext cx="128" cy="120"/>
              </a:xfrm>
              <a:prstGeom prst="ellipse">
                <a:avLst/>
              </a:prstGeom>
              <a:solidFill>
                <a:srgbClr val="7B7B7B"/>
              </a:solidFill>
              <a:ln w="9525">
                <a:noFill/>
                <a:round/>
                <a:headEnd/>
                <a:tailEnd/>
              </a:ln>
            </p:spPr>
            <p:txBody>
              <a:bodyPr/>
              <a:lstStyle/>
              <a:p>
                <a:endParaRPr lang="it-IT"/>
              </a:p>
            </p:txBody>
          </p:sp>
          <p:sp>
            <p:nvSpPr>
              <p:cNvPr id="480098" name="Oval 1890"/>
              <p:cNvSpPr>
                <a:spLocks noChangeArrowheads="1"/>
              </p:cNvSpPr>
              <p:nvPr/>
            </p:nvSpPr>
            <p:spPr bwMode="auto">
              <a:xfrm>
                <a:off x="3425" y="1613"/>
                <a:ext cx="128" cy="120"/>
              </a:xfrm>
              <a:prstGeom prst="ellipse">
                <a:avLst/>
              </a:prstGeom>
              <a:solidFill>
                <a:srgbClr val="7E7E7E"/>
              </a:solidFill>
              <a:ln w="9525">
                <a:noFill/>
                <a:round/>
                <a:headEnd/>
                <a:tailEnd/>
              </a:ln>
            </p:spPr>
            <p:txBody>
              <a:bodyPr/>
              <a:lstStyle/>
              <a:p>
                <a:endParaRPr lang="it-IT"/>
              </a:p>
            </p:txBody>
          </p:sp>
          <p:sp>
            <p:nvSpPr>
              <p:cNvPr id="480099" name="Oval 1891"/>
              <p:cNvSpPr>
                <a:spLocks noChangeArrowheads="1"/>
              </p:cNvSpPr>
              <p:nvPr/>
            </p:nvSpPr>
            <p:spPr bwMode="auto">
              <a:xfrm>
                <a:off x="3425" y="1613"/>
                <a:ext cx="126" cy="120"/>
              </a:xfrm>
              <a:prstGeom prst="ellipse">
                <a:avLst/>
              </a:prstGeom>
              <a:solidFill>
                <a:srgbClr val="808080"/>
              </a:solidFill>
              <a:ln w="9525">
                <a:noFill/>
                <a:round/>
                <a:headEnd/>
                <a:tailEnd/>
              </a:ln>
            </p:spPr>
            <p:txBody>
              <a:bodyPr/>
              <a:lstStyle/>
              <a:p>
                <a:endParaRPr lang="it-IT"/>
              </a:p>
            </p:txBody>
          </p:sp>
          <p:sp>
            <p:nvSpPr>
              <p:cNvPr id="480100" name="Oval 1892"/>
              <p:cNvSpPr>
                <a:spLocks noChangeArrowheads="1"/>
              </p:cNvSpPr>
              <p:nvPr/>
            </p:nvSpPr>
            <p:spPr bwMode="auto">
              <a:xfrm>
                <a:off x="3427" y="1615"/>
                <a:ext cx="124" cy="116"/>
              </a:xfrm>
              <a:prstGeom prst="ellipse">
                <a:avLst/>
              </a:prstGeom>
              <a:solidFill>
                <a:srgbClr val="828282"/>
              </a:solidFill>
              <a:ln w="9525">
                <a:noFill/>
                <a:round/>
                <a:headEnd/>
                <a:tailEnd/>
              </a:ln>
            </p:spPr>
            <p:txBody>
              <a:bodyPr/>
              <a:lstStyle/>
              <a:p>
                <a:endParaRPr lang="it-IT"/>
              </a:p>
            </p:txBody>
          </p:sp>
          <p:sp>
            <p:nvSpPr>
              <p:cNvPr id="480101" name="Oval 1893"/>
              <p:cNvSpPr>
                <a:spLocks noChangeArrowheads="1"/>
              </p:cNvSpPr>
              <p:nvPr/>
            </p:nvSpPr>
            <p:spPr bwMode="auto">
              <a:xfrm>
                <a:off x="3427" y="1615"/>
                <a:ext cx="124" cy="116"/>
              </a:xfrm>
              <a:prstGeom prst="ellipse">
                <a:avLst/>
              </a:prstGeom>
              <a:solidFill>
                <a:srgbClr val="848484"/>
              </a:solidFill>
              <a:ln w="9525">
                <a:noFill/>
                <a:round/>
                <a:headEnd/>
                <a:tailEnd/>
              </a:ln>
            </p:spPr>
            <p:txBody>
              <a:bodyPr/>
              <a:lstStyle/>
              <a:p>
                <a:endParaRPr lang="it-IT"/>
              </a:p>
            </p:txBody>
          </p:sp>
          <p:sp>
            <p:nvSpPr>
              <p:cNvPr id="480102" name="Oval 1894"/>
              <p:cNvSpPr>
                <a:spLocks noChangeArrowheads="1"/>
              </p:cNvSpPr>
              <p:nvPr/>
            </p:nvSpPr>
            <p:spPr bwMode="auto">
              <a:xfrm>
                <a:off x="3429" y="1615"/>
                <a:ext cx="120" cy="116"/>
              </a:xfrm>
              <a:prstGeom prst="ellipse">
                <a:avLst/>
              </a:prstGeom>
              <a:solidFill>
                <a:srgbClr val="878787"/>
              </a:solidFill>
              <a:ln w="9525">
                <a:noFill/>
                <a:round/>
                <a:headEnd/>
                <a:tailEnd/>
              </a:ln>
            </p:spPr>
            <p:txBody>
              <a:bodyPr/>
              <a:lstStyle/>
              <a:p>
                <a:endParaRPr lang="it-IT"/>
              </a:p>
            </p:txBody>
          </p:sp>
          <p:sp>
            <p:nvSpPr>
              <p:cNvPr id="480103" name="Oval 1895"/>
              <p:cNvSpPr>
                <a:spLocks noChangeArrowheads="1"/>
              </p:cNvSpPr>
              <p:nvPr/>
            </p:nvSpPr>
            <p:spPr bwMode="auto">
              <a:xfrm>
                <a:off x="3429" y="1617"/>
                <a:ext cx="120" cy="112"/>
              </a:xfrm>
              <a:prstGeom prst="ellipse">
                <a:avLst/>
              </a:prstGeom>
              <a:solidFill>
                <a:srgbClr val="898989"/>
              </a:solidFill>
              <a:ln w="9525">
                <a:noFill/>
                <a:round/>
                <a:headEnd/>
                <a:tailEnd/>
              </a:ln>
            </p:spPr>
            <p:txBody>
              <a:bodyPr/>
              <a:lstStyle/>
              <a:p>
                <a:endParaRPr lang="it-IT"/>
              </a:p>
            </p:txBody>
          </p:sp>
          <p:sp>
            <p:nvSpPr>
              <p:cNvPr id="480104" name="Oval 1896"/>
              <p:cNvSpPr>
                <a:spLocks noChangeArrowheads="1"/>
              </p:cNvSpPr>
              <p:nvPr/>
            </p:nvSpPr>
            <p:spPr bwMode="auto">
              <a:xfrm>
                <a:off x="3429" y="1617"/>
                <a:ext cx="118" cy="112"/>
              </a:xfrm>
              <a:prstGeom prst="ellipse">
                <a:avLst/>
              </a:prstGeom>
              <a:solidFill>
                <a:srgbClr val="8B8B8B"/>
              </a:solidFill>
              <a:ln w="9525">
                <a:noFill/>
                <a:round/>
                <a:headEnd/>
                <a:tailEnd/>
              </a:ln>
            </p:spPr>
            <p:txBody>
              <a:bodyPr/>
              <a:lstStyle/>
              <a:p>
                <a:endParaRPr lang="it-IT"/>
              </a:p>
            </p:txBody>
          </p:sp>
          <p:sp>
            <p:nvSpPr>
              <p:cNvPr id="480105" name="Oval 1897"/>
              <p:cNvSpPr>
                <a:spLocks noChangeArrowheads="1"/>
              </p:cNvSpPr>
              <p:nvPr/>
            </p:nvSpPr>
            <p:spPr bwMode="auto">
              <a:xfrm>
                <a:off x="3431" y="1617"/>
                <a:ext cx="116" cy="110"/>
              </a:xfrm>
              <a:prstGeom prst="ellipse">
                <a:avLst/>
              </a:prstGeom>
              <a:solidFill>
                <a:srgbClr val="8D8D8D"/>
              </a:solidFill>
              <a:ln w="9525">
                <a:noFill/>
                <a:round/>
                <a:headEnd/>
                <a:tailEnd/>
              </a:ln>
            </p:spPr>
            <p:txBody>
              <a:bodyPr/>
              <a:lstStyle/>
              <a:p>
                <a:endParaRPr lang="it-IT"/>
              </a:p>
            </p:txBody>
          </p:sp>
          <p:sp>
            <p:nvSpPr>
              <p:cNvPr id="480106" name="Oval 1898"/>
              <p:cNvSpPr>
                <a:spLocks noChangeArrowheads="1"/>
              </p:cNvSpPr>
              <p:nvPr/>
            </p:nvSpPr>
            <p:spPr bwMode="auto">
              <a:xfrm>
                <a:off x="3431" y="1620"/>
                <a:ext cx="116" cy="107"/>
              </a:xfrm>
              <a:prstGeom prst="ellipse">
                <a:avLst/>
              </a:prstGeom>
              <a:solidFill>
                <a:srgbClr val="909090"/>
              </a:solidFill>
              <a:ln w="9525">
                <a:noFill/>
                <a:round/>
                <a:headEnd/>
                <a:tailEnd/>
              </a:ln>
            </p:spPr>
            <p:txBody>
              <a:bodyPr/>
              <a:lstStyle/>
              <a:p>
                <a:endParaRPr lang="it-IT"/>
              </a:p>
            </p:txBody>
          </p:sp>
          <p:sp>
            <p:nvSpPr>
              <p:cNvPr id="480107" name="Oval 1899"/>
              <p:cNvSpPr>
                <a:spLocks noChangeArrowheads="1"/>
              </p:cNvSpPr>
              <p:nvPr/>
            </p:nvSpPr>
            <p:spPr bwMode="auto">
              <a:xfrm>
                <a:off x="3433" y="1620"/>
                <a:ext cx="112" cy="107"/>
              </a:xfrm>
              <a:prstGeom prst="ellipse">
                <a:avLst/>
              </a:prstGeom>
              <a:solidFill>
                <a:srgbClr val="929292"/>
              </a:solidFill>
              <a:ln w="9525">
                <a:noFill/>
                <a:round/>
                <a:headEnd/>
                <a:tailEnd/>
              </a:ln>
            </p:spPr>
            <p:txBody>
              <a:bodyPr/>
              <a:lstStyle/>
              <a:p>
                <a:endParaRPr lang="it-IT"/>
              </a:p>
            </p:txBody>
          </p:sp>
          <p:sp>
            <p:nvSpPr>
              <p:cNvPr id="480108" name="Oval 1900"/>
              <p:cNvSpPr>
                <a:spLocks noChangeArrowheads="1"/>
              </p:cNvSpPr>
              <p:nvPr/>
            </p:nvSpPr>
            <p:spPr bwMode="auto">
              <a:xfrm>
                <a:off x="3433" y="1622"/>
                <a:ext cx="112" cy="103"/>
              </a:xfrm>
              <a:prstGeom prst="ellipse">
                <a:avLst/>
              </a:prstGeom>
              <a:solidFill>
                <a:srgbClr val="949494"/>
              </a:solidFill>
              <a:ln w="9525">
                <a:noFill/>
                <a:round/>
                <a:headEnd/>
                <a:tailEnd/>
              </a:ln>
            </p:spPr>
            <p:txBody>
              <a:bodyPr/>
              <a:lstStyle/>
              <a:p>
                <a:endParaRPr lang="it-IT"/>
              </a:p>
            </p:txBody>
          </p:sp>
          <p:sp>
            <p:nvSpPr>
              <p:cNvPr id="480109" name="Oval 1901"/>
              <p:cNvSpPr>
                <a:spLocks noChangeArrowheads="1"/>
              </p:cNvSpPr>
              <p:nvPr/>
            </p:nvSpPr>
            <p:spPr bwMode="auto">
              <a:xfrm>
                <a:off x="3433" y="1622"/>
                <a:ext cx="110" cy="103"/>
              </a:xfrm>
              <a:prstGeom prst="ellipse">
                <a:avLst/>
              </a:prstGeom>
              <a:solidFill>
                <a:srgbClr val="969696"/>
              </a:solidFill>
              <a:ln w="9525">
                <a:noFill/>
                <a:round/>
                <a:headEnd/>
                <a:tailEnd/>
              </a:ln>
            </p:spPr>
            <p:txBody>
              <a:bodyPr/>
              <a:lstStyle/>
              <a:p>
                <a:endParaRPr lang="it-IT"/>
              </a:p>
            </p:txBody>
          </p:sp>
          <p:sp>
            <p:nvSpPr>
              <p:cNvPr id="480110" name="Oval 1902"/>
              <p:cNvSpPr>
                <a:spLocks noChangeArrowheads="1"/>
              </p:cNvSpPr>
              <p:nvPr/>
            </p:nvSpPr>
            <p:spPr bwMode="auto">
              <a:xfrm>
                <a:off x="3435" y="1622"/>
                <a:ext cx="108" cy="101"/>
              </a:xfrm>
              <a:prstGeom prst="ellipse">
                <a:avLst/>
              </a:prstGeom>
              <a:solidFill>
                <a:srgbClr val="989898"/>
              </a:solidFill>
              <a:ln w="9525">
                <a:noFill/>
                <a:round/>
                <a:headEnd/>
                <a:tailEnd/>
              </a:ln>
            </p:spPr>
            <p:txBody>
              <a:bodyPr/>
              <a:lstStyle/>
              <a:p>
                <a:endParaRPr lang="it-IT"/>
              </a:p>
            </p:txBody>
          </p:sp>
          <p:sp>
            <p:nvSpPr>
              <p:cNvPr id="480111" name="Oval 1903"/>
              <p:cNvSpPr>
                <a:spLocks noChangeArrowheads="1"/>
              </p:cNvSpPr>
              <p:nvPr/>
            </p:nvSpPr>
            <p:spPr bwMode="auto">
              <a:xfrm>
                <a:off x="3435" y="1624"/>
                <a:ext cx="108" cy="99"/>
              </a:xfrm>
              <a:prstGeom prst="ellipse">
                <a:avLst/>
              </a:prstGeom>
              <a:solidFill>
                <a:srgbClr val="9A9A9A"/>
              </a:solidFill>
              <a:ln w="9525">
                <a:noFill/>
                <a:round/>
                <a:headEnd/>
                <a:tailEnd/>
              </a:ln>
            </p:spPr>
            <p:txBody>
              <a:bodyPr/>
              <a:lstStyle/>
              <a:p>
                <a:endParaRPr lang="it-IT"/>
              </a:p>
            </p:txBody>
          </p:sp>
          <p:sp>
            <p:nvSpPr>
              <p:cNvPr id="480112" name="Oval 1904"/>
              <p:cNvSpPr>
                <a:spLocks noChangeArrowheads="1"/>
              </p:cNvSpPr>
              <p:nvPr/>
            </p:nvSpPr>
            <p:spPr bwMode="auto">
              <a:xfrm>
                <a:off x="3437" y="1624"/>
                <a:ext cx="104" cy="99"/>
              </a:xfrm>
              <a:prstGeom prst="ellipse">
                <a:avLst/>
              </a:prstGeom>
              <a:solidFill>
                <a:srgbClr val="9C9C9C"/>
              </a:solidFill>
              <a:ln w="9525">
                <a:noFill/>
                <a:round/>
                <a:headEnd/>
                <a:tailEnd/>
              </a:ln>
            </p:spPr>
            <p:txBody>
              <a:bodyPr/>
              <a:lstStyle/>
              <a:p>
                <a:endParaRPr lang="it-IT"/>
              </a:p>
            </p:txBody>
          </p:sp>
          <p:sp>
            <p:nvSpPr>
              <p:cNvPr id="480113" name="Oval 1905"/>
              <p:cNvSpPr>
                <a:spLocks noChangeArrowheads="1"/>
              </p:cNvSpPr>
              <p:nvPr/>
            </p:nvSpPr>
            <p:spPr bwMode="auto">
              <a:xfrm>
                <a:off x="3437" y="1626"/>
                <a:ext cx="104" cy="95"/>
              </a:xfrm>
              <a:prstGeom prst="ellipse">
                <a:avLst/>
              </a:prstGeom>
              <a:solidFill>
                <a:srgbClr val="9E9E9E"/>
              </a:solidFill>
              <a:ln w="9525">
                <a:noFill/>
                <a:round/>
                <a:headEnd/>
                <a:tailEnd/>
              </a:ln>
            </p:spPr>
            <p:txBody>
              <a:bodyPr/>
              <a:lstStyle/>
              <a:p>
                <a:endParaRPr lang="it-IT"/>
              </a:p>
            </p:txBody>
          </p:sp>
          <p:sp>
            <p:nvSpPr>
              <p:cNvPr id="480114" name="Oval 1906"/>
              <p:cNvSpPr>
                <a:spLocks noChangeArrowheads="1"/>
              </p:cNvSpPr>
              <p:nvPr/>
            </p:nvSpPr>
            <p:spPr bwMode="auto">
              <a:xfrm>
                <a:off x="3437" y="1626"/>
                <a:ext cx="104" cy="95"/>
              </a:xfrm>
              <a:prstGeom prst="ellipse">
                <a:avLst/>
              </a:prstGeom>
              <a:solidFill>
                <a:srgbClr val="A0A0A0"/>
              </a:solidFill>
              <a:ln w="9525">
                <a:noFill/>
                <a:round/>
                <a:headEnd/>
                <a:tailEnd/>
              </a:ln>
            </p:spPr>
            <p:txBody>
              <a:bodyPr/>
              <a:lstStyle/>
              <a:p>
                <a:endParaRPr lang="it-IT"/>
              </a:p>
            </p:txBody>
          </p:sp>
          <p:sp>
            <p:nvSpPr>
              <p:cNvPr id="480115" name="Oval 1907"/>
              <p:cNvSpPr>
                <a:spLocks noChangeArrowheads="1"/>
              </p:cNvSpPr>
              <p:nvPr/>
            </p:nvSpPr>
            <p:spPr bwMode="auto">
              <a:xfrm>
                <a:off x="3440" y="1626"/>
                <a:ext cx="99" cy="95"/>
              </a:xfrm>
              <a:prstGeom prst="ellipse">
                <a:avLst/>
              </a:prstGeom>
              <a:solidFill>
                <a:srgbClr val="A2A2A2"/>
              </a:solidFill>
              <a:ln w="9525">
                <a:noFill/>
                <a:round/>
                <a:headEnd/>
                <a:tailEnd/>
              </a:ln>
            </p:spPr>
            <p:txBody>
              <a:bodyPr/>
              <a:lstStyle/>
              <a:p>
                <a:endParaRPr lang="it-IT"/>
              </a:p>
            </p:txBody>
          </p:sp>
          <p:sp>
            <p:nvSpPr>
              <p:cNvPr id="480116" name="Oval 1908"/>
              <p:cNvSpPr>
                <a:spLocks noChangeArrowheads="1"/>
              </p:cNvSpPr>
              <p:nvPr/>
            </p:nvSpPr>
            <p:spPr bwMode="auto">
              <a:xfrm>
                <a:off x="3440" y="1628"/>
                <a:ext cx="99" cy="91"/>
              </a:xfrm>
              <a:prstGeom prst="ellipse">
                <a:avLst/>
              </a:prstGeom>
              <a:solidFill>
                <a:srgbClr val="A4A4A4"/>
              </a:solidFill>
              <a:ln w="9525">
                <a:noFill/>
                <a:round/>
                <a:headEnd/>
                <a:tailEnd/>
              </a:ln>
            </p:spPr>
            <p:txBody>
              <a:bodyPr/>
              <a:lstStyle/>
              <a:p>
                <a:endParaRPr lang="it-IT"/>
              </a:p>
            </p:txBody>
          </p:sp>
          <p:sp>
            <p:nvSpPr>
              <p:cNvPr id="480117" name="Oval 1909"/>
              <p:cNvSpPr>
                <a:spLocks noChangeArrowheads="1"/>
              </p:cNvSpPr>
              <p:nvPr/>
            </p:nvSpPr>
            <p:spPr bwMode="auto">
              <a:xfrm>
                <a:off x="3440" y="1628"/>
                <a:ext cx="97" cy="91"/>
              </a:xfrm>
              <a:prstGeom prst="ellipse">
                <a:avLst/>
              </a:prstGeom>
              <a:solidFill>
                <a:srgbClr val="A6A6A6"/>
              </a:solidFill>
              <a:ln w="9525">
                <a:noFill/>
                <a:round/>
                <a:headEnd/>
                <a:tailEnd/>
              </a:ln>
            </p:spPr>
            <p:txBody>
              <a:bodyPr/>
              <a:lstStyle/>
              <a:p>
                <a:endParaRPr lang="it-IT"/>
              </a:p>
            </p:txBody>
          </p:sp>
          <p:sp>
            <p:nvSpPr>
              <p:cNvPr id="480118" name="Oval 1910"/>
              <p:cNvSpPr>
                <a:spLocks noChangeArrowheads="1"/>
              </p:cNvSpPr>
              <p:nvPr/>
            </p:nvSpPr>
            <p:spPr bwMode="auto">
              <a:xfrm>
                <a:off x="3442" y="1628"/>
                <a:ext cx="95" cy="91"/>
              </a:xfrm>
              <a:prstGeom prst="ellipse">
                <a:avLst/>
              </a:prstGeom>
              <a:solidFill>
                <a:srgbClr val="A8A8A8"/>
              </a:solidFill>
              <a:ln w="9525">
                <a:noFill/>
                <a:round/>
                <a:headEnd/>
                <a:tailEnd/>
              </a:ln>
            </p:spPr>
            <p:txBody>
              <a:bodyPr/>
              <a:lstStyle/>
              <a:p>
                <a:endParaRPr lang="it-IT"/>
              </a:p>
            </p:txBody>
          </p:sp>
          <p:sp>
            <p:nvSpPr>
              <p:cNvPr id="480119" name="Oval 1911"/>
              <p:cNvSpPr>
                <a:spLocks noChangeArrowheads="1"/>
              </p:cNvSpPr>
              <p:nvPr/>
            </p:nvSpPr>
            <p:spPr bwMode="auto">
              <a:xfrm>
                <a:off x="3442" y="1630"/>
                <a:ext cx="95" cy="87"/>
              </a:xfrm>
              <a:prstGeom prst="ellipse">
                <a:avLst/>
              </a:prstGeom>
              <a:solidFill>
                <a:srgbClr val="AAAAAA"/>
              </a:solidFill>
              <a:ln w="9525">
                <a:noFill/>
                <a:round/>
                <a:headEnd/>
                <a:tailEnd/>
              </a:ln>
            </p:spPr>
            <p:txBody>
              <a:bodyPr/>
              <a:lstStyle/>
              <a:p>
                <a:endParaRPr lang="it-IT"/>
              </a:p>
            </p:txBody>
          </p:sp>
          <p:sp>
            <p:nvSpPr>
              <p:cNvPr id="480120" name="Oval 1912"/>
              <p:cNvSpPr>
                <a:spLocks noChangeArrowheads="1"/>
              </p:cNvSpPr>
              <p:nvPr/>
            </p:nvSpPr>
            <p:spPr bwMode="auto">
              <a:xfrm>
                <a:off x="3444" y="1630"/>
                <a:ext cx="91" cy="87"/>
              </a:xfrm>
              <a:prstGeom prst="ellipse">
                <a:avLst/>
              </a:prstGeom>
              <a:solidFill>
                <a:srgbClr val="ACACAC"/>
              </a:solidFill>
              <a:ln w="9525">
                <a:noFill/>
                <a:round/>
                <a:headEnd/>
                <a:tailEnd/>
              </a:ln>
            </p:spPr>
            <p:txBody>
              <a:bodyPr/>
              <a:lstStyle/>
              <a:p>
                <a:endParaRPr lang="it-IT"/>
              </a:p>
            </p:txBody>
          </p:sp>
          <p:sp>
            <p:nvSpPr>
              <p:cNvPr id="480121" name="Oval 1913"/>
              <p:cNvSpPr>
                <a:spLocks noChangeArrowheads="1"/>
              </p:cNvSpPr>
              <p:nvPr/>
            </p:nvSpPr>
            <p:spPr bwMode="auto">
              <a:xfrm>
                <a:off x="3444" y="1630"/>
                <a:ext cx="91" cy="87"/>
              </a:xfrm>
              <a:prstGeom prst="ellipse">
                <a:avLst/>
              </a:prstGeom>
              <a:solidFill>
                <a:srgbClr val="ADADAD"/>
              </a:solidFill>
              <a:ln w="9525">
                <a:noFill/>
                <a:round/>
                <a:headEnd/>
                <a:tailEnd/>
              </a:ln>
            </p:spPr>
            <p:txBody>
              <a:bodyPr/>
              <a:lstStyle/>
              <a:p>
                <a:endParaRPr lang="it-IT"/>
              </a:p>
            </p:txBody>
          </p:sp>
          <p:sp>
            <p:nvSpPr>
              <p:cNvPr id="480122" name="Oval 1914"/>
              <p:cNvSpPr>
                <a:spLocks noChangeArrowheads="1"/>
              </p:cNvSpPr>
              <p:nvPr/>
            </p:nvSpPr>
            <p:spPr bwMode="auto">
              <a:xfrm>
                <a:off x="3446" y="1632"/>
                <a:ext cx="87" cy="83"/>
              </a:xfrm>
              <a:prstGeom prst="ellipse">
                <a:avLst/>
              </a:prstGeom>
              <a:solidFill>
                <a:srgbClr val="AFAFAF"/>
              </a:solidFill>
              <a:ln w="9525">
                <a:noFill/>
                <a:round/>
                <a:headEnd/>
                <a:tailEnd/>
              </a:ln>
            </p:spPr>
            <p:txBody>
              <a:bodyPr/>
              <a:lstStyle/>
              <a:p>
                <a:endParaRPr lang="it-IT"/>
              </a:p>
            </p:txBody>
          </p:sp>
          <p:sp>
            <p:nvSpPr>
              <p:cNvPr id="480123" name="Oval 1915"/>
              <p:cNvSpPr>
                <a:spLocks noChangeArrowheads="1"/>
              </p:cNvSpPr>
              <p:nvPr/>
            </p:nvSpPr>
            <p:spPr bwMode="auto">
              <a:xfrm>
                <a:off x="3446" y="1632"/>
                <a:ext cx="87" cy="83"/>
              </a:xfrm>
              <a:prstGeom prst="ellipse">
                <a:avLst/>
              </a:prstGeom>
              <a:solidFill>
                <a:srgbClr val="B1B1B1"/>
              </a:solidFill>
              <a:ln w="9525">
                <a:noFill/>
                <a:round/>
                <a:headEnd/>
                <a:tailEnd/>
              </a:ln>
            </p:spPr>
            <p:txBody>
              <a:bodyPr/>
              <a:lstStyle/>
              <a:p>
                <a:endParaRPr lang="it-IT"/>
              </a:p>
            </p:txBody>
          </p:sp>
          <p:sp>
            <p:nvSpPr>
              <p:cNvPr id="480124" name="Oval 1916"/>
              <p:cNvSpPr>
                <a:spLocks noChangeArrowheads="1"/>
              </p:cNvSpPr>
              <p:nvPr/>
            </p:nvSpPr>
            <p:spPr bwMode="auto">
              <a:xfrm>
                <a:off x="3446" y="1634"/>
                <a:ext cx="87" cy="79"/>
              </a:xfrm>
              <a:prstGeom prst="ellipse">
                <a:avLst/>
              </a:prstGeom>
              <a:solidFill>
                <a:srgbClr val="B3B3B3"/>
              </a:solidFill>
              <a:ln w="9525">
                <a:noFill/>
                <a:round/>
                <a:headEnd/>
                <a:tailEnd/>
              </a:ln>
            </p:spPr>
            <p:txBody>
              <a:bodyPr/>
              <a:lstStyle/>
              <a:p>
                <a:endParaRPr lang="it-IT"/>
              </a:p>
            </p:txBody>
          </p:sp>
          <p:sp>
            <p:nvSpPr>
              <p:cNvPr id="480125" name="Oval 1917"/>
              <p:cNvSpPr>
                <a:spLocks noChangeArrowheads="1"/>
              </p:cNvSpPr>
              <p:nvPr/>
            </p:nvSpPr>
            <p:spPr bwMode="auto">
              <a:xfrm>
                <a:off x="3448" y="1634"/>
                <a:ext cx="83" cy="79"/>
              </a:xfrm>
              <a:prstGeom prst="ellipse">
                <a:avLst/>
              </a:prstGeom>
              <a:solidFill>
                <a:srgbClr val="B4B4B4"/>
              </a:solidFill>
              <a:ln w="9525">
                <a:noFill/>
                <a:round/>
                <a:headEnd/>
                <a:tailEnd/>
              </a:ln>
            </p:spPr>
            <p:txBody>
              <a:bodyPr/>
              <a:lstStyle/>
              <a:p>
                <a:endParaRPr lang="it-IT"/>
              </a:p>
            </p:txBody>
          </p:sp>
          <p:sp>
            <p:nvSpPr>
              <p:cNvPr id="480126" name="Oval 1918"/>
              <p:cNvSpPr>
                <a:spLocks noChangeArrowheads="1"/>
              </p:cNvSpPr>
              <p:nvPr/>
            </p:nvSpPr>
            <p:spPr bwMode="auto">
              <a:xfrm>
                <a:off x="3448" y="1634"/>
                <a:ext cx="83" cy="79"/>
              </a:xfrm>
              <a:prstGeom prst="ellipse">
                <a:avLst/>
              </a:prstGeom>
              <a:solidFill>
                <a:srgbClr val="B6B6B6"/>
              </a:solidFill>
              <a:ln w="9525">
                <a:noFill/>
                <a:round/>
                <a:headEnd/>
                <a:tailEnd/>
              </a:ln>
            </p:spPr>
            <p:txBody>
              <a:bodyPr/>
              <a:lstStyle/>
              <a:p>
                <a:endParaRPr lang="it-IT"/>
              </a:p>
            </p:txBody>
          </p:sp>
          <p:sp>
            <p:nvSpPr>
              <p:cNvPr id="480127" name="Oval 1919"/>
              <p:cNvSpPr>
                <a:spLocks noChangeArrowheads="1"/>
              </p:cNvSpPr>
              <p:nvPr/>
            </p:nvSpPr>
            <p:spPr bwMode="auto">
              <a:xfrm>
                <a:off x="3448" y="1636"/>
                <a:ext cx="81" cy="75"/>
              </a:xfrm>
              <a:prstGeom prst="ellipse">
                <a:avLst/>
              </a:prstGeom>
              <a:solidFill>
                <a:srgbClr val="B7B7B7"/>
              </a:solidFill>
              <a:ln w="9525">
                <a:noFill/>
                <a:round/>
                <a:headEnd/>
                <a:tailEnd/>
              </a:ln>
            </p:spPr>
            <p:txBody>
              <a:bodyPr/>
              <a:lstStyle/>
              <a:p>
                <a:endParaRPr lang="it-IT"/>
              </a:p>
            </p:txBody>
          </p:sp>
          <p:sp>
            <p:nvSpPr>
              <p:cNvPr id="480128" name="Oval 1920"/>
              <p:cNvSpPr>
                <a:spLocks noChangeArrowheads="1"/>
              </p:cNvSpPr>
              <p:nvPr/>
            </p:nvSpPr>
            <p:spPr bwMode="auto">
              <a:xfrm>
                <a:off x="3450" y="1636"/>
                <a:ext cx="79" cy="75"/>
              </a:xfrm>
              <a:prstGeom prst="ellipse">
                <a:avLst/>
              </a:prstGeom>
              <a:solidFill>
                <a:srgbClr val="B9B9B9"/>
              </a:solidFill>
              <a:ln w="9525">
                <a:noFill/>
                <a:round/>
                <a:headEnd/>
                <a:tailEnd/>
              </a:ln>
            </p:spPr>
            <p:txBody>
              <a:bodyPr/>
              <a:lstStyle/>
              <a:p>
                <a:endParaRPr lang="it-IT"/>
              </a:p>
            </p:txBody>
          </p:sp>
          <p:sp>
            <p:nvSpPr>
              <p:cNvPr id="480129" name="Oval 1921"/>
              <p:cNvSpPr>
                <a:spLocks noChangeArrowheads="1"/>
              </p:cNvSpPr>
              <p:nvPr/>
            </p:nvSpPr>
            <p:spPr bwMode="auto">
              <a:xfrm>
                <a:off x="3450" y="1636"/>
                <a:ext cx="79" cy="75"/>
              </a:xfrm>
              <a:prstGeom prst="ellipse">
                <a:avLst/>
              </a:prstGeom>
              <a:solidFill>
                <a:srgbClr val="BABABA"/>
              </a:solidFill>
              <a:ln w="9525">
                <a:noFill/>
                <a:round/>
                <a:headEnd/>
                <a:tailEnd/>
              </a:ln>
            </p:spPr>
            <p:txBody>
              <a:bodyPr/>
              <a:lstStyle/>
              <a:p>
                <a:endParaRPr lang="it-IT"/>
              </a:p>
            </p:txBody>
          </p:sp>
          <p:sp>
            <p:nvSpPr>
              <p:cNvPr id="480130" name="Oval 1922"/>
              <p:cNvSpPr>
                <a:spLocks noChangeArrowheads="1"/>
              </p:cNvSpPr>
              <p:nvPr/>
            </p:nvSpPr>
            <p:spPr bwMode="auto">
              <a:xfrm>
                <a:off x="3452" y="1638"/>
                <a:ext cx="75" cy="71"/>
              </a:xfrm>
              <a:prstGeom prst="ellipse">
                <a:avLst/>
              </a:prstGeom>
              <a:solidFill>
                <a:srgbClr val="BCBCBC"/>
              </a:solidFill>
              <a:ln w="9525">
                <a:noFill/>
                <a:round/>
                <a:headEnd/>
                <a:tailEnd/>
              </a:ln>
            </p:spPr>
            <p:txBody>
              <a:bodyPr/>
              <a:lstStyle/>
              <a:p>
                <a:endParaRPr lang="it-IT"/>
              </a:p>
            </p:txBody>
          </p:sp>
          <p:sp>
            <p:nvSpPr>
              <p:cNvPr id="480131" name="Oval 1923"/>
              <p:cNvSpPr>
                <a:spLocks noChangeArrowheads="1"/>
              </p:cNvSpPr>
              <p:nvPr/>
            </p:nvSpPr>
            <p:spPr bwMode="auto">
              <a:xfrm>
                <a:off x="3452" y="1638"/>
                <a:ext cx="75" cy="71"/>
              </a:xfrm>
              <a:prstGeom prst="ellipse">
                <a:avLst/>
              </a:prstGeom>
              <a:solidFill>
                <a:srgbClr val="BDBDBD"/>
              </a:solidFill>
              <a:ln w="9525">
                <a:noFill/>
                <a:round/>
                <a:headEnd/>
                <a:tailEnd/>
              </a:ln>
            </p:spPr>
            <p:txBody>
              <a:bodyPr/>
              <a:lstStyle/>
              <a:p>
                <a:endParaRPr lang="it-IT"/>
              </a:p>
            </p:txBody>
          </p:sp>
          <p:sp>
            <p:nvSpPr>
              <p:cNvPr id="480132" name="Oval 1924"/>
              <p:cNvSpPr>
                <a:spLocks noChangeArrowheads="1"/>
              </p:cNvSpPr>
              <p:nvPr/>
            </p:nvSpPr>
            <p:spPr bwMode="auto">
              <a:xfrm>
                <a:off x="3454" y="1640"/>
                <a:ext cx="71" cy="69"/>
              </a:xfrm>
              <a:prstGeom prst="ellipse">
                <a:avLst/>
              </a:prstGeom>
              <a:solidFill>
                <a:srgbClr val="BFBFBF"/>
              </a:solidFill>
              <a:ln w="9525">
                <a:noFill/>
                <a:round/>
                <a:headEnd/>
                <a:tailEnd/>
              </a:ln>
            </p:spPr>
            <p:txBody>
              <a:bodyPr/>
              <a:lstStyle/>
              <a:p>
                <a:endParaRPr lang="it-IT"/>
              </a:p>
            </p:txBody>
          </p:sp>
          <p:sp>
            <p:nvSpPr>
              <p:cNvPr id="480133" name="Oval 1925"/>
              <p:cNvSpPr>
                <a:spLocks noChangeArrowheads="1"/>
              </p:cNvSpPr>
              <p:nvPr/>
            </p:nvSpPr>
            <p:spPr bwMode="auto">
              <a:xfrm>
                <a:off x="3454" y="1640"/>
                <a:ext cx="71" cy="67"/>
              </a:xfrm>
              <a:prstGeom prst="ellipse">
                <a:avLst/>
              </a:prstGeom>
              <a:solidFill>
                <a:srgbClr val="C0C0C0"/>
              </a:solidFill>
              <a:ln w="9525">
                <a:noFill/>
                <a:round/>
                <a:headEnd/>
                <a:tailEnd/>
              </a:ln>
            </p:spPr>
            <p:txBody>
              <a:bodyPr/>
              <a:lstStyle/>
              <a:p>
                <a:endParaRPr lang="it-IT"/>
              </a:p>
            </p:txBody>
          </p:sp>
          <p:sp>
            <p:nvSpPr>
              <p:cNvPr id="480134" name="Oval 1926"/>
              <p:cNvSpPr>
                <a:spLocks noChangeArrowheads="1"/>
              </p:cNvSpPr>
              <p:nvPr/>
            </p:nvSpPr>
            <p:spPr bwMode="auto">
              <a:xfrm>
                <a:off x="3454" y="1640"/>
                <a:ext cx="71" cy="67"/>
              </a:xfrm>
              <a:prstGeom prst="ellipse">
                <a:avLst/>
              </a:prstGeom>
              <a:solidFill>
                <a:srgbClr val="C1C1C1"/>
              </a:solidFill>
              <a:ln w="9525">
                <a:noFill/>
                <a:round/>
                <a:headEnd/>
                <a:tailEnd/>
              </a:ln>
            </p:spPr>
            <p:txBody>
              <a:bodyPr/>
              <a:lstStyle/>
              <a:p>
                <a:endParaRPr lang="it-IT"/>
              </a:p>
            </p:txBody>
          </p:sp>
          <p:sp>
            <p:nvSpPr>
              <p:cNvPr id="480135" name="Oval 1927"/>
              <p:cNvSpPr>
                <a:spLocks noChangeArrowheads="1"/>
              </p:cNvSpPr>
              <p:nvPr/>
            </p:nvSpPr>
            <p:spPr bwMode="auto">
              <a:xfrm>
                <a:off x="3456" y="1642"/>
                <a:ext cx="67" cy="63"/>
              </a:xfrm>
              <a:prstGeom prst="ellipse">
                <a:avLst/>
              </a:prstGeom>
              <a:solidFill>
                <a:srgbClr val="C3C3C3"/>
              </a:solidFill>
              <a:ln w="9525">
                <a:noFill/>
                <a:round/>
                <a:headEnd/>
                <a:tailEnd/>
              </a:ln>
            </p:spPr>
            <p:txBody>
              <a:bodyPr/>
              <a:lstStyle/>
              <a:p>
                <a:endParaRPr lang="it-IT"/>
              </a:p>
            </p:txBody>
          </p:sp>
          <p:sp>
            <p:nvSpPr>
              <p:cNvPr id="480136" name="Oval 1928"/>
              <p:cNvSpPr>
                <a:spLocks noChangeArrowheads="1"/>
              </p:cNvSpPr>
              <p:nvPr/>
            </p:nvSpPr>
            <p:spPr bwMode="auto">
              <a:xfrm>
                <a:off x="3456" y="1642"/>
                <a:ext cx="67" cy="63"/>
              </a:xfrm>
              <a:prstGeom prst="ellipse">
                <a:avLst/>
              </a:prstGeom>
              <a:solidFill>
                <a:srgbClr val="C4C4C4"/>
              </a:solidFill>
              <a:ln w="9525">
                <a:noFill/>
                <a:round/>
                <a:headEnd/>
                <a:tailEnd/>
              </a:ln>
            </p:spPr>
            <p:txBody>
              <a:bodyPr/>
              <a:lstStyle/>
              <a:p>
                <a:endParaRPr lang="it-IT"/>
              </a:p>
            </p:txBody>
          </p:sp>
          <p:sp>
            <p:nvSpPr>
              <p:cNvPr id="480137" name="Oval 1929"/>
              <p:cNvSpPr>
                <a:spLocks noChangeArrowheads="1"/>
              </p:cNvSpPr>
              <p:nvPr/>
            </p:nvSpPr>
            <p:spPr bwMode="auto">
              <a:xfrm>
                <a:off x="3456" y="1642"/>
                <a:ext cx="65" cy="63"/>
              </a:xfrm>
              <a:prstGeom prst="ellipse">
                <a:avLst/>
              </a:prstGeom>
              <a:solidFill>
                <a:srgbClr val="C5C5C5"/>
              </a:solidFill>
              <a:ln w="9525">
                <a:noFill/>
                <a:round/>
                <a:headEnd/>
                <a:tailEnd/>
              </a:ln>
            </p:spPr>
            <p:txBody>
              <a:bodyPr/>
              <a:lstStyle/>
              <a:p>
                <a:endParaRPr lang="it-IT"/>
              </a:p>
            </p:txBody>
          </p:sp>
          <p:sp>
            <p:nvSpPr>
              <p:cNvPr id="480138" name="Oval 1930"/>
              <p:cNvSpPr>
                <a:spLocks noChangeArrowheads="1"/>
              </p:cNvSpPr>
              <p:nvPr/>
            </p:nvSpPr>
            <p:spPr bwMode="auto">
              <a:xfrm>
                <a:off x="3458" y="1644"/>
                <a:ext cx="63" cy="59"/>
              </a:xfrm>
              <a:prstGeom prst="ellipse">
                <a:avLst/>
              </a:prstGeom>
              <a:solidFill>
                <a:srgbClr val="C6C6C6"/>
              </a:solidFill>
              <a:ln w="9525">
                <a:noFill/>
                <a:round/>
                <a:headEnd/>
                <a:tailEnd/>
              </a:ln>
            </p:spPr>
            <p:txBody>
              <a:bodyPr/>
              <a:lstStyle/>
              <a:p>
                <a:endParaRPr lang="it-IT"/>
              </a:p>
            </p:txBody>
          </p:sp>
          <p:sp>
            <p:nvSpPr>
              <p:cNvPr id="480139" name="Oval 1931"/>
              <p:cNvSpPr>
                <a:spLocks noChangeArrowheads="1"/>
              </p:cNvSpPr>
              <p:nvPr/>
            </p:nvSpPr>
            <p:spPr bwMode="auto">
              <a:xfrm>
                <a:off x="3458" y="1644"/>
                <a:ext cx="63" cy="59"/>
              </a:xfrm>
              <a:prstGeom prst="ellipse">
                <a:avLst/>
              </a:prstGeom>
              <a:solidFill>
                <a:srgbClr val="C7C7C7"/>
              </a:solidFill>
              <a:ln w="9525">
                <a:noFill/>
                <a:round/>
                <a:headEnd/>
                <a:tailEnd/>
              </a:ln>
            </p:spPr>
            <p:txBody>
              <a:bodyPr/>
              <a:lstStyle/>
              <a:p>
                <a:endParaRPr lang="it-IT"/>
              </a:p>
            </p:txBody>
          </p:sp>
          <p:sp>
            <p:nvSpPr>
              <p:cNvPr id="480140" name="Oval 1932"/>
              <p:cNvSpPr>
                <a:spLocks noChangeArrowheads="1"/>
              </p:cNvSpPr>
              <p:nvPr/>
            </p:nvSpPr>
            <p:spPr bwMode="auto">
              <a:xfrm>
                <a:off x="3460" y="1646"/>
                <a:ext cx="59" cy="55"/>
              </a:xfrm>
              <a:prstGeom prst="ellipse">
                <a:avLst/>
              </a:prstGeom>
              <a:solidFill>
                <a:srgbClr val="C8C8C8"/>
              </a:solidFill>
              <a:ln w="9525">
                <a:noFill/>
                <a:round/>
                <a:headEnd/>
                <a:tailEnd/>
              </a:ln>
            </p:spPr>
            <p:txBody>
              <a:bodyPr/>
              <a:lstStyle/>
              <a:p>
                <a:endParaRPr lang="it-IT"/>
              </a:p>
            </p:txBody>
          </p:sp>
          <p:sp>
            <p:nvSpPr>
              <p:cNvPr id="480141" name="Oval 1933"/>
              <p:cNvSpPr>
                <a:spLocks noChangeArrowheads="1"/>
              </p:cNvSpPr>
              <p:nvPr/>
            </p:nvSpPr>
            <p:spPr bwMode="auto">
              <a:xfrm>
                <a:off x="3460" y="1646"/>
                <a:ext cx="59" cy="55"/>
              </a:xfrm>
              <a:prstGeom prst="ellipse">
                <a:avLst/>
              </a:prstGeom>
              <a:solidFill>
                <a:srgbClr val="CACACA"/>
              </a:solidFill>
              <a:ln w="9525">
                <a:noFill/>
                <a:round/>
                <a:headEnd/>
                <a:tailEnd/>
              </a:ln>
            </p:spPr>
            <p:txBody>
              <a:bodyPr/>
              <a:lstStyle/>
              <a:p>
                <a:endParaRPr lang="it-IT"/>
              </a:p>
            </p:txBody>
          </p:sp>
          <p:sp>
            <p:nvSpPr>
              <p:cNvPr id="480142" name="Oval 1934"/>
              <p:cNvSpPr>
                <a:spLocks noChangeArrowheads="1"/>
              </p:cNvSpPr>
              <p:nvPr/>
            </p:nvSpPr>
            <p:spPr bwMode="auto">
              <a:xfrm>
                <a:off x="3460" y="1646"/>
                <a:ext cx="59" cy="55"/>
              </a:xfrm>
              <a:prstGeom prst="ellipse">
                <a:avLst/>
              </a:prstGeom>
              <a:solidFill>
                <a:srgbClr val="CBCBCB"/>
              </a:solidFill>
              <a:ln w="9525">
                <a:noFill/>
                <a:round/>
                <a:headEnd/>
                <a:tailEnd/>
              </a:ln>
            </p:spPr>
            <p:txBody>
              <a:bodyPr/>
              <a:lstStyle/>
              <a:p>
                <a:endParaRPr lang="it-IT"/>
              </a:p>
            </p:txBody>
          </p:sp>
          <p:sp>
            <p:nvSpPr>
              <p:cNvPr id="480143" name="Oval 1935"/>
              <p:cNvSpPr>
                <a:spLocks noChangeArrowheads="1"/>
              </p:cNvSpPr>
              <p:nvPr/>
            </p:nvSpPr>
            <p:spPr bwMode="auto">
              <a:xfrm>
                <a:off x="3462" y="1648"/>
                <a:ext cx="55" cy="51"/>
              </a:xfrm>
              <a:prstGeom prst="ellipse">
                <a:avLst/>
              </a:prstGeom>
              <a:solidFill>
                <a:srgbClr val="CCCCCC"/>
              </a:solidFill>
              <a:ln w="9525">
                <a:noFill/>
                <a:round/>
                <a:headEnd/>
                <a:tailEnd/>
              </a:ln>
            </p:spPr>
            <p:txBody>
              <a:bodyPr/>
              <a:lstStyle/>
              <a:p>
                <a:endParaRPr lang="it-IT"/>
              </a:p>
            </p:txBody>
          </p:sp>
          <p:sp>
            <p:nvSpPr>
              <p:cNvPr id="480144" name="Oval 1936"/>
              <p:cNvSpPr>
                <a:spLocks noChangeArrowheads="1"/>
              </p:cNvSpPr>
              <p:nvPr/>
            </p:nvSpPr>
            <p:spPr bwMode="auto">
              <a:xfrm>
                <a:off x="3462" y="1648"/>
                <a:ext cx="55" cy="51"/>
              </a:xfrm>
              <a:prstGeom prst="ellipse">
                <a:avLst/>
              </a:prstGeom>
              <a:solidFill>
                <a:srgbClr val="CDCDCD"/>
              </a:solidFill>
              <a:ln w="9525">
                <a:noFill/>
                <a:round/>
                <a:headEnd/>
                <a:tailEnd/>
              </a:ln>
            </p:spPr>
            <p:txBody>
              <a:bodyPr/>
              <a:lstStyle/>
              <a:p>
                <a:endParaRPr lang="it-IT"/>
              </a:p>
            </p:txBody>
          </p:sp>
          <p:sp>
            <p:nvSpPr>
              <p:cNvPr id="480145" name="Oval 1937"/>
              <p:cNvSpPr>
                <a:spLocks noChangeArrowheads="1"/>
              </p:cNvSpPr>
              <p:nvPr/>
            </p:nvSpPr>
            <p:spPr bwMode="auto">
              <a:xfrm>
                <a:off x="3464" y="1648"/>
                <a:ext cx="51" cy="51"/>
              </a:xfrm>
              <a:prstGeom prst="ellipse">
                <a:avLst/>
              </a:prstGeom>
              <a:solidFill>
                <a:srgbClr val="CDCDCD"/>
              </a:solidFill>
              <a:ln w="9525">
                <a:noFill/>
                <a:round/>
                <a:headEnd/>
                <a:tailEnd/>
              </a:ln>
            </p:spPr>
            <p:txBody>
              <a:bodyPr/>
              <a:lstStyle/>
              <a:p>
                <a:endParaRPr lang="it-IT"/>
              </a:p>
            </p:txBody>
          </p:sp>
          <p:sp>
            <p:nvSpPr>
              <p:cNvPr id="480146" name="Oval 1938"/>
              <p:cNvSpPr>
                <a:spLocks noChangeArrowheads="1"/>
              </p:cNvSpPr>
              <p:nvPr/>
            </p:nvSpPr>
            <p:spPr bwMode="auto">
              <a:xfrm>
                <a:off x="3464" y="1650"/>
                <a:ext cx="51" cy="47"/>
              </a:xfrm>
              <a:prstGeom prst="ellipse">
                <a:avLst/>
              </a:prstGeom>
              <a:solidFill>
                <a:srgbClr val="CECECE"/>
              </a:solidFill>
              <a:ln w="9525">
                <a:noFill/>
                <a:round/>
                <a:headEnd/>
                <a:tailEnd/>
              </a:ln>
            </p:spPr>
            <p:txBody>
              <a:bodyPr/>
              <a:lstStyle/>
              <a:p>
                <a:endParaRPr lang="it-IT"/>
              </a:p>
            </p:txBody>
          </p:sp>
          <p:sp>
            <p:nvSpPr>
              <p:cNvPr id="480147" name="Oval 1939"/>
              <p:cNvSpPr>
                <a:spLocks noChangeArrowheads="1"/>
              </p:cNvSpPr>
              <p:nvPr/>
            </p:nvSpPr>
            <p:spPr bwMode="auto">
              <a:xfrm>
                <a:off x="3464" y="1650"/>
                <a:ext cx="49" cy="47"/>
              </a:xfrm>
              <a:prstGeom prst="ellipse">
                <a:avLst/>
              </a:prstGeom>
              <a:solidFill>
                <a:srgbClr val="CFCFCF"/>
              </a:solidFill>
              <a:ln w="9525">
                <a:noFill/>
                <a:round/>
                <a:headEnd/>
                <a:tailEnd/>
              </a:ln>
            </p:spPr>
            <p:txBody>
              <a:bodyPr/>
              <a:lstStyle/>
              <a:p>
                <a:endParaRPr lang="it-IT"/>
              </a:p>
            </p:txBody>
          </p:sp>
          <p:sp>
            <p:nvSpPr>
              <p:cNvPr id="480148" name="Oval 1940"/>
              <p:cNvSpPr>
                <a:spLocks noChangeArrowheads="1"/>
              </p:cNvSpPr>
              <p:nvPr/>
            </p:nvSpPr>
            <p:spPr bwMode="auto">
              <a:xfrm>
                <a:off x="3466" y="1650"/>
                <a:ext cx="47" cy="47"/>
              </a:xfrm>
              <a:prstGeom prst="ellipse">
                <a:avLst/>
              </a:prstGeom>
              <a:solidFill>
                <a:srgbClr val="D0D0D0"/>
              </a:solidFill>
              <a:ln w="9525">
                <a:noFill/>
                <a:round/>
                <a:headEnd/>
                <a:tailEnd/>
              </a:ln>
            </p:spPr>
            <p:txBody>
              <a:bodyPr/>
              <a:lstStyle/>
              <a:p>
                <a:endParaRPr lang="it-IT"/>
              </a:p>
            </p:txBody>
          </p:sp>
          <p:sp>
            <p:nvSpPr>
              <p:cNvPr id="480149" name="Oval 1941"/>
              <p:cNvSpPr>
                <a:spLocks noChangeArrowheads="1"/>
              </p:cNvSpPr>
              <p:nvPr/>
            </p:nvSpPr>
            <p:spPr bwMode="auto">
              <a:xfrm>
                <a:off x="3466" y="1652"/>
                <a:ext cx="47" cy="43"/>
              </a:xfrm>
              <a:prstGeom prst="ellipse">
                <a:avLst/>
              </a:prstGeom>
              <a:solidFill>
                <a:srgbClr val="D1D1D1"/>
              </a:solidFill>
              <a:ln w="9525">
                <a:noFill/>
                <a:round/>
                <a:headEnd/>
                <a:tailEnd/>
              </a:ln>
            </p:spPr>
            <p:txBody>
              <a:bodyPr/>
              <a:lstStyle/>
              <a:p>
                <a:endParaRPr lang="it-IT"/>
              </a:p>
            </p:txBody>
          </p:sp>
          <p:sp>
            <p:nvSpPr>
              <p:cNvPr id="480150" name="Oval 1942"/>
              <p:cNvSpPr>
                <a:spLocks noChangeArrowheads="1"/>
              </p:cNvSpPr>
              <p:nvPr/>
            </p:nvSpPr>
            <p:spPr bwMode="auto">
              <a:xfrm>
                <a:off x="3468" y="1652"/>
                <a:ext cx="43" cy="43"/>
              </a:xfrm>
              <a:prstGeom prst="ellipse">
                <a:avLst/>
              </a:prstGeom>
              <a:solidFill>
                <a:srgbClr val="D2D2D2"/>
              </a:solidFill>
              <a:ln w="9525">
                <a:noFill/>
                <a:round/>
                <a:headEnd/>
                <a:tailEnd/>
              </a:ln>
            </p:spPr>
            <p:txBody>
              <a:bodyPr/>
              <a:lstStyle/>
              <a:p>
                <a:endParaRPr lang="it-IT"/>
              </a:p>
            </p:txBody>
          </p:sp>
          <p:sp>
            <p:nvSpPr>
              <p:cNvPr id="480151" name="Oval 1943"/>
              <p:cNvSpPr>
                <a:spLocks noChangeArrowheads="1"/>
              </p:cNvSpPr>
              <p:nvPr/>
            </p:nvSpPr>
            <p:spPr bwMode="auto">
              <a:xfrm>
                <a:off x="3468" y="1654"/>
                <a:ext cx="43" cy="39"/>
              </a:xfrm>
              <a:prstGeom prst="ellipse">
                <a:avLst/>
              </a:prstGeom>
              <a:solidFill>
                <a:srgbClr val="D2D2D2"/>
              </a:solidFill>
              <a:ln w="9525">
                <a:noFill/>
                <a:round/>
                <a:headEnd/>
                <a:tailEnd/>
              </a:ln>
            </p:spPr>
            <p:txBody>
              <a:bodyPr/>
              <a:lstStyle/>
              <a:p>
                <a:endParaRPr lang="it-IT"/>
              </a:p>
            </p:txBody>
          </p:sp>
          <p:sp>
            <p:nvSpPr>
              <p:cNvPr id="480152" name="Oval 1944"/>
              <p:cNvSpPr>
                <a:spLocks noChangeArrowheads="1"/>
              </p:cNvSpPr>
              <p:nvPr/>
            </p:nvSpPr>
            <p:spPr bwMode="auto">
              <a:xfrm>
                <a:off x="3468" y="1654"/>
                <a:ext cx="41" cy="39"/>
              </a:xfrm>
              <a:prstGeom prst="ellipse">
                <a:avLst/>
              </a:prstGeom>
              <a:solidFill>
                <a:srgbClr val="D3D3D3"/>
              </a:solidFill>
              <a:ln w="9525">
                <a:noFill/>
                <a:round/>
                <a:headEnd/>
                <a:tailEnd/>
              </a:ln>
            </p:spPr>
            <p:txBody>
              <a:bodyPr/>
              <a:lstStyle/>
              <a:p>
                <a:endParaRPr lang="it-IT"/>
              </a:p>
            </p:txBody>
          </p:sp>
          <p:sp>
            <p:nvSpPr>
              <p:cNvPr id="480153" name="Oval 1945"/>
              <p:cNvSpPr>
                <a:spLocks noChangeArrowheads="1"/>
              </p:cNvSpPr>
              <p:nvPr/>
            </p:nvSpPr>
            <p:spPr bwMode="auto">
              <a:xfrm>
                <a:off x="3470" y="1654"/>
                <a:ext cx="39" cy="39"/>
              </a:xfrm>
              <a:prstGeom prst="ellipse">
                <a:avLst/>
              </a:prstGeom>
              <a:solidFill>
                <a:srgbClr val="D4D4D4"/>
              </a:solidFill>
              <a:ln w="9525">
                <a:noFill/>
                <a:round/>
                <a:headEnd/>
                <a:tailEnd/>
              </a:ln>
            </p:spPr>
            <p:txBody>
              <a:bodyPr/>
              <a:lstStyle/>
              <a:p>
                <a:endParaRPr lang="it-IT"/>
              </a:p>
            </p:txBody>
          </p:sp>
          <p:sp>
            <p:nvSpPr>
              <p:cNvPr id="480154" name="Oval 1946"/>
              <p:cNvSpPr>
                <a:spLocks noChangeArrowheads="1"/>
              </p:cNvSpPr>
              <p:nvPr/>
            </p:nvSpPr>
            <p:spPr bwMode="auto">
              <a:xfrm>
                <a:off x="3470" y="1656"/>
                <a:ext cx="39" cy="35"/>
              </a:xfrm>
              <a:prstGeom prst="ellipse">
                <a:avLst/>
              </a:prstGeom>
              <a:solidFill>
                <a:srgbClr val="D4D4D4"/>
              </a:solidFill>
              <a:ln w="9525">
                <a:noFill/>
                <a:round/>
                <a:headEnd/>
                <a:tailEnd/>
              </a:ln>
            </p:spPr>
            <p:txBody>
              <a:bodyPr/>
              <a:lstStyle/>
              <a:p>
                <a:endParaRPr lang="it-IT"/>
              </a:p>
            </p:txBody>
          </p:sp>
          <p:sp>
            <p:nvSpPr>
              <p:cNvPr id="480155" name="Oval 1947"/>
              <p:cNvSpPr>
                <a:spLocks noChangeArrowheads="1"/>
              </p:cNvSpPr>
              <p:nvPr/>
            </p:nvSpPr>
            <p:spPr bwMode="auto">
              <a:xfrm>
                <a:off x="3470" y="1656"/>
                <a:ext cx="36" cy="35"/>
              </a:xfrm>
              <a:prstGeom prst="ellipse">
                <a:avLst/>
              </a:prstGeom>
              <a:solidFill>
                <a:srgbClr val="D5D5D5"/>
              </a:solidFill>
              <a:ln w="9525">
                <a:noFill/>
                <a:round/>
                <a:headEnd/>
                <a:tailEnd/>
              </a:ln>
            </p:spPr>
            <p:txBody>
              <a:bodyPr/>
              <a:lstStyle/>
              <a:p>
                <a:endParaRPr lang="it-IT"/>
              </a:p>
            </p:txBody>
          </p:sp>
          <p:sp>
            <p:nvSpPr>
              <p:cNvPr id="480156" name="Oval 1948"/>
              <p:cNvSpPr>
                <a:spLocks noChangeArrowheads="1"/>
              </p:cNvSpPr>
              <p:nvPr/>
            </p:nvSpPr>
            <p:spPr bwMode="auto">
              <a:xfrm>
                <a:off x="3472" y="1656"/>
                <a:ext cx="34" cy="35"/>
              </a:xfrm>
              <a:prstGeom prst="ellipse">
                <a:avLst/>
              </a:prstGeom>
              <a:solidFill>
                <a:srgbClr val="D5D5D5"/>
              </a:solidFill>
              <a:ln w="9525">
                <a:noFill/>
                <a:round/>
                <a:headEnd/>
                <a:tailEnd/>
              </a:ln>
            </p:spPr>
            <p:txBody>
              <a:bodyPr/>
              <a:lstStyle/>
              <a:p>
                <a:endParaRPr lang="it-IT"/>
              </a:p>
            </p:txBody>
          </p:sp>
          <p:sp>
            <p:nvSpPr>
              <p:cNvPr id="480157" name="Oval 1949"/>
              <p:cNvSpPr>
                <a:spLocks noChangeArrowheads="1"/>
              </p:cNvSpPr>
              <p:nvPr/>
            </p:nvSpPr>
            <p:spPr bwMode="auto">
              <a:xfrm>
                <a:off x="3472" y="1658"/>
                <a:ext cx="34" cy="31"/>
              </a:xfrm>
              <a:prstGeom prst="ellipse">
                <a:avLst/>
              </a:prstGeom>
              <a:solidFill>
                <a:srgbClr val="D6D6D6"/>
              </a:solidFill>
              <a:ln w="9525">
                <a:noFill/>
                <a:round/>
                <a:headEnd/>
                <a:tailEnd/>
              </a:ln>
            </p:spPr>
            <p:txBody>
              <a:bodyPr/>
              <a:lstStyle/>
              <a:p>
                <a:endParaRPr lang="it-IT"/>
              </a:p>
            </p:txBody>
          </p:sp>
          <p:sp>
            <p:nvSpPr>
              <p:cNvPr id="480158" name="Oval 1950"/>
              <p:cNvSpPr>
                <a:spLocks noChangeArrowheads="1"/>
              </p:cNvSpPr>
              <p:nvPr/>
            </p:nvSpPr>
            <p:spPr bwMode="auto">
              <a:xfrm>
                <a:off x="3474" y="1658"/>
                <a:ext cx="30" cy="31"/>
              </a:xfrm>
              <a:prstGeom prst="ellipse">
                <a:avLst/>
              </a:prstGeom>
              <a:solidFill>
                <a:srgbClr val="D7D7D7"/>
              </a:solidFill>
              <a:ln w="9525">
                <a:noFill/>
                <a:round/>
                <a:headEnd/>
                <a:tailEnd/>
              </a:ln>
            </p:spPr>
            <p:txBody>
              <a:bodyPr/>
              <a:lstStyle/>
              <a:p>
                <a:endParaRPr lang="it-IT"/>
              </a:p>
            </p:txBody>
          </p:sp>
          <p:sp>
            <p:nvSpPr>
              <p:cNvPr id="480159" name="Oval 1951"/>
              <p:cNvSpPr>
                <a:spLocks noChangeArrowheads="1"/>
              </p:cNvSpPr>
              <p:nvPr/>
            </p:nvSpPr>
            <p:spPr bwMode="auto">
              <a:xfrm>
                <a:off x="3474" y="1660"/>
                <a:ext cx="30" cy="27"/>
              </a:xfrm>
              <a:prstGeom prst="ellipse">
                <a:avLst/>
              </a:prstGeom>
              <a:solidFill>
                <a:srgbClr val="D7D7D7"/>
              </a:solidFill>
              <a:ln w="9525">
                <a:noFill/>
                <a:round/>
                <a:headEnd/>
                <a:tailEnd/>
              </a:ln>
            </p:spPr>
            <p:txBody>
              <a:bodyPr/>
              <a:lstStyle/>
              <a:p>
                <a:endParaRPr lang="it-IT"/>
              </a:p>
            </p:txBody>
          </p:sp>
          <p:sp>
            <p:nvSpPr>
              <p:cNvPr id="480160" name="Oval 1952"/>
              <p:cNvSpPr>
                <a:spLocks noChangeArrowheads="1"/>
              </p:cNvSpPr>
              <p:nvPr/>
            </p:nvSpPr>
            <p:spPr bwMode="auto">
              <a:xfrm>
                <a:off x="3476" y="1660"/>
                <a:ext cx="26" cy="27"/>
              </a:xfrm>
              <a:prstGeom prst="ellipse">
                <a:avLst/>
              </a:prstGeom>
              <a:solidFill>
                <a:srgbClr val="D8D8D8"/>
              </a:solidFill>
              <a:ln w="9525">
                <a:noFill/>
                <a:round/>
                <a:headEnd/>
                <a:tailEnd/>
              </a:ln>
            </p:spPr>
            <p:txBody>
              <a:bodyPr/>
              <a:lstStyle/>
              <a:p>
                <a:endParaRPr lang="it-IT"/>
              </a:p>
            </p:txBody>
          </p:sp>
          <p:sp>
            <p:nvSpPr>
              <p:cNvPr id="480161" name="Oval 1953"/>
              <p:cNvSpPr>
                <a:spLocks noChangeArrowheads="1"/>
              </p:cNvSpPr>
              <p:nvPr/>
            </p:nvSpPr>
            <p:spPr bwMode="auto">
              <a:xfrm>
                <a:off x="3476" y="1660"/>
                <a:ext cx="26" cy="27"/>
              </a:xfrm>
              <a:prstGeom prst="ellipse">
                <a:avLst/>
              </a:prstGeom>
              <a:solidFill>
                <a:srgbClr val="D8D8D8"/>
              </a:solidFill>
              <a:ln w="9525">
                <a:noFill/>
                <a:round/>
                <a:headEnd/>
                <a:tailEnd/>
              </a:ln>
            </p:spPr>
            <p:txBody>
              <a:bodyPr/>
              <a:lstStyle/>
              <a:p>
                <a:endParaRPr lang="it-IT"/>
              </a:p>
            </p:txBody>
          </p:sp>
          <p:sp>
            <p:nvSpPr>
              <p:cNvPr id="480162" name="Oval 1954"/>
              <p:cNvSpPr>
                <a:spLocks noChangeArrowheads="1"/>
              </p:cNvSpPr>
              <p:nvPr/>
            </p:nvSpPr>
            <p:spPr bwMode="auto">
              <a:xfrm>
                <a:off x="3476" y="1662"/>
                <a:ext cx="24" cy="22"/>
              </a:xfrm>
              <a:prstGeom prst="ellipse">
                <a:avLst/>
              </a:prstGeom>
              <a:solidFill>
                <a:srgbClr val="D8D8D8"/>
              </a:solidFill>
              <a:ln w="9525">
                <a:noFill/>
                <a:round/>
                <a:headEnd/>
                <a:tailEnd/>
              </a:ln>
            </p:spPr>
            <p:txBody>
              <a:bodyPr/>
              <a:lstStyle/>
              <a:p>
                <a:endParaRPr lang="it-IT"/>
              </a:p>
            </p:txBody>
          </p:sp>
          <p:sp>
            <p:nvSpPr>
              <p:cNvPr id="480163" name="Oval 1955"/>
              <p:cNvSpPr>
                <a:spLocks noChangeArrowheads="1"/>
              </p:cNvSpPr>
              <p:nvPr/>
            </p:nvSpPr>
            <p:spPr bwMode="auto">
              <a:xfrm>
                <a:off x="3478" y="1662"/>
                <a:ext cx="22" cy="22"/>
              </a:xfrm>
              <a:prstGeom prst="ellipse">
                <a:avLst/>
              </a:prstGeom>
              <a:solidFill>
                <a:srgbClr val="D9D9D9"/>
              </a:solidFill>
              <a:ln w="9525">
                <a:noFill/>
                <a:round/>
                <a:headEnd/>
                <a:tailEnd/>
              </a:ln>
            </p:spPr>
            <p:txBody>
              <a:bodyPr/>
              <a:lstStyle/>
              <a:p>
                <a:endParaRPr lang="it-IT"/>
              </a:p>
            </p:txBody>
          </p:sp>
          <p:sp>
            <p:nvSpPr>
              <p:cNvPr id="480164" name="Oval 1956"/>
              <p:cNvSpPr>
                <a:spLocks noChangeArrowheads="1"/>
              </p:cNvSpPr>
              <p:nvPr/>
            </p:nvSpPr>
            <p:spPr bwMode="auto">
              <a:xfrm>
                <a:off x="3478" y="1664"/>
                <a:ext cx="22" cy="18"/>
              </a:xfrm>
              <a:prstGeom prst="ellipse">
                <a:avLst/>
              </a:prstGeom>
              <a:solidFill>
                <a:srgbClr val="D9D9D9"/>
              </a:solidFill>
              <a:ln w="9525">
                <a:noFill/>
                <a:round/>
                <a:headEnd/>
                <a:tailEnd/>
              </a:ln>
            </p:spPr>
            <p:txBody>
              <a:bodyPr/>
              <a:lstStyle/>
              <a:p>
                <a:endParaRPr lang="it-IT"/>
              </a:p>
            </p:txBody>
          </p:sp>
          <p:sp>
            <p:nvSpPr>
              <p:cNvPr id="480165" name="Oval 1957"/>
              <p:cNvSpPr>
                <a:spLocks noChangeArrowheads="1"/>
              </p:cNvSpPr>
              <p:nvPr/>
            </p:nvSpPr>
            <p:spPr bwMode="auto">
              <a:xfrm>
                <a:off x="3478" y="1664"/>
                <a:ext cx="20" cy="18"/>
              </a:xfrm>
              <a:prstGeom prst="ellipse">
                <a:avLst/>
              </a:prstGeom>
              <a:solidFill>
                <a:srgbClr val="DADADA"/>
              </a:solidFill>
              <a:ln w="9525">
                <a:noFill/>
                <a:round/>
                <a:headEnd/>
                <a:tailEnd/>
              </a:ln>
            </p:spPr>
            <p:txBody>
              <a:bodyPr/>
              <a:lstStyle/>
              <a:p>
                <a:endParaRPr lang="it-IT"/>
              </a:p>
            </p:txBody>
          </p:sp>
          <p:sp>
            <p:nvSpPr>
              <p:cNvPr id="480166" name="Oval 1958"/>
              <p:cNvSpPr>
                <a:spLocks noChangeArrowheads="1"/>
              </p:cNvSpPr>
              <p:nvPr/>
            </p:nvSpPr>
            <p:spPr bwMode="auto">
              <a:xfrm>
                <a:off x="3480" y="1664"/>
                <a:ext cx="18" cy="18"/>
              </a:xfrm>
              <a:prstGeom prst="ellipse">
                <a:avLst/>
              </a:prstGeom>
              <a:solidFill>
                <a:srgbClr val="DADADA"/>
              </a:solidFill>
              <a:ln w="9525">
                <a:noFill/>
                <a:round/>
                <a:headEnd/>
                <a:tailEnd/>
              </a:ln>
            </p:spPr>
            <p:txBody>
              <a:bodyPr/>
              <a:lstStyle/>
              <a:p>
                <a:endParaRPr lang="it-IT"/>
              </a:p>
            </p:txBody>
          </p:sp>
          <p:sp>
            <p:nvSpPr>
              <p:cNvPr id="480167" name="Oval 1959"/>
              <p:cNvSpPr>
                <a:spLocks noChangeArrowheads="1"/>
              </p:cNvSpPr>
              <p:nvPr/>
            </p:nvSpPr>
            <p:spPr bwMode="auto">
              <a:xfrm>
                <a:off x="3480" y="1666"/>
                <a:ext cx="18" cy="14"/>
              </a:xfrm>
              <a:prstGeom prst="ellipse">
                <a:avLst/>
              </a:prstGeom>
              <a:solidFill>
                <a:srgbClr val="DADADA"/>
              </a:solidFill>
              <a:ln w="9525">
                <a:noFill/>
                <a:round/>
                <a:headEnd/>
                <a:tailEnd/>
              </a:ln>
            </p:spPr>
            <p:txBody>
              <a:bodyPr/>
              <a:lstStyle/>
              <a:p>
                <a:endParaRPr lang="it-IT"/>
              </a:p>
            </p:txBody>
          </p:sp>
          <p:sp>
            <p:nvSpPr>
              <p:cNvPr id="480168" name="Oval 1960"/>
              <p:cNvSpPr>
                <a:spLocks noChangeArrowheads="1"/>
              </p:cNvSpPr>
              <p:nvPr/>
            </p:nvSpPr>
            <p:spPr bwMode="auto">
              <a:xfrm>
                <a:off x="3482" y="1666"/>
                <a:ext cx="14" cy="14"/>
              </a:xfrm>
              <a:prstGeom prst="ellipse">
                <a:avLst/>
              </a:prstGeom>
              <a:solidFill>
                <a:srgbClr val="DBDBDB"/>
              </a:solidFill>
              <a:ln w="9525">
                <a:noFill/>
                <a:round/>
                <a:headEnd/>
                <a:tailEnd/>
              </a:ln>
            </p:spPr>
            <p:txBody>
              <a:bodyPr/>
              <a:lstStyle/>
              <a:p>
                <a:endParaRPr lang="it-IT"/>
              </a:p>
            </p:txBody>
          </p:sp>
          <p:sp>
            <p:nvSpPr>
              <p:cNvPr id="480169" name="Oval 1961"/>
              <p:cNvSpPr>
                <a:spLocks noChangeArrowheads="1"/>
              </p:cNvSpPr>
              <p:nvPr/>
            </p:nvSpPr>
            <p:spPr bwMode="auto">
              <a:xfrm>
                <a:off x="3482" y="1666"/>
                <a:ext cx="14" cy="14"/>
              </a:xfrm>
              <a:prstGeom prst="ellipse">
                <a:avLst/>
              </a:prstGeom>
              <a:solidFill>
                <a:srgbClr val="DBDBDB"/>
              </a:solidFill>
              <a:ln w="9525">
                <a:noFill/>
                <a:round/>
                <a:headEnd/>
                <a:tailEnd/>
              </a:ln>
            </p:spPr>
            <p:txBody>
              <a:bodyPr/>
              <a:lstStyle/>
              <a:p>
                <a:endParaRPr lang="it-IT"/>
              </a:p>
            </p:txBody>
          </p:sp>
          <p:sp>
            <p:nvSpPr>
              <p:cNvPr id="480170" name="Oval 1962"/>
              <p:cNvSpPr>
                <a:spLocks noChangeArrowheads="1"/>
              </p:cNvSpPr>
              <p:nvPr/>
            </p:nvSpPr>
            <p:spPr bwMode="auto">
              <a:xfrm>
                <a:off x="3484" y="1668"/>
                <a:ext cx="10" cy="10"/>
              </a:xfrm>
              <a:prstGeom prst="ellipse">
                <a:avLst/>
              </a:prstGeom>
              <a:solidFill>
                <a:srgbClr val="DBDBDB"/>
              </a:solidFill>
              <a:ln w="9525">
                <a:noFill/>
                <a:round/>
                <a:headEnd/>
                <a:tailEnd/>
              </a:ln>
            </p:spPr>
            <p:txBody>
              <a:bodyPr/>
              <a:lstStyle/>
              <a:p>
                <a:endParaRPr lang="it-IT"/>
              </a:p>
            </p:txBody>
          </p:sp>
          <p:sp>
            <p:nvSpPr>
              <p:cNvPr id="480171" name="Oval 1963"/>
              <p:cNvSpPr>
                <a:spLocks noChangeArrowheads="1"/>
              </p:cNvSpPr>
              <p:nvPr/>
            </p:nvSpPr>
            <p:spPr bwMode="auto">
              <a:xfrm>
                <a:off x="3484" y="1668"/>
                <a:ext cx="10" cy="10"/>
              </a:xfrm>
              <a:prstGeom prst="ellipse">
                <a:avLst/>
              </a:prstGeom>
              <a:solidFill>
                <a:srgbClr val="DBDBDB"/>
              </a:solidFill>
              <a:ln w="9525">
                <a:noFill/>
                <a:round/>
                <a:headEnd/>
                <a:tailEnd/>
              </a:ln>
            </p:spPr>
            <p:txBody>
              <a:bodyPr/>
              <a:lstStyle/>
              <a:p>
                <a:endParaRPr lang="it-IT"/>
              </a:p>
            </p:txBody>
          </p:sp>
          <p:sp>
            <p:nvSpPr>
              <p:cNvPr id="480172" name="Oval 1964"/>
              <p:cNvSpPr>
                <a:spLocks noChangeArrowheads="1"/>
              </p:cNvSpPr>
              <p:nvPr/>
            </p:nvSpPr>
            <p:spPr bwMode="auto">
              <a:xfrm>
                <a:off x="3484" y="1668"/>
                <a:ext cx="8" cy="10"/>
              </a:xfrm>
              <a:prstGeom prst="ellipse">
                <a:avLst/>
              </a:prstGeom>
              <a:solidFill>
                <a:srgbClr val="DCDCDC"/>
              </a:solidFill>
              <a:ln w="9525">
                <a:noFill/>
                <a:round/>
                <a:headEnd/>
                <a:tailEnd/>
              </a:ln>
            </p:spPr>
            <p:txBody>
              <a:bodyPr/>
              <a:lstStyle/>
              <a:p>
                <a:endParaRPr lang="it-IT"/>
              </a:p>
            </p:txBody>
          </p:sp>
          <p:sp>
            <p:nvSpPr>
              <p:cNvPr id="480173" name="Oval 1965"/>
              <p:cNvSpPr>
                <a:spLocks noChangeArrowheads="1"/>
              </p:cNvSpPr>
              <p:nvPr/>
            </p:nvSpPr>
            <p:spPr bwMode="auto">
              <a:xfrm>
                <a:off x="3486" y="1670"/>
                <a:ext cx="6" cy="6"/>
              </a:xfrm>
              <a:prstGeom prst="ellipse">
                <a:avLst/>
              </a:prstGeom>
              <a:solidFill>
                <a:srgbClr val="DCDCDC"/>
              </a:solidFill>
              <a:ln w="9525">
                <a:noFill/>
                <a:round/>
                <a:headEnd/>
                <a:tailEnd/>
              </a:ln>
            </p:spPr>
            <p:txBody>
              <a:bodyPr/>
              <a:lstStyle/>
              <a:p>
                <a:endParaRPr lang="it-IT"/>
              </a:p>
            </p:txBody>
          </p:sp>
          <p:sp>
            <p:nvSpPr>
              <p:cNvPr id="480174" name="Oval 1966"/>
              <p:cNvSpPr>
                <a:spLocks noChangeArrowheads="1"/>
              </p:cNvSpPr>
              <p:nvPr/>
            </p:nvSpPr>
            <p:spPr bwMode="auto">
              <a:xfrm>
                <a:off x="3486" y="1670"/>
                <a:ext cx="6" cy="6"/>
              </a:xfrm>
              <a:prstGeom prst="ellipse">
                <a:avLst/>
              </a:prstGeom>
              <a:solidFill>
                <a:srgbClr val="DCDCDC"/>
              </a:solidFill>
              <a:ln w="9525">
                <a:noFill/>
                <a:round/>
                <a:headEnd/>
                <a:tailEnd/>
              </a:ln>
            </p:spPr>
            <p:txBody>
              <a:bodyPr/>
              <a:lstStyle/>
              <a:p>
                <a:endParaRPr lang="it-IT"/>
              </a:p>
            </p:txBody>
          </p:sp>
          <p:sp>
            <p:nvSpPr>
              <p:cNvPr id="480175" name="Oval 1967"/>
              <p:cNvSpPr>
                <a:spLocks noChangeArrowheads="1"/>
              </p:cNvSpPr>
              <p:nvPr/>
            </p:nvSpPr>
            <p:spPr bwMode="auto">
              <a:xfrm>
                <a:off x="3486" y="1670"/>
                <a:ext cx="4" cy="6"/>
              </a:xfrm>
              <a:prstGeom prst="ellipse">
                <a:avLst/>
              </a:prstGeom>
              <a:solidFill>
                <a:srgbClr val="DCDCDC"/>
              </a:solidFill>
              <a:ln w="9525">
                <a:noFill/>
                <a:round/>
                <a:headEnd/>
                <a:tailEnd/>
              </a:ln>
            </p:spPr>
            <p:txBody>
              <a:bodyPr/>
              <a:lstStyle/>
              <a:p>
                <a:endParaRPr lang="it-IT"/>
              </a:p>
            </p:txBody>
          </p:sp>
        </p:grpSp>
        <p:sp>
          <p:nvSpPr>
            <p:cNvPr id="480176" name="Oval 1968"/>
            <p:cNvSpPr>
              <a:spLocks noChangeArrowheads="1"/>
            </p:cNvSpPr>
            <p:nvPr/>
          </p:nvSpPr>
          <p:spPr bwMode="auto">
            <a:xfrm>
              <a:off x="3385" y="1575"/>
              <a:ext cx="209" cy="197"/>
            </a:xfrm>
            <a:prstGeom prst="ellipse">
              <a:avLst/>
            </a:prstGeom>
            <a:noFill/>
            <a:ln w="3175">
              <a:solidFill>
                <a:srgbClr val="000000"/>
              </a:solidFill>
              <a:round/>
              <a:headEnd/>
              <a:tailEnd/>
            </a:ln>
          </p:spPr>
          <p:txBody>
            <a:bodyPr/>
            <a:lstStyle/>
            <a:p>
              <a:endParaRPr lang="it-IT"/>
            </a:p>
          </p:txBody>
        </p:sp>
      </p:grpSp>
      <p:grpSp>
        <p:nvGrpSpPr>
          <p:cNvPr id="480177" name="Group 1969"/>
          <p:cNvGrpSpPr>
            <a:grpSpLocks/>
          </p:cNvGrpSpPr>
          <p:nvPr/>
        </p:nvGrpSpPr>
        <p:grpSpPr bwMode="auto">
          <a:xfrm>
            <a:off x="4400550" y="2268538"/>
            <a:ext cx="331788" cy="312737"/>
            <a:chOff x="3588" y="1575"/>
            <a:chExt cx="209" cy="197"/>
          </a:xfrm>
        </p:grpSpPr>
        <p:grpSp>
          <p:nvGrpSpPr>
            <p:cNvPr id="480178" name="Group 1970"/>
            <p:cNvGrpSpPr>
              <a:grpSpLocks/>
            </p:cNvGrpSpPr>
            <p:nvPr/>
          </p:nvGrpSpPr>
          <p:grpSpPr bwMode="auto">
            <a:xfrm>
              <a:off x="3588" y="1575"/>
              <a:ext cx="209" cy="197"/>
              <a:chOff x="3588" y="1575"/>
              <a:chExt cx="209" cy="197"/>
            </a:xfrm>
          </p:grpSpPr>
          <p:sp>
            <p:nvSpPr>
              <p:cNvPr id="480179" name="Oval 1971"/>
              <p:cNvSpPr>
                <a:spLocks noChangeArrowheads="1"/>
              </p:cNvSpPr>
              <p:nvPr/>
            </p:nvSpPr>
            <p:spPr bwMode="auto">
              <a:xfrm>
                <a:off x="3588" y="1575"/>
                <a:ext cx="209" cy="197"/>
              </a:xfrm>
              <a:prstGeom prst="ellipse">
                <a:avLst/>
              </a:prstGeom>
              <a:solidFill>
                <a:srgbClr val="000000"/>
              </a:solidFill>
              <a:ln w="9525">
                <a:noFill/>
                <a:round/>
                <a:headEnd/>
                <a:tailEnd/>
              </a:ln>
            </p:spPr>
            <p:txBody>
              <a:bodyPr/>
              <a:lstStyle/>
              <a:p>
                <a:endParaRPr lang="it-IT"/>
              </a:p>
            </p:txBody>
          </p:sp>
          <p:sp>
            <p:nvSpPr>
              <p:cNvPr id="480180" name="Oval 1972"/>
              <p:cNvSpPr>
                <a:spLocks noChangeArrowheads="1"/>
              </p:cNvSpPr>
              <p:nvPr/>
            </p:nvSpPr>
            <p:spPr bwMode="auto">
              <a:xfrm>
                <a:off x="3590" y="1577"/>
                <a:ext cx="205" cy="193"/>
              </a:xfrm>
              <a:prstGeom prst="ellipse">
                <a:avLst/>
              </a:prstGeom>
              <a:solidFill>
                <a:srgbClr val="090909"/>
              </a:solidFill>
              <a:ln w="9525">
                <a:noFill/>
                <a:round/>
                <a:headEnd/>
                <a:tailEnd/>
              </a:ln>
            </p:spPr>
            <p:txBody>
              <a:bodyPr/>
              <a:lstStyle/>
              <a:p>
                <a:endParaRPr lang="it-IT"/>
              </a:p>
            </p:txBody>
          </p:sp>
          <p:sp>
            <p:nvSpPr>
              <p:cNvPr id="480181" name="Oval 1973"/>
              <p:cNvSpPr>
                <a:spLocks noChangeArrowheads="1"/>
              </p:cNvSpPr>
              <p:nvPr/>
            </p:nvSpPr>
            <p:spPr bwMode="auto">
              <a:xfrm>
                <a:off x="3590" y="1577"/>
                <a:ext cx="205" cy="193"/>
              </a:xfrm>
              <a:prstGeom prst="ellipse">
                <a:avLst/>
              </a:prstGeom>
              <a:solidFill>
                <a:srgbClr val="0D0D0D"/>
              </a:solidFill>
              <a:ln w="9525">
                <a:noFill/>
                <a:round/>
                <a:headEnd/>
                <a:tailEnd/>
              </a:ln>
            </p:spPr>
            <p:txBody>
              <a:bodyPr/>
              <a:lstStyle/>
              <a:p>
                <a:endParaRPr lang="it-IT"/>
              </a:p>
            </p:txBody>
          </p:sp>
          <p:sp>
            <p:nvSpPr>
              <p:cNvPr id="480182" name="Oval 1974"/>
              <p:cNvSpPr>
                <a:spLocks noChangeArrowheads="1"/>
              </p:cNvSpPr>
              <p:nvPr/>
            </p:nvSpPr>
            <p:spPr bwMode="auto">
              <a:xfrm>
                <a:off x="3590" y="1577"/>
                <a:ext cx="203" cy="193"/>
              </a:xfrm>
              <a:prstGeom prst="ellipse">
                <a:avLst/>
              </a:prstGeom>
              <a:solidFill>
                <a:srgbClr val="101010"/>
              </a:solidFill>
              <a:ln w="9525">
                <a:noFill/>
                <a:round/>
                <a:headEnd/>
                <a:tailEnd/>
              </a:ln>
            </p:spPr>
            <p:txBody>
              <a:bodyPr/>
              <a:lstStyle/>
              <a:p>
                <a:endParaRPr lang="it-IT"/>
              </a:p>
            </p:txBody>
          </p:sp>
          <p:sp>
            <p:nvSpPr>
              <p:cNvPr id="480183" name="Oval 1975"/>
              <p:cNvSpPr>
                <a:spLocks noChangeArrowheads="1"/>
              </p:cNvSpPr>
              <p:nvPr/>
            </p:nvSpPr>
            <p:spPr bwMode="auto">
              <a:xfrm>
                <a:off x="3592" y="1579"/>
                <a:ext cx="201" cy="189"/>
              </a:xfrm>
              <a:prstGeom prst="ellipse">
                <a:avLst/>
              </a:prstGeom>
              <a:solidFill>
                <a:srgbClr val="131313"/>
              </a:solidFill>
              <a:ln w="9525">
                <a:noFill/>
                <a:round/>
                <a:headEnd/>
                <a:tailEnd/>
              </a:ln>
            </p:spPr>
            <p:txBody>
              <a:bodyPr/>
              <a:lstStyle/>
              <a:p>
                <a:endParaRPr lang="it-IT"/>
              </a:p>
            </p:txBody>
          </p:sp>
          <p:sp>
            <p:nvSpPr>
              <p:cNvPr id="480184" name="Oval 1976"/>
              <p:cNvSpPr>
                <a:spLocks noChangeArrowheads="1"/>
              </p:cNvSpPr>
              <p:nvPr/>
            </p:nvSpPr>
            <p:spPr bwMode="auto">
              <a:xfrm>
                <a:off x="3592" y="1579"/>
                <a:ext cx="201" cy="189"/>
              </a:xfrm>
              <a:prstGeom prst="ellipse">
                <a:avLst/>
              </a:prstGeom>
              <a:solidFill>
                <a:srgbClr val="161616"/>
              </a:solidFill>
              <a:ln w="9525">
                <a:noFill/>
                <a:round/>
                <a:headEnd/>
                <a:tailEnd/>
              </a:ln>
            </p:spPr>
            <p:txBody>
              <a:bodyPr/>
              <a:lstStyle/>
              <a:p>
                <a:endParaRPr lang="it-IT"/>
              </a:p>
            </p:txBody>
          </p:sp>
          <p:sp>
            <p:nvSpPr>
              <p:cNvPr id="480185" name="Oval 1977"/>
              <p:cNvSpPr>
                <a:spLocks noChangeArrowheads="1"/>
              </p:cNvSpPr>
              <p:nvPr/>
            </p:nvSpPr>
            <p:spPr bwMode="auto">
              <a:xfrm>
                <a:off x="3594" y="1581"/>
                <a:ext cx="197" cy="185"/>
              </a:xfrm>
              <a:prstGeom prst="ellipse">
                <a:avLst/>
              </a:prstGeom>
              <a:solidFill>
                <a:srgbClr val="191919"/>
              </a:solidFill>
              <a:ln w="9525">
                <a:noFill/>
                <a:round/>
                <a:headEnd/>
                <a:tailEnd/>
              </a:ln>
            </p:spPr>
            <p:txBody>
              <a:bodyPr/>
              <a:lstStyle/>
              <a:p>
                <a:endParaRPr lang="it-IT"/>
              </a:p>
            </p:txBody>
          </p:sp>
          <p:sp>
            <p:nvSpPr>
              <p:cNvPr id="480186" name="Oval 1978"/>
              <p:cNvSpPr>
                <a:spLocks noChangeArrowheads="1"/>
              </p:cNvSpPr>
              <p:nvPr/>
            </p:nvSpPr>
            <p:spPr bwMode="auto">
              <a:xfrm>
                <a:off x="3594" y="1581"/>
                <a:ext cx="197" cy="185"/>
              </a:xfrm>
              <a:prstGeom prst="ellipse">
                <a:avLst/>
              </a:prstGeom>
              <a:solidFill>
                <a:srgbClr val="1B1B1B"/>
              </a:solidFill>
              <a:ln w="9525">
                <a:noFill/>
                <a:round/>
                <a:headEnd/>
                <a:tailEnd/>
              </a:ln>
            </p:spPr>
            <p:txBody>
              <a:bodyPr/>
              <a:lstStyle/>
              <a:p>
                <a:endParaRPr lang="it-IT"/>
              </a:p>
            </p:txBody>
          </p:sp>
          <p:sp>
            <p:nvSpPr>
              <p:cNvPr id="480187" name="Oval 1979"/>
              <p:cNvSpPr>
                <a:spLocks noChangeArrowheads="1"/>
              </p:cNvSpPr>
              <p:nvPr/>
            </p:nvSpPr>
            <p:spPr bwMode="auto">
              <a:xfrm>
                <a:off x="3594" y="1581"/>
                <a:ext cx="197" cy="185"/>
              </a:xfrm>
              <a:prstGeom prst="ellipse">
                <a:avLst/>
              </a:prstGeom>
              <a:solidFill>
                <a:srgbClr val="1D1D1D"/>
              </a:solidFill>
              <a:ln w="9525">
                <a:noFill/>
                <a:round/>
                <a:headEnd/>
                <a:tailEnd/>
              </a:ln>
            </p:spPr>
            <p:txBody>
              <a:bodyPr/>
              <a:lstStyle/>
              <a:p>
                <a:endParaRPr lang="it-IT"/>
              </a:p>
            </p:txBody>
          </p:sp>
          <p:sp>
            <p:nvSpPr>
              <p:cNvPr id="480188" name="Oval 1980"/>
              <p:cNvSpPr>
                <a:spLocks noChangeArrowheads="1"/>
              </p:cNvSpPr>
              <p:nvPr/>
            </p:nvSpPr>
            <p:spPr bwMode="auto">
              <a:xfrm>
                <a:off x="3596" y="1583"/>
                <a:ext cx="193" cy="181"/>
              </a:xfrm>
              <a:prstGeom prst="ellipse">
                <a:avLst/>
              </a:prstGeom>
              <a:solidFill>
                <a:srgbClr val="202020"/>
              </a:solidFill>
              <a:ln w="9525">
                <a:noFill/>
                <a:round/>
                <a:headEnd/>
                <a:tailEnd/>
              </a:ln>
            </p:spPr>
            <p:txBody>
              <a:bodyPr/>
              <a:lstStyle/>
              <a:p>
                <a:endParaRPr lang="it-IT"/>
              </a:p>
            </p:txBody>
          </p:sp>
          <p:sp>
            <p:nvSpPr>
              <p:cNvPr id="480189" name="Oval 1981"/>
              <p:cNvSpPr>
                <a:spLocks noChangeArrowheads="1"/>
              </p:cNvSpPr>
              <p:nvPr/>
            </p:nvSpPr>
            <p:spPr bwMode="auto">
              <a:xfrm>
                <a:off x="3596" y="1583"/>
                <a:ext cx="193" cy="181"/>
              </a:xfrm>
              <a:prstGeom prst="ellipse">
                <a:avLst/>
              </a:prstGeom>
              <a:solidFill>
                <a:srgbClr val="222222"/>
              </a:solidFill>
              <a:ln w="9525">
                <a:noFill/>
                <a:round/>
                <a:headEnd/>
                <a:tailEnd/>
              </a:ln>
            </p:spPr>
            <p:txBody>
              <a:bodyPr/>
              <a:lstStyle/>
              <a:p>
                <a:endParaRPr lang="it-IT"/>
              </a:p>
            </p:txBody>
          </p:sp>
          <p:sp>
            <p:nvSpPr>
              <p:cNvPr id="480190" name="Oval 1982"/>
              <p:cNvSpPr>
                <a:spLocks noChangeArrowheads="1"/>
              </p:cNvSpPr>
              <p:nvPr/>
            </p:nvSpPr>
            <p:spPr bwMode="auto">
              <a:xfrm>
                <a:off x="3598" y="1583"/>
                <a:ext cx="189" cy="181"/>
              </a:xfrm>
              <a:prstGeom prst="ellipse">
                <a:avLst/>
              </a:prstGeom>
              <a:solidFill>
                <a:srgbClr val="242424"/>
              </a:solidFill>
              <a:ln w="9525">
                <a:noFill/>
                <a:round/>
                <a:headEnd/>
                <a:tailEnd/>
              </a:ln>
            </p:spPr>
            <p:txBody>
              <a:bodyPr/>
              <a:lstStyle/>
              <a:p>
                <a:endParaRPr lang="it-IT"/>
              </a:p>
            </p:txBody>
          </p:sp>
          <p:sp>
            <p:nvSpPr>
              <p:cNvPr id="480191" name="Oval 1983"/>
              <p:cNvSpPr>
                <a:spLocks noChangeArrowheads="1"/>
              </p:cNvSpPr>
              <p:nvPr/>
            </p:nvSpPr>
            <p:spPr bwMode="auto">
              <a:xfrm>
                <a:off x="3598" y="1585"/>
                <a:ext cx="189" cy="177"/>
              </a:xfrm>
              <a:prstGeom prst="ellipse">
                <a:avLst/>
              </a:prstGeom>
              <a:solidFill>
                <a:srgbClr val="262626"/>
              </a:solidFill>
              <a:ln w="9525">
                <a:noFill/>
                <a:round/>
                <a:headEnd/>
                <a:tailEnd/>
              </a:ln>
            </p:spPr>
            <p:txBody>
              <a:bodyPr/>
              <a:lstStyle/>
              <a:p>
                <a:endParaRPr lang="it-IT"/>
              </a:p>
            </p:txBody>
          </p:sp>
          <p:sp>
            <p:nvSpPr>
              <p:cNvPr id="480192" name="Oval 1984"/>
              <p:cNvSpPr>
                <a:spLocks noChangeArrowheads="1"/>
              </p:cNvSpPr>
              <p:nvPr/>
            </p:nvSpPr>
            <p:spPr bwMode="auto">
              <a:xfrm>
                <a:off x="3598" y="1585"/>
                <a:ext cx="186" cy="177"/>
              </a:xfrm>
              <a:prstGeom prst="ellipse">
                <a:avLst/>
              </a:prstGeom>
              <a:solidFill>
                <a:srgbClr val="292929"/>
              </a:solidFill>
              <a:ln w="9525">
                <a:noFill/>
                <a:round/>
                <a:headEnd/>
                <a:tailEnd/>
              </a:ln>
            </p:spPr>
            <p:txBody>
              <a:bodyPr/>
              <a:lstStyle/>
              <a:p>
                <a:endParaRPr lang="it-IT"/>
              </a:p>
            </p:txBody>
          </p:sp>
          <p:sp>
            <p:nvSpPr>
              <p:cNvPr id="480193" name="Oval 1985"/>
              <p:cNvSpPr>
                <a:spLocks noChangeArrowheads="1"/>
              </p:cNvSpPr>
              <p:nvPr/>
            </p:nvSpPr>
            <p:spPr bwMode="auto">
              <a:xfrm>
                <a:off x="3600" y="1587"/>
                <a:ext cx="184" cy="173"/>
              </a:xfrm>
              <a:prstGeom prst="ellipse">
                <a:avLst/>
              </a:prstGeom>
              <a:solidFill>
                <a:srgbClr val="2B2B2B"/>
              </a:solidFill>
              <a:ln w="9525">
                <a:noFill/>
                <a:round/>
                <a:headEnd/>
                <a:tailEnd/>
              </a:ln>
            </p:spPr>
            <p:txBody>
              <a:bodyPr/>
              <a:lstStyle/>
              <a:p>
                <a:endParaRPr lang="it-IT"/>
              </a:p>
            </p:txBody>
          </p:sp>
          <p:sp>
            <p:nvSpPr>
              <p:cNvPr id="480194" name="Oval 1986"/>
              <p:cNvSpPr>
                <a:spLocks noChangeArrowheads="1"/>
              </p:cNvSpPr>
              <p:nvPr/>
            </p:nvSpPr>
            <p:spPr bwMode="auto">
              <a:xfrm>
                <a:off x="3600" y="1587"/>
                <a:ext cx="184" cy="173"/>
              </a:xfrm>
              <a:prstGeom prst="ellipse">
                <a:avLst/>
              </a:prstGeom>
              <a:solidFill>
                <a:srgbClr val="2D2D2D"/>
              </a:solidFill>
              <a:ln w="9525">
                <a:noFill/>
                <a:round/>
                <a:headEnd/>
                <a:tailEnd/>
              </a:ln>
            </p:spPr>
            <p:txBody>
              <a:bodyPr/>
              <a:lstStyle/>
              <a:p>
                <a:endParaRPr lang="it-IT"/>
              </a:p>
            </p:txBody>
          </p:sp>
          <p:sp>
            <p:nvSpPr>
              <p:cNvPr id="480195" name="Oval 1987"/>
              <p:cNvSpPr>
                <a:spLocks noChangeArrowheads="1"/>
              </p:cNvSpPr>
              <p:nvPr/>
            </p:nvSpPr>
            <p:spPr bwMode="auto">
              <a:xfrm>
                <a:off x="3602" y="1587"/>
                <a:ext cx="180" cy="173"/>
              </a:xfrm>
              <a:prstGeom prst="ellipse">
                <a:avLst/>
              </a:prstGeom>
              <a:solidFill>
                <a:srgbClr val="2F2F2F"/>
              </a:solidFill>
              <a:ln w="9525">
                <a:noFill/>
                <a:round/>
                <a:headEnd/>
                <a:tailEnd/>
              </a:ln>
            </p:spPr>
            <p:txBody>
              <a:bodyPr/>
              <a:lstStyle/>
              <a:p>
                <a:endParaRPr lang="it-IT"/>
              </a:p>
            </p:txBody>
          </p:sp>
          <p:sp>
            <p:nvSpPr>
              <p:cNvPr id="480196" name="Oval 1988"/>
              <p:cNvSpPr>
                <a:spLocks noChangeArrowheads="1"/>
              </p:cNvSpPr>
              <p:nvPr/>
            </p:nvSpPr>
            <p:spPr bwMode="auto">
              <a:xfrm>
                <a:off x="3602" y="1589"/>
                <a:ext cx="180" cy="169"/>
              </a:xfrm>
              <a:prstGeom prst="ellipse">
                <a:avLst/>
              </a:prstGeom>
              <a:solidFill>
                <a:srgbClr val="313131"/>
              </a:solidFill>
              <a:ln w="9525">
                <a:noFill/>
                <a:round/>
                <a:headEnd/>
                <a:tailEnd/>
              </a:ln>
            </p:spPr>
            <p:txBody>
              <a:bodyPr/>
              <a:lstStyle/>
              <a:p>
                <a:endParaRPr lang="it-IT"/>
              </a:p>
            </p:txBody>
          </p:sp>
          <p:sp>
            <p:nvSpPr>
              <p:cNvPr id="480197" name="Oval 1989"/>
              <p:cNvSpPr>
                <a:spLocks noChangeArrowheads="1"/>
              </p:cNvSpPr>
              <p:nvPr/>
            </p:nvSpPr>
            <p:spPr bwMode="auto">
              <a:xfrm>
                <a:off x="3602" y="1589"/>
                <a:ext cx="178" cy="169"/>
              </a:xfrm>
              <a:prstGeom prst="ellipse">
                <a:avLst/>
              </a:prstGeom>
              <a:solidFill>
                <a:srgbClr val="333333"/>
              </a:solidFill>
              <a:ln w="9525">
                <a:noFill/>
                <a:round/>
                <a:headEnd/>
                <a:tailEnd/>
              </a:ln>
            </p:spPr>
            <p:txBody>
              <a:bodyPr/>
              <a:lstStyle/>
              <a:p>
                <a:endParaRPr lang="it-IT"/>
              </a:p>
            </p:txBody>
          </p:sp>
          <p:sp>
            <p:nvSpPr>
              <p:cNvPr id="480198" name="Oval 1990"/>
              <p:cNvSpPr>
                <a:spLocks noChangeArrowheads="1"/>
              </p:cNvSpPr>
              <p:nvPr/>
            </p:nvSpPr>
            <p:spPr bwMode="auto">
              <a:xfrm>
                <a:off x="3604" y="1589"/>
                <a:ext cx="176" cy="169"/>
              </a:xfrm>
              <a:prstGeom prst="ellipse">
                <a:avLst/>
              </a:prstGeom>
              <a:solidFill>
                <a:srgbClr val="363636"/>
              </a:solidFill>
              <a:ln w="9525">
                <a:noFill/>
                <a:round/>
                <a:headEnd/>
                <a:tailEnd/>
              </a:ln>
            </p:spPr>
            <p:txBody>
              <a:bodyPr/>
              <a:lstStyle/>
              <a:p>
                <a:endParaRPr lang="it-IT"/>
              </a:p>
            </p:txBody>
          </p:sp>
          <p:sp>
            <p:nvSpPr>
              <p:cNvPr id="480199" name="Oval 1991"/>
              <p:cNvSpPr>
                <a:spLocks noChangeArrowheads="1"/>
              </p:cNvSpPr>
              <p:nvPr/>
            </p:nvSpPr>
            <p:spPr bwMode="auto">
              <a:xfrm>
                <a:off x="3604" y="1591"/>
                <a:ext cx="176" cy="165"/>
              </a:xfrm>
              <a:prstGeom prst="ellipse">
                <a:avLst/>
              </a:prstGeom>
              <a:solidFill>
                <a:srgbClr val="383838"/>
              </a:solidFill>
              <a:ln w="9525">
                <a:noFill/>
                <a:round/>
                <a:headEnd/>
                <a:tailEnd/>
              </a:ln>
            </p:spPr>
            <p:txBody>
              <a:bodyPr/>
              <a:lstStyle/>
              <a:p>
                <a:endParaRPr lang="it-IT"/>
              </a:p>
            </p:txBody>
          </p:sp>
          <p:sp>
            <p:nvSpPr>
              <p:cNvPr id="480200" name="Oval 1992"/>
              <p:cNvSpPr>
                <a:spLocks noChangeArrowheads="1"/>
              </p:cNvSpPr>
              <p:nvPr/>
            </p:nvSpPr>
            <p:spPr bwMode="auto">
              <a:xfrm>
                <a:off x="3606" y="1591"/>
                <a:ext cx="172" cy="165"/>
              </a:xfrm>
              <a:prstGeom prst="ellipse">
                <a:avLst/>
              </a:prstGeom>
              <a:solidFill>
                <a:srgbClr val="3A3A3A"/>
              </a:solidFill>
              <a:ln w="9525">
                <a:noFill/>
                <a:round/>
                <a:headEnd/>
                <a:tailEnd/>
              </a:ln>
            </p:spPr>
            <p:txBody>
              <a:bodyPr/>
              <a:lstStyle/>
              <a:p>
                <a:endParaRPr lang="it-IT"/>
              </a:p>
            </p:txBody>
          </p:sp>
          <p:sp>
            <p:nvSpPr>
              <p:cNvPr id="480201" name="Oval 1993"/>
              <p:cNvSpPr>
                <a:spLocks noChangeArrowheads="1"/>
              </p:cNvSpPr>
              <p:nvPr/>
            </p:nvSpPr>
            <p:spPr bwMode="auto">
              <a:xfrm>
                <a:off x="3606" y="1593"/>
                <a:ext cx="172" cy="161"/>
              </a:xfrm>
              <a:prstGeom prst="ellipse">
                <a:avLst/>
              </a:prstGeom>
              <a:solidFill>
                <a:srgbClr val="3C3C3C"/>
              </a:solidFill>
              <a:ln w="9525">
                <a:noFill/>
                <a:round/>
                <a:headEnd/>
                <a:tailEnd/>
              </a:ln>
            </p:spPr>
            <p:txBody>
              <a:bodyPr/>
              <a:lstStyle/>
              <a:p>
                <a:endParaRPr lang="it-IT"/>
              </a:p>
            </p:txBody>
          </p:sp>
          <p:sp>
            <p:nvSpPr>
              <p:cNvPr id="480202" name="Oval 1994"/>
              <p:cNvSpPr>
                <a:spLocks noChangeArrowheads="1"/>
              </p:cNvSpPr>
              <p:nvPr/>
            </p:nvSpPr>
            <p:spPr bwMode="auto">
              <a:xfrm>
                <a:off x="3606" y="1593"/>
                <a:ext cx="170" cy="161"/>
              </a:xfrm>
              <a:prstGeom prst="ellipse">
                <a:avLst/>
              </a:prstGeom>
              <a:solidFill>
                <a:srgbClr val="3F3F3F"/>
              </a:solidFill>
              <a:ln w="9525">
                <a:noFill/>
                <a:round/>
                <a:headEnd/>
                <a:tailEnd/>
              </a:ln>
            </p:spPr>
            <p:txBody>
              <a:bodyPr/>
              <a:lstStyle/>
              <a:p>
                <a:endParaRPr lang="it-IT"/>
              </a:p>
            </p:txBody>
          </p:sp>
          <p:sp>
            <p:nvSpPr>
              <p:cNvPr id="480203" name="Oval 1995"/>
              <p:cNvSpPr>
                <a:spLocks noChangeArrowheads="1"/>
              </p:cNvSpPr>
              <p:nvPr/>
            </p:nvSpPr>
            <p:spPr bwMode="auto">
              <a:xfrm>
                <a:off x="3608" y="1593"/>
                <a:ext cx="168" cy="161"/>
              </a:xfrm>
              <a:prstGeom prst="ellipse">
                <a:avLst/>
              </a:prstGeom>
              <a:solidFill>
                <a:srgbClr val="414141"/>
              </a:solidFill>
              <a:ln w="9525">
                <a:noFill/>
                <a:round/>
                <a:headEnd/>
                <a:tailEnd/>
              </a:ln>
            </p:spPr>
            <p:txBody>
              <a:bodyPr/>
              <a:lstStyle/>
              <a:p>
                <a:endParaRPr lang="it-IT"/>
              </a:p>
            </p:txBody>
          </p:sp>
          <p:sp>
            <p:nvSpPr>
              <p:cNvPr id="480204" name="Oval 1996"/>
              <p:cNvSpPr>
                <a:spLocks noChangeArrowheads="1"/>
              </p:cNvSpPr>
              <p:nvPr/>
            </p:nvSpPr>
            <p:spPr bwMode="auto">
              <a:xfrm>
                <a:off x="3608" y="1595"/>
                <a:ext cx="168" cy="157"/>
              </a:xfrm>
              <a:prstGeom prst="ellipse">
                <a:avLst/>
              </a:prstGeom>
              <a:solidFill>
                <a:srgbClr val="434343"/>
              </a:solidFill>
              <a:ln w="9525">
                <a:noFill/>
                <a:round/>
                <a:headEnd/>
                <a:tailEnd/>
              </a:ln>
            </p:spPr>
            <p:txBody>
              <a:bodyPr/>
              <a:lstStyle/>
              <a:p>
                <a:endParaRPr lang="it-IT"/>
              </a:p>
            </p:txBody>
          </p:sp>
          <p:sp>
            <p:nvSpPr>
              <p:cNvPr id="480205" name="Oval 1997"/>
              <p:cNvSpPr>
                <a:spLocks noChangeArrowheads="1"/>
              </p:cNvSpPr>
              <p:nvPr/>
            </p:nvSpPr>
            <p:spPr bwMode="auto">
              <a:xfrm>
                <a:off x="3610" y="1595"/>
                <a:ext cx="164" cy="157"/>
              </a:xfrm>
              <a:prstGeom prst="ellipse">
                <a:avLst/>
              </a:prstGeom>
              <a:solidFill>
                <a:srgbClr val="454545"/>
              </a:solidFill>
              <a:ln w="9525">
                <a:noFill/>
                <a:round/>
                <a:headEnd/>
                <a:tailEnd/>
              </a:ln>
            </p:spPr>
            <p:txBody>
              <a:bodyPr/>
              <a:lstStyle/>
              <a:p>
                <a:endParaRPr lang="it-IT"/>
              </a:p>
            </p:txBody>
          </p:sp>
          <p:sp>
            <p:nvSpPr>
              <p:cNvPr id="480206" name="Oval 1998"/>
              <p:cNvSpPr>
                <a:spLocks noChangeArrowheads="1"/>
              </p:cNvSpPr>
              <p:nvPr/>
            </p:nvSpPr>
            <p:spPr bwMode="auto">
              <a:xfrm>
                <a:off x="3610" y="1595"/>
                <a:ext cx="164" cy="157"/>
              </a:xfrm>
              <a:prstGeom prst="ellipse">
                <a:avLst/>
              </a:prstGeom>
              <a:solidFill>
                <a:srgbClr val="484848"/>
              </a:solidFill>
              <a:ln w="9525">
                <a:noFill/>
                <a:round/>
                <a:headEnd/>
                <a:tailEnd/>
              </a:ln>
            </p:spPr>
            <p:txBody>
              <a:bodyPr/>
              <a:lstStyle/>
              <a:p>
                <a:endParaRPr lang="it-IT"/>
              </a:p>
            </p:txBody>
          </p:sp>
          <p:sp>
            <p:nvSpPr>
              <p:cNvPr id="480207" name="Oval 1999"/>
              <p:cNvSpPr>
                <a:spLocks noChangeArrowheads="1"/>
              </p:cNvSpPr>
              <p:nvPr/>
            </p:nvSpPr>
            <p:spPr bwMode="auto">
              <a:xfrm>
                <a:off x="3610" y="1597"/>
                <a:ext cx="164" cy="152"/>
              </a:xfrm>
              <a:prstGeom prst="ellipse">
                <a:avLst/>
              </a:prstGeom>
              <a:solidFill>
                <a:srgbClr val="4A4A4A"/>
              </a:solidFill>
              <a:ln w="9525">
                <a:noFill/>
                <a:round/>
                <a:headEnd/>
                <a:tailEnd/>
              </a:ln>
            </p:spPr>
            <p:txBody>
              <a:bodyPr/>
              <a:lstStyle/>
              <a:p>
                <a:endParaRPr lang="it-IT"/>
              </a:p>
            </p:txBody>
          </p:sp>
          <p:sp>
            <p:nvSpPr>
              <p:cNvPr id="480208" name="Oval 2000"/>
              <p:cNvSpPr>
                <a:spLocks noChangeArrowheads="1"/>
              </p:cNvSpPr>
              <p:nvPr/>
            </p:nvSpPr>
            <p:spPr bwMode="auto">
              <a:xfrm>
                <a:off x="3612" y="1597"/>
                <a:ext cx="160" cy="152"/>
              </a:xfrm>
              <a:prstGeom prst="ellipse">
                <a:avLst/>
              </a:prstGeom>
              <a:solidFill>
                <a:srgbClr val="4C4C4C"/>
              </a:solidFill>
              <a:ln w="9525">
                <a:noFill/>
                <a:round/>
                <a:headEnd/>
                <a:tailEnd/>
              </a:ln>
            </p:spPr>
            <p:txBody>
              <a:bodyPr/>
              <a:lstStyle/>
              <a:p>
                <a:endParaRPr lang="it-IT"/>
              </a:p>
            </p:txBody>
          </p:sp>
          <p:sp>
            <p:nvSpPr>
              <p:cNvPr id="480209" name="Oval 2001"/>
              <p:cNvSpPr>
                <a:spLocks noChangeArrowheads="1"/>
              </p:cNvSpPr>
              <p:nvPr/>
            </p:nvSpPr>
            <p:spPr bwMode="auto">
              <a:xfrm>
                <a:off x="3612" y="1597"/>
                <a:ext cx="160" cy="152"/>
              </a:xfrm>
              <a:prstGeom prst="ellipse">
                <a:avLst/>
              </a:prstGeom>
              <a:solidFill>
                <a:srgbClr val="4F4F4F"/>
              </a:solidFill>
              <a:ln w="9525">
                <a:noFill/>
                <a:round/>
                <a:headEnd/>
                <a:tailEnd/>
              </a:ln>
            </p:spPr>
            <p:txBody>
              <a:bodyPr/>
              <a:lstStyle/>
              <a:p>
                <a:endParaRPr lang="it-IT"/>
              </a:p>
            </p:txBody>
          </p:sp>
          <p:sp>
            <p:nvSpPr>
              <p:cNvPr id="480210" name="Oval 2002"/>
              <p:cNvSpPr>
                <a:spLocks noChangeArrowheads="1"/>
              </p:cNvSpPr>
              <p:nvPr/>
            </p:nvSpPr>
            <p:spPr bwMode="auto">
              <a:xfrm>
                <a:off x="3612" y="1599"/>
                <a:ext cx="158" cy="148"/>
              </a:xfrm>
              <a:prstGeom prst="ellipse">
                <a:avLst/>
              </a:prstGeom>
              <a:solidFill>
                <a:srgbClr val="515151"/>
              </a:solidFill>
              <a:ln w="9525">
                <a:noFill/>
                <a:round/>
                <a:headEnd/>
                <a:tailEnd/>
              </a:ln>
            </p:spPr>
            <p:txBody>
              <a:bodyPr/>
              <a:lstStyle/>
              <a:p>
                <a:endParaRPr lang="it-IT"/>
              </a:p>
            </p:txBody>
          </p:sp>
          <p:sp>
            <p:nvSpPr>
              <p:cNvPr id="480211" name="Oval 2003"/>
              <p:cNvSpPr>
                <a:spLocks noChangeArrowheads="1"/>
              </p:cNvSpPr>
              <p:nvPr/>
            </p:nvSpPr>
            <p:spPr bwMode="auto">
              <a:xfrm>
                <a:off x="3614" y="1599"/>
                <a:ext cx="156" cy="148"/>
              </a:xfrm>
              <a:prstGeom prst="ellipse">
                <a:avLst/>
              </a:prstGeom>
              <a:solidFill>
                <a:srgbClr val="535353"/>
              </a:solidFill>
              <a:ln w="9525">
                <a:noFill/>
                <a:round/>
                <a:headEnd/>
                <a:tailEnd/>
              </a:ln>
            </p:spPr>
            <p:txBody>
              <a:bodyPr/>
              <a:lstStyle/>
              <a:p>
                <a:endParaRPr lang="it-IT"/>
              </a:p>
            </p:txBody>
          </p:sp>
          <p:sp>
            <p:nvSpPr>
              <p:cNvPr id="480212" name="Oval 2004"/>
              <p:cNvSpPr>
                <a:spLocks noChangeArrowheads="1"/>
              </p:cNvSpPr>
              <p:nvPr/>
            </p:nvSpPr>
            <p:spPr bwMode="auto">
              <a:xfrm>
                <a:off x="3614" y="1601"/>
                <a:ext cx="156" cy="144"/>
              </a:xfrm>
              <a:prstGeom prst="ellipse">
                <a:avLst/>
              </a:prstGeom>
              <a:solidFill>
                <a:srgbClr val="565656"/>
              </a:solidFill>
              <a:ln w="9525">
                <a:noFill/>
                <a:round/>
                <a:headEnd/>
                <a:tailEnd/>
              </a:ln>
            </p:spPr>
            <p:txBody>
              <a:bodyPr/>
              <a:lstStyle/>
              <a:p>
                <a:endParaRPr lang="it-IT"/>
              </a:p>
            </p:txBody>
          </p:sp>
          <p:sp>
            <p:nvSpPr>
              <p:cNvPr id="480213" name="Oval 2005"/>
              <p:cNvSpPr>
                <a:spLocks noChangeArrowheads="1"/>
              </p:cNvSpPr>
              <p:nvPr/>
            </p:nvSpPr>
            <p:spPr bwMode="auto">
              <a:xfrm>
                <a:off x="3616" y="1601"/>
                <a:ext cx="152" cy="144"/>
              </a:xfrm>
              <a:prstGeom prst="ellipse">
                <a:avLst/>
              </a:prstGeom>
              <a:solidFill>
                <a:srgbClr val="585858"/>
              </a:solidFill>
              <a:ln w="9525">
                <a:noFill/>
                <a:round/>
                <a:headEnd/>
                <a:tailEnd/>
              </a:ln>
            </p:spPr>
            <p:txBody>
              <a:bodyPr/>
              <a:lstStyle/>
              <a:p>
                <a:endParaRPr lang="it-IT"/>
              </a:p>
            </p:txBody>
          </p:sp>
          <p:sp>
            <p:nvSpPr>
              <p:cNvPr id="480214" name="Oval 2006"/>
              <p:cNvSpPr>
                <a:spLocks noChangeArrowheads="1"/>
              </p:cNvSpPr>
              <p:nvPr/>
            </p:nvSpPr>
            <p:spPr bwMode="auto">
              <a:xfrm>
                <a:off x="3616" y="1601"/>
                <a:ext cx="152" cy="144"/>
              </a:xfrm>
              <a:prstGeom prst="ellipse">
                <a:avLst/>
              </a:prstGeom>
              <a:solidFill>
                <a:srgbClr val="5A5A5A"/>
              </a:solidFill>
              <a:ln w="9525">
                <a:noFill/>
                <a:round/>
                <a:headEnd/>
                <a:tailEnd/>
              </a:ln>
            </p:spPr>
            <p:txBody>
              <a:bodyPr/>
              <a:lstStyle/>
              <a:p>
                <a:endParaRPr lang="it-IT"/>
              </a:p>
            </p:txBody>
          </p:sp>
          <p:sp>
            <p:nvSpPr>
              <p:cNvPr id="480215" name="Oval 2007"/>
              <p:cNvSpPr>
                <a:spLocks noChangeArrowheads="1"/>
              </p:cNvSpPr>
              <p:nvPr/>
            </p:nvSpPr>
            <p:spPr bwMode="auto">
              <a:xfrm>
                <a:off x="3618" y="1603"/>
                <a:ext cx="148" cy="140"/>
              </a:xfrm>
              <a:prstGeom prst="ellipse">
                <a:avLst/>
              </a:prstGeom>
              <a:solidFill>
                <a:srgbClr val="5D5D5D"/>
              </a:solidFill>
              <a:ln w="9525">
                <a:noFill/>
                <a:round/>
                <a:headEnd/>
                <a:tailEnd/>
              </a:ln>
            </p:spPr>
            <p:txBody>
              <a:bodyPr/>
              <a:lstStyle/>
              <a:p>
                <a:endParaRPr lang="it-IT"/>
              </a:p>
            </p:txBody>
          </p:sp>
          <p:sp>
            <p:nvSpPr>
              <p:cNvPr id="480216" name="Oval 2008"/>
              <p:cNvSpPr>
                <a:spLocks noChangeArrowheads="1"/>
              </p:cNvSpPr>
              <p:nvPr/>
            </p:nvSpPr>
            <p:spPr bwMode="auto">
              <a:xfrm>
                <a:off x="3618" y="1603"/>
                <a:ext cx="148" cy="140"/>
              </a:xfrm>
              <a:prstGeom prst="ellipse">
                <a:avLst/>
              </a:prstGeom>
              <a:solidFill>
                <a:srgbClr val="5F5F5F"/>
              </a:solidFill>
              <a:ln w="9525">
                <a:noFill/>
                <a:round/>
                <a:headEnd/>
                <a:tailEnd/>
              </a:ln>
            </p:spPr>
            <p:txBody>
              <a:bodyPr/>
              <a:lstStyle/>
              <a:p>
                <a:endParaRPr lang="it-IT"/>
              </a:p>
            </p:txBody>
          </p:sp>
          <p:sp>
            <p:nvSpPr>
              <p:cNvPr id="480217" name="Oval 2009"/>
              <p:cNvSpPr>
                <a:spLocks noChangeArrowheads="1"/>
              </p:cNvSpPr>
              <p:nvPr/>
            </p:nvSpPr>
            <p:spPr bwMode="auto">
              <a:xfrm>
                <a:off x="3618" y="1603"/>
                <a:ext cx="146" cy="140"/>
              </a:xfrm>
              <a:prstGeom prst="ellipse">
                <a:avLst/>
              </a:prstGeom>
              <a:solidFill>
                <a:srgbClr val="616161"/>
              </a:solidFill>
              <a:ln w="9525">
                <a:noFill/>
                <a:round/>
                <a:headEnd/>
                <a:tailEnd/>
              </a:ln>
            </p:spPr>
            <p:txBody>
              <a:bodyPr/>
              <a:lstStyle/>
              <a:p>
                <a:endParaRPr lang="it-IT"/>
              </a:p>
            </p:txBody>
          </p:sp>
          <p:sp>
            <p:nvSpPr>
              <p:cNvPr id="480218" name="Oval 2010"/>
              <p:cNvSpPr>
                <a:spLocks noChangeArrowheads="1"/>
              </p:cNvSpPr>
              <p:nvPr/>
            </p:nvSpPr>
            <p:spPr bwMode="auto">
              <a:xfrm>
                <a:off x="3620" y="1605"/>
                <a:ext cx="144" cy="136"/>
              </a:xfrm>
              <a:prstGeom prst="ellipse">
                <a:avLst/>
              </a:prstGeom>
              <a:solidFill>
                <a:srgbClr val="646464"/>
              </a:solidFill>
              <a:ln w="9525">
                <a:noFill/>
                <a:round/>
                <a:headEnd/>
                <a:tailEnd/>
              </a:ln>
            </p:spPr>
            <p:txBody>
              <a:bodyPr/>
              <a:lstStyle/>
              <a:p>
                <a:endParaRPr lang="it-IT"/>
              </a:p>
            </p:txBody>
          </p:sp>
          <p:sp>
            <p:nvSpPr>
              <p:cNvPr id="480219" name="Oval 2011"/>
              <p:cNvSpPr>
                <a:spLocks noChangeArrowheads="1"/>
              </p:cNvSpPr>
              <p:nvPr/>
            </p:nvSpPr>
            <p:spPr bwMode="auto">
              <a:xfrm>
                <a:off x="3620" y="1605"/>
                <a:ext cx="144" cy="136"/>
              </a:xfrm>
              <a:prstGeom prst="ellipse">
                <a:avLst/>
              </a:prstGeom>
              <a:solidFill>
                <a:srgbClr val="666666"/>
              </a:solidFill>
              <a:ln w="9525">
                <a:noFill/>
                <a:round/>
                <a:headEnd/>
                <a:tailEnd/>
              </a:ln>
            </p:spPr>
            <p:txBody>
              <a:bodyPr/>
              <a:lstStyle/>
              <a:p>
                <a:endParaRPr lang="it-IT"/>
              </a:p>
            </p:txBody>
          </p:sp>
          <p:sp>
            <p:nvSpPr>
              <p:cNvPr id="480220" name="Oval 2012"/>
              <p:cNvSpPr>
                <a:spLocks noChangeArrowheads="1"/>
              </p:cNvSpPr>
              <p:nvPr/>
            </p:nvSpPr>
            <p:spPr bwMode="auto">
              <a:xfrm>
                <a:off x="3620" y="1607"/>
                <a:ext cx="142" cy="132"/>
              </a:xfrm>
              <a:prstGeom prst="ellipse">
                <a:avLst/>
              </a:prstGeom>
              <a:solidFill>
                <a:srgbClr val="686868"/>
              </a:solidFill>
              <a:ln w="9525">
                <a:noFill/>
                <a:round/>
                <a:headEnd/>
                <a:tailEnd/>
              </a:ln>
            </p:spPr>
            <p:txBody>
              <a:bodyPr/>
              <a:lstStyle/>
              <a:p>
                <a:endParaRPr lang="it-IT"/>
              </a:p>
            </p:txBody>
          </p:sp>
          <p:sp>
            <p:nvSpPr>
              <p:cNvPr id="480221" name="Oval 2013"/>
              <p:cNvSpPr>
                <a:spLocks noChangeArrowheads="1"/>
              </p:cNvSpPr>
              <p:nvPr/>
            </p:nvSpPr>
            <p:spPr bwMode="auto">
              <a:xfrm>
                <a:off x="3622" y="1607"/>
                <a:ext cx="140" cy="132"/>
              </a:xfrm>
              <a:prstGeom prst="ellipse">
                <a:avLst/>
              </a:prstGeom>
              <a:solidFill>
                <a:srgbClr val="6B6B6B"/>
              </a:solidFill>
              <a:ln w="9525">
                <a:noFill/>
                <a:round/>
                <a:headEnd/>
                <a:tailEnd/>
              </a:ln>
            </p:spPr>
            <p:txBody>
              <a:bodyPr/>
              <a:lstStyle/>
              <a:p>
                <a:endParaRPr lang="it-IT"/>
              </a:p>
            </p:txBody>
          </p:sp>
          <p:sp>
            <p:nvSpPr>
              <p:cNvPr id="480222" name="Oval 2014"/>
              <p:cNvSpPr>
                <a:spLocks noChangeArrowheads="1"/>
              </p:cNvSpPr>
              <p:nvPr/>
            </p:nvSpPr>
            <p:spPr bwMode="auto">
              <a:xfrm>
                <a:off x="3622" y="1607"/>
                <a:ext cx="140" cy="132"/>
              </a:xfrm>
              <a:prstGeom prst="ellipse">
                <a:avLst/>
              </a:prstGeom>
              <a:solidFill>
                <a:srgbClr val="6D6D6D"/>
              </a:solidFill>
              <a:ln w="9525">
                <a:noFill/>
                <a:round/>
                <a:headEnd/>
                <a:tailEnd/>
              </a:ln>
            </p:spPr>
            <p:txBody>
              <a:bodyPr/>
              <a:lstStyle/>
              <a:p>
                <a:endParaRPr lang="it-IT"/>
              </a:p>
            </p:txBody>
          </p:sp>
          <p:sp>
            <p:nvSpPr>
              <p:cNvPr id="480223" name="Oval 2015"/>
              <p:cNvSpPr>
                <a:spLocks noChangeArrowheads="1"/>
              </p:cNvSpPr>
              <p:nvPr/>
            </p:nvSpPr>
            <p:spPr bwMode="auto">
              <a:xfrm>
                <a:off x="3624" y="1609"/>
                <a:ext cx="136" cy="128"/>
              </a:xfrm>
              <a:prstGeom prst="ellipse">
                <a:avLst/>
              </a:prstGeom>
              <a:solidFill>
                <a:srgbClr val="6F6F6F"/>
              </a:solidFill>
              <a:ln w="9525">
                <a:noFill/>
                <a:round/>
                <a:headEnd/>
                <a:tailEnd/>
              </a:ln>
            </p:spPr>
            <p:txBody>
              <a:bodyPr/>
              <a:lstStyle/>
              <a:p>
                <a:endParaRPr lang="it-IT"/>
              </a:p>
            </p:txBody>
          </p:sp>
          <p:sp>
            <p:nvSpPr>
              <p:cNvPr id="480224" name="Oval 2016"/>
              <p:cNvSpPr>
                <a:spLocks noChangeArrowheads="1"/>
              </p:cNvSpPr>
              <p:nvPr/>
            </p:nvSpPr>
            <p:spPr bwMode="auto">
              <a:xfrm>
                <a:off x="3624" y="1609"/>
                <a:ext cx="136" cy="128"/>
              </a:xfrm>
              <a:prstGeom prst="ellipse">
                <a:avLst/>
              </a:prstGeom>
              <a:solidFill>
                <a:srgbClr val="727272"/>
              </a:solidFill>
              <a:ln w="9525">
                <a:noFill/>
                <a:round/>
                <a:headEnd/>
                <a:tailEnd/>
              </a:ln>
            </p:spPr>
            <p:txBody>
              <a:bodyPr/>
              <a:lstStyle/>
              <a:p>
                <a:endParaRPr lang="it-IT"/>
              </a:p>
            </p:txBody>
          </p:sp>
          <p:sp>
            <p:nvSpPr>
              <p:cNvPr id="480225" name="Oval 2017"/>
              <p:cNvSpPr>
                <a:spLocks noChangeArrowheads="1"/>
              </p:cNvSpPr>
              <p:nvPr/>
            </p:nvSpPr>
            <p:spPr bwMode="auto">
              <a:xfrm>
                <a:off x="3624" y="1609"/>
                <a:ext cx="134" cy="128"/>
              </a:xfrm>
              <a:prstGeom prst="ellipse">
                <a:avLst/>
              </a:prstGeom>
              <a:solidFill>
                <a:srgbClr val="747474"/>
              </a:solidFill>
              <a:ln w="9525">
                <a:noFill/>
                <a:round/>
                <a:headEnd/>
                <a:tailEnd/>
              </a:ln>
            </p:spPr>
            <p:txBody>
              <a:bodyPr/>
              <a:lstStyle/>
              <a:p>
                <a:endParaRPr lang="it-IT"/>
              </a:p>
            </p:txBody>
          </p:sp>
          <p:sp>
            <p:nvSpPr>
              <p:cNvPr id="480226" name="Oval 2018"/>
              <p:cNvSpPr>
                <a:spLocks noChangeArrowheads="1"/>
              </p:cNvSpPr>
              <p:nvPr/>
            </p:nvSpPr>
            <p:spPr bwMode="auto">
              <a:xfrm>
                <a:off x="3626" y="1611"/>
                <a:ext cx="132" cy="124"/>
              </a:xfrm>
              <a:prstGeom prst="ellipse">
                <a:avLst/>
              </a:prstGeom>
              <a:solidFill>
                <a:srgbClr val="777777"/>
              </a:solidFill>
              <a:ln w="9525">
                <a:noFill/>
                <a:round/>
                <a:headEnd/>
                <a:tailEnd/>
              </a:ln>
            </p:spPr>
            <p:txBody>
              <a:bodyPr/>
              <a:lstStyle/>
              <a:p>
                <a:endParaRPr lang="it-IT"/>
              </a:p>
            </p:txBody>
          </p:sp>
          <p:sp>
            <p:nvSpPr>
              <p:cNvPr id="480227" name="Oval 2019"/>
              <p:cNvSpPr>
                <a:spLocks noChangeArrowheads="1"/>
              </p:cNvSpPr>
              <p:nvPr/>
            </p:nvSpPr>
            <p:spPr bwMode="auto">
              <a:xfrm>
                <a:off x="3626" y="1611"/>
                <a:ext cx="130" cy="124"/>
              </a:xfrm>
              <a:prstGeom prst="ellipse">
                <a:avLst/>
              </a:prstGeom>
              <a:solidFill>
                <a:srgbClr val="797979"/>
              </a:solidFill>
              <a:ln w="9525">
                <a:noFill/>
                <a:round/>
                <a:headEnd/>
                <a:tailEnd/>
              </a:ln>
            </p:spPr>
            <p:txBody>
              <a:bodyPr/>
              <a:lstStyle/>
              <a:p>
                <a:endParaRPr lang="it-IT"/>
              </a:p>
            </p:txBody>
          </p:sp>
          <p:sp>
            <p:nvSpPr>
              <p:cNvPr id="480228" name="Oval 2020"/>
              <p:cNvSpPr>
                <a:spLocks noChangeArrowheads="1"/>
              </p:cNvSpPr>
              <p:nvPr/>
            </p:nvSpPr>
            <p:spPr bwMode="auto">
              <a:xfrm>
                <a:off x="3628" y="1613"/>
                <a:ext cx="128" cy="120"/>
              </a:xfrm>
              <a:prstGeom prst="ellipse">
                <a:avLst/>
              </a:prstGeom>
              <a:solidFill>
                <a:srgbClr val="7B7B7B"/>
              </a:solidFill>
              <a:ln w="9525">
                <a:noFill/>
                <a:round/>
                <a:headEnd/>
                <a:tailEnd/>
              </a:ln>
            </p:spPr>
            <p:txBody>
              <a:bodyPr/>
              <a:lstStyle/>
              <a:p>
                <a:endParaRPr lang="it-IT"/>
              </a:p>
            </p:txBody>
          </p:sp>
          <p:sp>
            <p:nvSpPr>
              <p:cNvPr id="480229" name="Oval 2021"/>
              <p:cNvSpPr>
                <a:spLocks noChangeArrowheads="1"/>
              </p:cNvSpPr>
              <p:nvPr/>
            </p:nvSpPr>
            <p:spPr bwMode="auto">
              <a:xfrm>
                <a:off x="3628" y="1613"/>
                <a:ext cx="128" cy="120"/>
              </a:xfrm>
              <a:prstGeom prst="ellipse">
                <a:avLst/>
              </a:prstGeom>
              <a:solidFill>
                <a:srgbClr val="7E7E7E"/>
              </a:solidFill>
              <a:ln w="9525">
                <a:noFill/>
                <a:round/>
                <a:headEnd/>
                <a:tailEnd/>
              </a:ln>
            </p:spPr>
            <p:txBody>
              <a:bodyPr/>
              <a:lstStyle/>
              <a:p>
                <a:endParaRPr lang="it-IT"/>
              </a:p>
            </p:txBody>
          </p:sp>
          <p:sp>
            <p:nvSpPr>
              <p:cNvPr id="480230" name="Oval 2022"/>
              <p:cNvSpPr>
                <a:spLocks noChangeArrowheads="1"/>
              </p:cNvSpPr>
              <p:nvPr/>
            </p:nvSpPr>
            <p:spPr bwMode="auto">
              <a:xfrm>
                <a:off x="3628" y="1613"/>
                <a:ext cx="126" cy="120"/>
              </a:xfrm>
              <a:prstGeom prst="ellipse">
                <a:avLst/>
              </a:prstGeom>
              <a:solidFill>
                <a:srgbClr val="808080"/>
              </a:solidFill>
              <a:ln w="9525">
                <a:noFill/>
                <a:round/>
                <a:headEnd/>
                <a:tailEnd/>
              </a:ln>
            </p:spPr>
            <p:txBody>
              <a:bodyPr/>
              <a:lstStyle/>
              <a:p>
                <a:endParaRPr lang="it-IT"/>
              </a:p>
            </p:txBody>
          </p:sp>
          <p:sp>
            <p:nvSpPr>
              <p:cNvPr id="480231" name="Oval 2023"/>
              <p:cNvSpPr>
                <a:spLocks noChangeArrowheads="1"/>
              </p:cNvSpPr>
              <p:nvPr/>
            </p:nvSpPr>
            <p:spPr bwMode="auto">
              <a:xfrm>
                <a:off x="3630" y="1615"/>
                <a:ext cx="124" cy="116"/>
              </a:xfrm>
              <a:prstGeom prst="ellipse">
                <a:avLst/>
              </a:prstGeom>
              <a:solidFill>
                <a:srgbClr val="828282"/>
              </a:solidFill>
              <a:ln w="9525">
                <a:noFill/>
                <a:round/>
                <a:headEnd/>
                <a:tailEnd/>
              </a:ln>
            </p:spPr>
            <p:txBody>
              <a:bodyPr/>
              <a:lstStyle/>
              <a:p>
                <a:endParaRPr lang="it-IT"/>
              </a:p>
            </p:txBody>
          </p:sp>
          <p:sp>
            <p:nvSpPr>
              <p:cNvPr id="480232" name="Oval 2024"/>
              <p:cNvSpPr>
                <a:spLocks noChangeArrowheads="1"/>
              </p:cNvSpPr>
              <p:nvPr/>
            </p:nvSpPr>
            <p:spPr bwMode="auto">
              <a:xfrm>
                <a:off x="3630" y="1615"/>
                <a:ext cx="124" cy="116"/>
              </a:xfrm>
              <a:prstGeom prst="ellipse">
                <a:avLst/>
              </a:prstGeom>
              <a:solidFill>
                <a:srgbClr val="848484"/>
              </a:solidFill>
              <a:ln w="9525">
                <a:noFill/>
                <a:round/>
                <a:headEnd/>
                <a:tailEnd/>
              </a:ln>
            </p:spPr>
            <p:txBody>
              <a:bodyPr/>
              <a:lstStyle/>
              <a:p>
                <a:endParaRPr lang="it-IT"/>
              </a:p>
            </p:txBody>
          </p:sp>
          <p:sp>
            <p:nvSpPr>
              <p:cNvPr id="480233" name="Oval 2025"/>
              <p:cNvSpPr>
                <a:spLocks noChangeArrowheads="1"/>
              </p:cNvSpPr>
              <p:nvPr/>
            </p:nvSpPr>
            <p:spPr bwMode="auto">
              <a:xfrm>
                <a:off x="3632" y="1615"/>
                <a:ext cx="120" cy="116"/>
              </a:xfrm>
              <a:prstGeom prst="ellipse">
                <a:avLst/>
              </a:prstGeom>
              <a:solidFill>
                <a:srgbClr val="878787"/>
              </a:solidFill>
              <a:ln w="9525">
                <a:noFill/>
                <a:round/>
                <a:headEnd/>
                <a:tailEnd/>
              </a:ln>
            </p:spPr>
            <p:txBody>
              <a:bodyPr/>
              <a:lstStyle/>
              <a:p>
                <a:endParaRPr lang="it-IT"/>
              </a:p>
            </p:txBody>
          </p:sp>
          <p:sp>
            <p:nvSpPr>
              <p:cNvPr id="480234" name="Oval 2026"/>
              <p:cNvSpPr>
                <a:spLocks noChangeArrowheads="1"/>
              </p:cNvSpPr>
              <p:nvPr/>
            </p:nvSpPr>
            <p:spPr bwMode="auto">
              <a:xfrm>
                <a:off x="3632" y="1617"/>
                <a:ext cx="120" cy="112"/>
              </a:xfrm>
              <a:prstGeom prst="ellipse">
                <a:avLst/>
              </a:prstGeom>
              <a:solidFill>
                <a:srgbClr val="898989"/>
              </a:solidFill>
              <a:ln w="9525">
                <a:noFill/>
                <a:round/>
                <a:headEnd/>
                <a:tailEnd/>
              </a:ln>
            </p:spPr>
            <p:txBody>
              <a:bodyPr/>
              <a:lstStyle/>
              <a:p>
                <a:endParaRPr lang="it-IT"/>
              </a:p>
            </p:txBody>
          </p:sp>
          <p:sp>
            <p:nvSpPr>
              <p:cNvPr id="480235" name="Oval 2027"/>
              <p:cNvSpPr>
                <a:spLocks noChangeArrowheads="1"/>
              </p:cNvSpPr>
              <p:nvPr/>
            </p:nvSpPr>
            <p:spPr bwMode="auto">
              <a:xfrm>
                <a:off x="3632" y="1617"/>
                <a:ext cx="118" cy="112"/>
              </a:xfrm>
              <a:prstGeom prst="ellipse">
                <a:avLst/>
              </a:prstGeom>
              <a:solidFill>
                <a:srgbClr val="8B8B8B"/>
              </a:solidFill>
              <a:ln w="9525">
                <a:noFill/>
                <a:round/>
                <a:headEnd/>
                <a:tailEnd/>
              </a:ln>
            </p:spPr>
            <p:txBody>
              <a:bodyPr/>
              <a:lstStyle/>
              <a:p>
                <a:endParaRPr lang="it-IT"/>
              </a:p>
            </p:txBody>
          </p:sp>
          <p:sp>
            <p:nvSpPr>
              <p:cNvPr id="480236" name="Oval 2028"/>
              <p:cNvSpPr>
                <a:spLocks noChangeArrowheads="1"/>
              </p:cNvSpPr>
              <p:nvPr/>
            </p:nvSpPr>
            <p:spPr bwMode="auto">
              <a:xfrm>
                <a:off x="3634" y="1617"/>
                <a:ext cx="116" cy="110"/>
              </a:xfrm>
              <a:prstGeom prst="ellipse">
                <a:avLst/>
              </a:prstGeom>
              <a:solidFill>
                <a:srgbClr val="8D8D8D"/>
              </a:solidFill>
              <a:ln w="9525">
                <a:noFill/>
                <a:round/>
                <a:headEnd/>
                <a:tailEnd/>
              </a:ln>
            </p:spPr>
            <p:txBody>
              <a:bodyPr/>
              <a:lstStyle/>
              <a:p>
                <a:endParaRPr lang="it-IT"/>
              </a:p>
            </p:txBody>
          </p:sp>
          <p:sp>
            <p:nvSpPr>
              <p:cNvPr id="480237" name="Oval 2029"/>
              <p:cNvSpPr>
                <a:spLocks noChangeArrowheads="1"/>
              </p:cNvSpPr>
              <p:nvPr/>
            </p:nvSpPr>
            <p:spPr bwMode="auto">
              <a:xfrm>
                <a:off x="3634" y="1620"/>
                <a:ext cx="116" cy="107"/>
              </a:xfrm>
              <a:prstGeom prst="ellipse">
                <a:avLst/>
              </a:prstGeom>
              <a:solidFill>
                <a:srgbClr val="909090"/>
              </a:solidFill>
              <a:ln w="9525">
                <a:noFill/>
                <a:round/>
                <a:headEnd/>
                <a:tailEnd/>
              </a:ln>
            </p:spPr>
            <p:txBody>
              <a:bodyPr/>
              <a:lstStyle/>
              <a:p>
                <a:endParaRPr lang="it-IT"/>
              </a:p>
            </p:txBody>
          </p:sp>
          <p:sp>
            <p:nvSpPr>
              <p:cNvPr id="480238" name="Oval 2030"/>
              <p:cNvSpPr>
                <a:spLocks noChangeArrowheads="1"/>
              </p:cNvSpPr>
              <p:nvPr/>
            </p:nvSpPr>
            <p:spPr bwMode="auto">
              <a:xfrm>
                <a:off x="3636" y="1620"/>
                <a:ext cx="112" cy="107"/>
              </a:xfrm>
              <a:prstGeom prst="ellipse">
                <a:avLst/>
              </a:prstGeom>
              <a:solidFill>
                <a:srgbClr val="929292"/>
              </a:solidFill>
              <a:ln w="9525">
                <a:noFill/>
                <a:round/>
                <a:headEnd/>
                <a:tailEnd/>
              </a:ln>
            </p:spPr>
            <p:txBody>
              <a:bodyPr/>
              <a:lstStyle/>
              <a:p>
                <a:endParaRPr lang="it-IT"/>
              </a:p>
            </p:txBody>
          </p:sp>
          <p:sp>
            <p:nvSpPr>
              <p:cNvPr id="480239" name="Oval 2031"/>
              <p:cNvSpPr>
                <a:spLocks noChangeArrowheads="1"/>
              </p:cNvSpPr>
              <p:nvPr/>
            </p:nvSpPr>
            <p:spPr bwMode="auto">
              <a:xfrm>
                <a:off x="3636" y="1622"/>
                <a:ext cx="112" cy="103"/>
              </a:xfrm>
              <a:prstGeom prst="ellipse">
                <a:avLst/>
              </a:prstGeom>
              <a:solidFill>
                <a:srgbClr val="949494"/>
              </a:solidFill>
              <a:ln w="9525">
                <a:noFill/>
                <a:round/>
                <a:headEnd/>
                <a:tailEnd/>
              </a:ln>
            </p:spPr>
            <p:txBody>
              <a:bodyPr/>
              <a:lstStyle/>
              <a:p>
                <a:endParaRPr lang="it-IT"/>
              </a:p>
            </p:txBody>
          </p:sp>
          <p:sp>
            <p:nvSpPr>
              <p:cNvPr id="480240" name="Oval 2032"/>
              <p:cNvSpPr>
                <a:spLocks noChangeArrowheads="1"/>
              </p:cNvSpPr>
              <p:nvPr/>
            </p:nvSpPr>
            <p:spPr bwMode="auto">
              <a:xfrm>
                <a:off x="3636" y="1622"/>
                <a:ext cx="110" cy="103"/>
              </a:xfrm>
              <a:prstGeom prst="ellipse">
                <a:avLst/>
              </a:prstGeom>
              <a:solidFill>
                <a:srgbClr val="969696"/>
              </a:solidFill>
              <a:ln w="9525">
                <a:noFill/>
                <a:round/>
                <a:headEnd/>
                <a:tailEnd/>
              </a:ln>
            </p:spPr>
            <p:txBody>
              <a:bodyPr/>
              <a:lstStyle/>
              <a:p>
                <a:endParaRPr lang="it-IT"/>
              </a:p>
            </p:txBody>
          </p:sp>
          <p:sp>
            <p:nvSpPr>
              <p:cNvPr id="480241" name="Oval 2033"/>
              <p:cNvSpPr>
                <a:spLocks noChangeArrowheads="1"/>
              </p:cNvSpPr>
              <p:nvPr/>
            </p:nvSpPr>
            <p:spPr bwMode="auto">
              <a:xfrm>
                <a:off x="3638" y="1622"/>
                <a:ext cx="108" cy="101"/>
              </a:xfrm>
              <a:prstGeom prst="ellipse">
                <a:avLst/>
              </a:prstGeom>
              <a:solidFill>
                <a:srgbClr val="989898"/>
              </a:solidFill>
              <a:ln w="9525">
                <a:noFill/>
                <a:round/>
                <a:headEnd/>
                <a:tailEnd/>
              </a:ln>
            </p:spPr>
            <p:txBody>
              <a:bodyPr/>
              <a:lstStyle/>
              <a:p>
                <a:endParaRPr lang="it-IT"/>
              </a:p>
            </p:txBody>
          </p:sp>
          <p:sp>
            <p:nvSpPr>
              <p:cNvPr id="480242" name="Oval 2034"/>
              <p:cNvSpPr>
                <a:spLocks noChangeArrowheads="1"/>
              </p:cNvSpPr>
              <p:nvPr/>
            </p:nvSpPr>
            <p:spPr bwMode="auto">
              <a:xfrm>
                <a:off x="3638" y="1624"/>
                <a:ext cx="108" cy="99"/>
              </a:xfrm>
              <a:prstGeom prst="ellipse">
                <a:avLst/>
              </a:prstGeom>
              <a:solidFill>
                <a:srgbClr val="9A9A9A"/>
              </a:solidFill>
              <a:ln w="9525">
                <a:noFill/>
                <a:round/>
                <a:headEnd/>
                <a:tailEnd/>
              </a:ln>
            </p:spPr>
            <p:txBody>
              <a:bodyPr/>
              <a:lstStyle/>
              <a:p>
                <a:endParaRPr lang="it-IT"/>
              </a:p>
            </p:txBody>
          </p:sp>
          <p:sp>
            <p:nvSpPr>
              <p:cNvPr id="480243" name="Oval 2035"/>
              <p:cNvSpPr>
                <a:spLocks noChangeArrowheads="1"/>
              </p:cNvSpPr>
              <p:nvPr/>
            </p:nvSpPr>
            <p:spPr bwMode="auto">
              <a:xfrm>
                <a:off x="3640" y="1624"/>
                <a:ext cx="104" cy="99"/>
              </a:xfrm>
              <a:prstGeom prst="ellipse">
                <a:avLst/>
              </a:prstGeom>
              <a:solidFill>
                <a:srgbClr val="9C9C9C"/>
              </a:solidFill>
              <a:ln w="9525">
                <a:noFill/>
                <a:round/>
                <a:headEnd/>
                <a:tailEnd/>
              </a:ln>
            </p:spPr>
            <p:txBody>
              <a:bodyPr/>
              <a:lstStyle/>
              <a:p>
                <a:endParaRPr lang="it-IT"/>
              </a:p>
            </p:txBody>
          </p:sp>
          <p:sp>
            <p:nvSpPr>
              <p:cNvPr id="480244" name="Oval 2036"/>
              <p:cNvSpPr>
                <a:spLocks noChangeArrowheads="1"/>
              </p:cNvSpPr>
              <p:nvPr/>
            </p:nvSpPr>
            <p:spPr bwMode="auto">
              <a:xfrm>
                <a:off x="3640" y="1626"/>
                <a:ext cx="104" cy="95"/>
              </a:xfrm>
              <a:prstGeom prst="ellipse">
                <a:avLst/>
              </a:prstGeom>
              <a:solidFill>
                <a:srgbClr val="9E9E9E"/>
              </a:solidFill>
              <a:ln w="9525">
                <a:noFill/>
                <a:round/>
                <a:headEnd/>
                <a:tailEnd/>
              </a:ln>
            </p:spPr>
            <p:txBody>
              <a:bodyPr/>
              <a:lstStyle/>
              <a:p>
                <a:endParaRPr lang="it-IT"/>
              </a:p>
            </p:txBody>
          </p:sp>
          <p:sp>
            <p:nvSpPr>
              <p:cNvPr id="480245" name="Oval 2037"/>
              <p:cNvSpPr>
                <a:spLocks noChangeArrowheads="1"/>
              </p:cNvSpPr>
              <p:nvPr/>
            </p:nvSpPr>
            <p:spPr bwMode="auto">
              <a:xfrm>
                <a:off x="3640" y="1626"/>
                <a:ext cx="104" cy="95"/>
              </a:xfrm>
              <a:prstGeom prst="ellipse">
                <a:avLst/>
              </a:prstGeom>
              <a:solidFill>
                <a:srgbClr val="A0A0A0"/>
              </a:solidFill>
              <a:ln w="9525">
                <a:noFill/>
                <a:round/>
                <a:headEnd/>
                <a:tailEnd/>
              </a:ln>
            </p:spPr>
            <p:txBody>
              <a:bodyPr/>
              <a:lstStyle/>
              <a:p>
                <a:endParaRPr lang="it-IT"/>
              </a:p>
            </p:txBody>
          </p:sp>
          <p:sp>
            <p:nvSpPr>
              <p:cNvPr id="480246" name="Oval 2038"/>
              <p:cNvSpPr>
                <a:spLocks noChangeArrowheads="1"/>
              </p:cNvSpPr>
              <p:nvPr/>
            </p:nvSpPr>
            <p:spPr bwMode="auto">
              <a:xfrm>
                <a:off x="3642" y="1626"/>
                <a:ext cx="100" cy="95"/>
              </a:xfrm>
              <a:prstGeom prst="ellipse">
                <a:avLst/>
              </a:prstGeom>
              <a:solidFill>
                <a:srgbClr val="A2A2A2"/>
              </a:solidFill>
              <a:ln w="9525">
                <a:noFill/>
                <a:round/>
                <a:headEnd/>
                <a:tailEnd/>
              </a:ln>
            </p:spPr>
            <p:txBody>
              <a:bodyPr/>
              <a:lstStyle/>
              <a:p>
                <a:endParaRPr lang="it-IT"/>
              </a:p>
            </p:txBody>
          </p:sp>
          <p:sp>
            <p:nvSpPr>
              <p:cNvPr id="480247" name="Oval 2039"/>
              <p:cNvSpPr>
                <a:spLocks noChangeArrowheads="1"/>
              </p:cNvSpPr>
              <p:nvPr/>
            </p:nvSpPr>
            <p:spPr bwMode="auto">
              <a:xfrm>
                <a:off x="3642" y="1628"/>
                <a:ext cx="100" cy="91"/>
              </a:xfrm>
              <a:prstGeom prst="ellipse">
                <a:avLst/>
              </a:prstGeom>
              <a:solidFill>
                <a:srgbClr val="A4A4A4"/>
              </a:solidFill>
              <a:ln w="9525">
                <a:noFill/>
                <a:round/>
                <a:headEnd/>
                <a:tailEnd/>
              </a:ln>
            </p:spPr>
            <p:txBody>
              <a:bodyPr/>
              <a:lstStyle/>
              <a:p>
                <a:endParaRPr lang="it-IT"/>
              </a:p>
            </p:txBody>
          </p:sp>
          <p:sp>
            <p:nvSpPr>
              <p:cNvPr id="480248" name="Oval 2040"/>
              <p:cNvSpPr>
                <a:spLocks noChangeArrowheads="1"/>
              </p:cNvSpPr>
              <p:nvPr/>
            </p:nvSpPr>
            <p:spPr bwMode="auto">
              <a:xfrm>
                <a:off x="3642" y="1628"/>
                <a:ext cx="98" cy="91"/>
              </a:xfrm>
              <a:prstGeom prst="ellipse">
                <a:avLst/>
              </a:prstGeom>
              <a:solidFill>
                <a:srgbClr val="A6A6A6"/>
              </a:solidFill>
              <a:ln w="9525">
                <a:noFill/>
                <a:round/>
                <a:headEnd/>
                <a:tailEnd/>
              </a:ln>
            </p:spPr>
            <p:txBody>
              <a:bodyPr/>
              <a:lstStyle/>
              <a:p>
                <a:endParaRPr lang="it-IT"/>
              </a:p>
            </p:txBody>
          </p:sp>
          <p:sp>
            <p:nvSpPr>
              <p:cNvPr id="480249" name="Oval 2041"/>
              <p:cNvSpPr>
                <a:spLocks noChangeArrowheads="1"/>
              </p:cNvSpPr>
              <p:nvPr/>
            </p:nvSpPr>
            <p:spPr bwMode="auto">
              <a:xfrm>
                <a:off x="3644" y="1628"/>
                <a:ext cx="96" cy="91"/>
              </a:xfrm>
              <a:prstGeom prst="ellipse">
                <a:avLst/>
              </a:prstGeom>
              <a:solidFill>
                <a:srgbClr val="A8A8A8"/>
              </a:solidFill>
              <a:ln w="9525">
                <a:noFill/>
                <a:round/>
                <a:headEnd/>
                <a:tailEnd/>
              </a:ln>
            </p:spPr>
            <p:txBody>
              <a:bodyPr/>
              <a:lstStyle/>
              <a:p>
                <a:endParaRPr lang="it-IT"/>
              </a:p>
            </p:txBody>
          </p:sp>
          <p:sp>
            <p:nvSpPr>
              <p:cNvPr id="480250" name="Oval 2042"/>
              <p:cNvSpPr>
                <a:spLocks noChangeArrowheads="1"/>
              </p:cNvSpPr>
              <p:nvPr/>
            </p:nvSpPr>
            <p:spPr bwMode="auto">
              <a:xfrm>
                <a:off x="3644" y="1630"/>
                <a:ext cx="96" cy="87"/>
              </a:xfrm>
              <a:prstGeom prst="ellipse">
                <a:avLst/>
              </a:prstGeom>
              <a:solidFill>
                <a:srgbClr val="AAAAAA"/>
              </a:solidFill>
              <a:ln w="9525">
                <a:noFill/>
                <a:round/>
                <a:headEnd/>
                <a:tailEnd/>
              </a:ln>
            </p:spPr>
            <p:txBody>
              <a:bodyPr/>
              <a:lstStyle/>
              <a:p>
                <a:endParaRPr lang="it-IT"/>
              </a:p>
            </p:txBody>
          </p:sp>
          <p:sp>
            <p:nvSpPr>
              <p:cNvPr id="480251" name="Oval 2043"/>
              <p:cNvSpPr>
                <a:spLocks noChangeArrowheads="1"/>
              </p:cNvSpPr>
              <p:nvPr/>
            </p:nvSpPr>
            <p:spPr bwMode="auto">
              <a:xfrm>
                <a:off x="3646" y="1630"/>
                <a:ext cx="92" cy="87"/>
              </a:xfrm>
              <a:prstGeom prst="ellipse">
                <a:avLst/>
              </a:prstGeom>
              <a:solidFill>
                <a:srgbClr val="ACACAC"/>
              </a:solidFill>
              <a:ln w="9525">
                <a:noFill/>
                <a:round/>
                <a:headEnd/>
                <a:tailEnd/>
              </a:ln>
            </p:spPr>
            <p:txBody>
              <a:bodyPr/>
              <a:lstStyle/>
              <a:p>
                <a:endParaRPr lang="it-IT"/>
              </a:p>
            </p:txBody>
          </p:sp>
          <p:sp>
            <p:nvSpPr>
              <p:cNvPr id="480252" name="Oval 2044"/>
              <p:cNvSpPr>
                <a:spLocks noChangeArrowheads="1"/>
              </p:cNvSpPr>
              <p:nvPr/>
            </p:nvSpPr>
            <p:spPr bwMode="auto">
              <a:xfrm>
                <a:off x="3646" y="1630"/>
                <a:ext cx="92" cy="87"/>
              </a:xfrm>
              <a:prstGeom prst="ellipse">
                <a:avLst/>
              </a:prstGeom>
              <a:solidFill>
                <a:srgbClr val="ADADAD"/>
              </a:solidFill>
              <a:ln w="9525">
                <a:noFill/>
                <a:round/>
                <a:headEnd/>
                <a:tailEnd/>
              </a:ln>
            </p:spPr>
            <p:txBody>
              <a:bodyPr/>
              <a:lstStyle/>
              <a:p>
                <a:endParaRPr lang="it-IT"/>
              </a:p>
            </p:txBody>
          </p:sp>
          <p:sp>
            <p:nvSpPr>
              <p:cNvPr id="480253" name="Oval 2045"/>
              <p:cNvSpPr>
                <a:spLocks noChangeArrowheads="1"/>
              </p:cNvSpPr>
              <p:nvPr/>
            </p:nvSpPr>
            <p:spPr bwMode="auto">
              <a:xfrm>
                <a:off x="3649" y="1632"/>
                <a:ext cx="87" cy="83"/>
              </a:xfrm>
              <a:prstGeom prst="ellipse">
                <a:avLst/>
              </a:prstGeom>
              <a:solidFill>
                <a:srgbClr val="AFAFAF"/>
              </a:solidFill>
              <a:ln w="9525">
                <a:noFill/>
                <a:round/>
                <a:headEnd/>
                <a:tailEnd/>
              </a:ln>
            </p:spPr>
            <p:txBody>
              <a:bodyPr/>
              <a:lstStyle/>
              <a:p>
                <a:endParaRPr lang="it-IT"/>
              </a:p>
            </p:txBody>
          </p:sp>
          <p:sp>
            <p:nvSpPr>
              <p:cNvPr id="480254" name="Oval 2046"/>
              <p:cNvSpPr>
                <a:spLocks noChangeArrowheads="1"/>
              </p:cNvSpPr>
              <p:nvPr/>
            </p:nvSpPr>
            <p:spPr bwMode="auto">
              <a:xfrm>
                <a:off x="3649" y="1632"/>
                <a:ext cx="87" cy="83"/>
              </a:xfrm>
              <a:prstGeom prst="ellipse">
                <a:avLst/>
              </a:prstGeom>
              <a:solidFill>
                <a:srgbClr val="B1B1B1"/>
              </a:solidFill>
              <a:ln w="9525">
                <a:noFill/>
                <a:round/>
                <a:headEnd/>
                <a:tailEnd/>
              </a:ln>
            </p:spPr>
            <p:txBody>
              <a:bodyPr/>
              <a:lstStyle/>
              <a:p>
                <a:endParaRPr lang="it-IT"/>
              </a:p>
            </p:txBody>
          </p:sp>
          <p:sp>
            <p:nvSpPr>
              <p:cNvPr id="480255" name="Oval 2047"/>
              <p:cNvSpPr>
                <a:spLocks noChangeArrowheads="1"/>
              </p:cNvSpPr>
              <p:nvPr/>
            </p:nvSpPr>
            <p:spPr bwMode="auto">
              <a:xfrm>
                <a:off x="3649" y="1634"/>
                <a:ext cx="87" cy="79"/>
              </a:xfrm>
              <a:prstGeom prst="ellipse">
                <a:avLst/>
              </a:prstGeom>
              <a:solidFill>
                <a:srgbClr val="B3B3B3"/>
              </a:solidFill>
              <a:ln w="9525">
                <a:noFill/>
                <a:round/>
                <a:headEnd/>
                <a:tailEnd/>
              </a:ln>
            </p:spPr>
            <p:txBody>
              <a:bodyPr/>
              <a:lstStyle/>
              <a:p>
                <a:endParaRPr lang="it-IT"/>
              </a:p>
            </p:txBody>
          </p:sp>
          <p:sp>
            <p:nvSpPr>
              <p:cNvPr id="480256" name="Oval 2048"/>
              <p:cNvSpPr>
                <a:spLocks noChangeArrowheads="1"/>
              </p:cNvSpPr>
              <p:nvPr/>
            </p:nvSpPr>
            <p:spPr bwMode="auto">
              <a:xfrm>
                <a:off x="3651" y="1634"/>
                <a:ext cx="83" cy="79"/>
              </a:xfrm>
              <a:prstGeom prst="ellipse">
                <a:avLst/>
              </a:prstGeom>
              <a:solidFill>
                <a:srgbClr val="B4B4B4"/>
              </a:solidFill>
              <a:ln w="9525">
                <a:noFill/>
                <a:round/>
                <a:headEnd/>
                <a:tailEnd/>
              </a:ln>
            </p:spPr>
            <p:txBody>
              <a:bodyPr/>
              <a:lstStyle/>
              <a:p>
                <a:endParaRPr lang="it-IT"/>
              </a:p>
            </p:txBody>
          </p:sp>
          <p:sp>
            <p:nvSpPr>
              <p:cNvPr id="480257" name="Oval 2049"/>
              <p:cNvSpPr>
                <a:spLocks noChangeArrowheads="1"/>
              </p:cNvSpPr>
              <p:nvPr/>
            </p:nvSpPr>
            <p:spPr bwMode="auto">
              <a:xfrm>
                <a:off x="3651" y="1634"/>
                <a:ext cx="83" cy="79"/>
              </a:xfrm>
              <a:prstGeom prst="ellipse">
                <a:avLst/>
              </a:prstGeom>
              <a:solidFill>
                <a:srgbClr val="B6B6B6"/>
              </a:solidFill>
              <a:ln w="9525">
                <a:noFill/>
                <a:round/>
                <a:headEnd/>
                <a:tailEnd/>
              </a:ln>
            </p:spPr>
            <p:txBody>
              <a:bodyPr/>
              <a:lstStyle/>
              <a:p>
                <a:endParaRPr lang="it-IT"/>
              </a:p>
            </p:txBody>
          </p:sp>
          <p:sp>
            <p:nvSpPr>
              <p:cNvPr id="480258" name="Oval 2050"/>
              <p:cNvSpPr>
                <a:spLocks noChangeArrowheads="1"/>
              </p:cNvSpPr>
              <p:nvPr/>
            </p:nvSpPr>
            <p:spPr bwMode="auto">
              <a:xfrm>
                <a:off x="3651" y="1636"/>
                <a:ext cx="81" cy="75"/>
              </a:xfrm>
              <a:prstGeom prst="ellipse">
                <a:avLst/>
              </a:prstGeom>
              <a:solidFill>
                <a:srgbClr val="B7B7B7"/>
              </a:solidFill>
              <a:ln w="9525">
                <a:noFill/>
                <a:round/>
                <a:headEnd/>
                <a:tailEnd/>
              </a:ln>
            </p:spPr>
            <p:txBody>
              <a:bodyPr/>
              <a:lstStyle/>
              <a:p>
                <a:endParaRPr lang="it-IT"/>
              </a:p>
            </p:txBody>
          </p:sp>
          <p:sp>
            <p:nvSpPr>
              <p:cNvPr id="480259" name="Oval 2051"/>
              <p:cNvSpPr>
                <a:spLocks noChangeArrowheads="1"/>
              </p:cNvSpPr>
              <p:nvPr/>
            </p:nvSpPr>
            <p:spPr bwMode="auto">
              <a:xfrm>
                <a:off x="3653" y="1636"/>
                <a:ext cx="79" cy="75"/>
              </a:xfrm>
              <a:prstGeom prst="ellipse">
                <a:avLst/>
              </a:prstGeom>
              <a:solidFill>
                <a:srgbClr val="B9B9B9"/>
              </a:solidFill>
              <a:ln w="9525">
                <a:noFill/>
                <a:round/>
                <a:headEnd/>
                <a:tailEnd/>
              </a:ln>
            </p:spPr>
            <p:txBody>
              <a:bodyPr/>
              <a:lstStyle/>
              <a:p>
                <a:endParaRPr lang="it-IT"/>
              </a:p>
            </p:txBody>
          </p:sp>
          <p:sp>
            <p:nvSpPr>
              <p:cNvPr id="480260" name="Oval 2052"/>
              <p:cNvSpPr>
                <a:spLocks noChangeArrowheads="1"/>
              </p:cNvSpPr>
              <p:nvPr/>
            </p:nvSpPr>
            <p:spPr bwMode="auto">
              <a:xfrm>
                <a:off x="3653" y="1636"/>
                <a:ext cx="79" cy="75"/>
              </a:xfrm>
              <a:prstGeom prst="ellipse">
                <a:avLst/>
              </a:prstGeom>
              <a:solidFill>
                <a:srgbClr val="BABABA"/>
              </a:solidFill>
              <a:ln w="9525">
                <a:noFill/>
                <a:round/>
                <a:headEnd/>
                <a:tailEnd/>
              </a:ln>
            </p:spPr>
            <p:txBody>
              <a:bodyPr/>
              <a:lstStyle/>
              <a:p>
                <a:endParaRPr lang="it-IT"/>
              </a:p>
            </p:txBody>
          </p:sp>
          <p:sp>
            <p:nvSpPr>
              <p:cNvPr id="480261" name="Oval 2053"/>
              <p:cNvSpPr>
                <a:spLocks noChangeArrowheads="1"/>
              </p:cNvSpPr>
              <p:nvPr/>
            </p:nvSpPr>
            <p:spPr bwMode="auto">
              <a:xfrm>
                <a:off x="3655" y="1638"/>
                <a:ext cx="75" cy="71"/>
              </a:xfrm>
              <a:prstGeom prst="ellipse">
                <a:avLst/>
              </a:prstGeom>
              <a:solidFill>
                <a:srgbClr val="BCBCBC"/>
              </a:solidFill>
              <a:ln w="9525">
                <a:noFill/>
                <a:round/>
                <a:headEnd/>
                <a:tailEnd/>
              </a:ln>
            </p:spPr>
            <p:txBody>
              <a:bodyPr/>
              <a:lstStyle/>
              <a:p>
                <a:endParaRPr lang="it-IT"/>
              </a:p>
            </p:txBody>
          </p:sp>
          <p:sp>
            <p:nvSpPr>
              <p:cNvPr id="480262" name="Oval 2054"/>
              <p:cNvSpPr>
                <a:spLocks noChangeArrowheads="1"/>
              </p:cNvSpPr>
              <p:nvPr/>
            </p:nvSpPr>
            <p:spPr bwMode="auto">
              <a:xfrm>
                <a:off x="3655" y="1638"/>
                <a:ext cx="75" cy="71"/>
              </a:xfrm>
              <a:prstGeom prst="ellipse">
                <a:avLst/>
              </a:prstGeom>
              <a:solidFill>
                <a:srgbClr val="BDBDBD"/>
              </a:solidFill>
              <a:ln w="9525">
                <a:noFill/>
                <a:round/>
                <a:headEnd/>
                <a:tailEnd/>
              </a:ln>
            </p:spPr>
            <p:txBody>
              <a:bodyPr/>
              <a:lstStyle/>
              <a:p>
                <a:endParaRPr lang="it-IT"/>
              </a:p>
            </p:txBody>
          </p:sp>
          <p:sp>
            <p:nvSpPr>
              <p:cNvPr id="480263" name="Oval 2055"/>
              <p:cNvSpPr>
                <a:spLocks noChangeArrowheads="1"/>
              </p:cNvSpPr>
              <p:nvPr/>
            </p:nvSpPr>
            <p:spPr bwMode="auto">
              <a:xfrm>
                <a:off x="3657" y="1640"/>
                <a:ext cx="71" cy="69"/>
              </a:xfrm>
              <a:prstGeom prst="ellipse">
                <a:avLst/>
              </a:prstGeom>
              <a:solidFill>
                <a:srgbClr val="BFBFBF"/>
              </a:solidFill>
              <a:ln w="9525">
                <a:noFill/>
                <a:round/>
                <a:headEnd/>
                <a:tailEnd/>
              </a:ln>
            </p:spPr>
            <p:txBody>
              <a:bodyPr/>
              <a:lstStyle/>
              <a:p>
                <a:endParaRPr lang="it-IT"/>
              </a:p>
            </p:txBody>
          </p:sp>
          <p:sp>
            <p:nvSpPr>
              <p:cNvPr id="480264" name="Oval 2056"/>
              <p:cNvSpPr>
                <a:spLocks noChangeArrowheads="1"/>
              </p:cNvSpPr>
              <p:nvPr/>
            </p:nvSpPr>
            <p:spPr bwMode="auto">
              <a:xfrm>
                <a:off x="3657" y="1640"/>
                <a:ext cx="71" cy="67"/>
              </a:xfrm>
              <a:prstGeom prst="ellipse">
                <a:avLst/>
              </a:prstGeom>
              <a:solidFill>
                <a:srgbClr val="C0C0C0"/>
              </a:solidFill>
              <a:ln w="9525">
                <a:noFill/>
                <a:round/>
                <a:headEnd/>
                <a:tailEnd/>
              </a:ln>
            </p:spPr>
            <p:txBody>
              <a:bodyPr/>
              <a:lstStyle/>
              <a:p>
                <a:endParaRPr lang="it-IT"/>
              </a:p>
            </p:txBody>
          </p:sp>
          <p:sp>
            <p:nvSpPr>
              <p:cNvPr id="480265" name="Oval 2057"/>
              <p:cNvSpPr>
                <a:spLocks noChangeArrowheads="1"/>
              </p:cNvSpPr>
              <p:nvPr/>
            </p:nvSpPr>
            <p:spPr bwMode="auto">
              <a:xfrm>
                <a:off x="3657" y="1640"/>
                <a:ext cx="71" cy="67"/>
              </a:xfrm>
              <a:prstGeom prst="ellipse">
                <a:avLst/>
              </a:prstGeom>
              <a:solidFill>
                <a:srgbClr val="C1C1C1"/>
              </a:solidFill>
              <a:ln w="9525">
                <a:noFill/>
                <a:round/>
                <a:headEnd/>
                <a:tailEnd/>
              </a:ln>
            </p:spPr>
            <p:txBody>
              <a:bodyPr/>
              <a:lstStyle/>
              <a:p>
                <a:endParaRPr lang="it-IT"/>
              </a:p>
            </p:txBody>
          </p:sp>
          <p:sp>
            <p:nvSpPr>
              <p:cNvPr id="480266" name="Oval 2058"/>
              <p:cNvSpPr>
                <a:spLocks noChangeArrowheads="1"/>
              </p:cNvSpPr>
              <p:nvPr/>
            </p:nvSpPr>
            <p:spPr bwMode="auto">
              <a:xfrm>
                <a:off x="3659" y="1642"/>
                <a:ext cx="67" cy="63"/>
              </a:xfrm>
              <a:prstGeom prst="ellipse">
                <a:avLst/>
              </a:prstGeom>
              <a:solidFill>
                <a:srgbClr val="C3C3C3"/>
              </a:solidFill>
              <a:ln w="9525">
                <a:noFill/>
                <a:round/>
                <a:headEnd/>
                <a:tailEnd/>
              </a:ln>
            </p:spPr>
            <p:txBody>
              <a:bodyPr/>
              <a:lstStyle/>
              <a:p>
                <a:endParaRPr lang="it-IT"/>
              </a:p>
            </p:txBody>
          </p:sp>
          <p:sp>
            <p:nvSpPr>
              <p:cNvPr id="480267" name="Oval 2059"/>
              <p:cNvSpPr>
                <a:spLocks noChangeArrowheads="1"/>
              </p:cNvSpPr>
              <p:nvPr/>
            </p:nvSpPr>
            <p:spPr bwMode="auto">
              <a:xfrm>
                <a:off x="3659" y="1642"/>
                <a:ext cx="67" cy="63"/>
              </a:xfrm>
              <a:prstGeom prst="ellipse">
                <a:avLst/>
              </a:prstGeom>
              <a:solidFill>
                <a:srgbClr val="C4C4C4"/>
              </a:solidFill>
              <a:ln w="9525">
                <a:noFill/>
                <a:round/>
                <a:headEnd/>
                <a:tailEnd/>
              </a:ln>
            </p:spPr>
            <p:txBody>
              <a:bodyPr/>
              <a:lstStyle/>
              <a:p>
                <a:endParaRPr lang="it-IT"/>
              </a:p>
            </p:txBody>
          </p:sp>
          <p:sp>
            <p:nvSpPr>
              <p:cNvPr id="480268" name="Oval 2060"/>
              <p:cNvSpPr>
                <a:spLocks noChangeArrowheads="1"/>
              </p:cNvSpPr>
              <p:nvPr/>
            </p:nvSpPr>
            <p:spPr bwMode="auto">
              <a:xfrm>
                <a:off x="3659" y="1642"/>
                <a:ext cx="65" cy="63"/>
              </a:xfrm>
              <a:prstGeom prst="ellipse">
                <a:avLst/>
              </a:prstGeom>
              <a:solidFill>
                <a:srgbClr val="C5C5C5"/>
              </a:solidFill>
              <a:ln w="9525">
                <a:noFill/>
                <a:round/>
                <a:headEnd/>
                <a:tailEnd/>
              </a:ln>
            </p:spPr>
            <p:txBody>
              <a:bodyPr/>
              <a:lstStyle/>
              <a:p>
                <a:endParaRPr lang="it-IT"/>
              </a:p>
            </p:txBody>
          </p:sp>
          <p:sp>
            <p:nvSpPr>
              <p:cNvPr id="480269" name="Oval 2061"/>
              <p:cNvSpPr>
                <a:spLocks noChangeArrowheads="1"/>
              </p:cNvSpPr>
              <p:nvPr/>
            </p:nvSpPr>
            <p:spPr bwMode="auto">
              <a:xfrm>
                <a:off x="3661" y="1644"/>
                <a:ext cx="63" cy="59"/>
              </a:xfrm>
              <a:prstGeom prst="ellipse">
                <a:avLst/>
              </a:prstGeom>
              <a:solidFill>
                <a:srgbClr val="C6C6C6"/>
              </a:solidFill>
              <a:ln w="9525">
                <a:noFill/>
                <a:round/>
                <a:headEnd/>
                <a:tailEnd/>
              </a:ln>
            </p:spPr>
            <p:txBody>
              <a:bodyPr/>
              <a:lstStyle/>
              <a:p>
                <a:endParaRPr lang="it-IT"/>
              </a:p>
            </p:txBody>
          </p:sp>
          <p:sp>
            <p:nvSpPr>
              <p:cNvPr id="480270" name="Oval 2062"/>
              <p:cNvSpPr>
                <a:spLocks noChangeArrowheads="1"/>
              </p:cNvSpPr>
              <p:nvPr/>
            </p:nvSpPr>
            <p:spPr bwMode="auto">
              <a:xfrm>
                <a:off x="3661" y="1644"/>
                <a:ext cx="63" cy="59"/>
              </a:xfrm>
              <a:prstGeom prst="ellipse">
                <a:avLst/>
              </a:prstGeom>
              <a:solidFill>
                <a:srgbClr val="C7C7C7"/>
              </a:solidFill>
              <a:ln w="9525">
                <a:noFill/>
                <a:round/>
                <a:headEnd/>
                <a:tailEnd/>
              </a:ln>
            </p:spPr>
            <p:txBody>
              <a:bodyPr/>
              <a:lstStyle/>
              <a:p>
                <a:endParaRPr lang="it-IT"/>
              </a:p>
            </p:txBody>
          </p:sp>
          <p:sp>
            <p:nvSpPr>
              <p:cNvPr id="480271" name="Oval 2063"/>
              <p:cNvSpPr>
                <a:spLocks noChangeArrowheads="1"/>
              </p:cNvSpPr>
              <p:nvPr/>
            </p:nvSpPr>
            <p:spPr bwMode="auto">
              <a:xfrm>
                <a:off x="3663" y="1646"/>
                <a:ext cx="59" cy="55"/>
              </a:xfrm>
              <a:prstGeom prst="ellipse">
                <a:avLst/>
              </a:prstGeom>
              <a:solidFill>
                <a:srgbClr val="C8C8C8"/>
              </a:solidFill>
              <a:ln w="9525">
                <a:noFill/>
                <a:round/>
                <a:headEnd/>
                <a:tailEnd/>
              </a:ln>
            </p:spPr>
            <p:txBody>
              <a:bodyPr/>
              <a:lstStyle/>
              <a:p>
                <a:endParaRPr lang="it-IT"/>
              </a:p>
            </p:txBody>
          </p:sp>
          <p:sp>
            <p:nvSpPr>
              <p:cNvPr id="480272" name="Oval 2064"/>
              <p:cNvSpPr>
                <a:spLocks noChangeArrowheads="1"/>
              </p:cNvSpPr>
              <p:nvPr/>
            </p:nvSpPr>
            <p:spPr bwMode="auto">
              <a:xfrm>
                <a:off x="3663" y="1646"/>
                <a:ext cx="59" cy="55"/>
              </a:xfrm>
              <a:prstGeom prst="ellipse">
                <a:avLst/>
              </a:prstGeom>
              <a:solidFill>
                <a:srgbClr val="CACACA"/>
              </a:solidFill>
              <a:ln w="9525">
                <a:noFill/>
                <a:round/>
                <a:headEnd/>
                <a:tailEnd/>
              </a:ln>
            </p:spPr>
            <p:txBody>
              <a:bodyPr/>
              <a:lstStyle/>
              <a:p>
                <a:endParaRPr lang="it-IT"/>
              </a:p>
            </p:txBody>
          </p:sp>
          <p:sp>
            <p:nvSpPr>
              <p:cNvPr id="480273" name="Oval 2065"/>
              <p:cNvSpPr>
                <a:spLocks noChangeArrowheads="1"/>
              </p:cNvSpPr>
              <p:nvPr/>
            </p:nvSpPr>
            <p:spPr bwMode="auto">
              <a:xfrm>
                <a:off x="3663" y="1646"/>
                <a:ext cx="59" cy="55"/>
              </a:xfrm>
              <a:prstGeom prst="ellipse">
                <a:avLst/>
              </a:prstGeom>
              <a:solidFill>
                <a:srgbClr val="CBCBCB"/>
              </a:solidFill>
              <a:ln w="9525">
                <a:noFill/>
                <a:round/>
                <a:headEnd/>
                <a:tailEnd/>
              </a:ln>
            </p:spPr>
            <p:txBody>
              <a:bodyPr/>
              <a:lstStyle/>
              <a:p>
                <a:endParaRPr lang="it-IT"/>
              </a:p>
            </p:txBody>
          </p:sp>
          <p:sp>
            <p:nvSpPr>
              <p:cNvPr id="480274" name="Oval 2066"/>
              <p:cNvSpPr>
                <a:spLocks noChangeArrowheads="1"/>
              </p:cNvSpPr>
              <p:nvPr/>
            </p:nvSpPr>
            <p:spPr bwMode="auto">
              <a:xfrm>
                <a:off x="3665" y="1648"/>
                <a:ext cx="55" cy="51"/>
              </a:xfrm>
              <a:prstGeom prst="ellipse">
                <a:avLst/>
              </a:prstGeom>
              <a:solidFill>
                <a:srgbClr val="CCCCCC"/>
              </a:solidFill>
              <a:ln w="9525">
                <a:noFill/>
                <a:round/>
                <a:headEnd/>
                <a:tailEnd/>
              </a:ln>
            </p:spPr>
            <p:txBody>
              <a:bodyPr/>
              <a:lstStyle/>
              <a:p>
                <a:endParaRPr lang="it-IT"/>
              </a:p>
            </p:txBody>
          </p:sp>
          <p:sp>
            <p:nvSpPr>
              <p:cNvPr id="480275" name="Oval 2067"/>
              <p:cNvSpPr>
                <a:spLocks noChangeArrowheads="1"/>
              </p:cNvSpPr>
              <p:nvPr/>
            </p:nvSpPr>
            <p:spPr bwMode="auto">
              <a:xfrm>
                <a:off x="3665" y="1648"/>
                <a:ext cx="55" cy="51"/>
              </a:xfrm>
              <a:prstGeom prst="ellipse">
                <a:avLst/>
              </a:prstGeom>
              <a:solidFill>
                <a:srgbClr val="CDCDCD"/>
              </a:solidFill>
              <a:ln w="9525">
                <a:noFill/>
                <a:round/>
                <a:headEnd/>
                <a:tailEnd/>
              </a:ln>
            </p:spPr>
            <p:txBody>
              <a:bodyPr/>
              <a:lstStyle/>
              <a:p>
                <a:endParaRPr lang="it-IT"/>
              </a:p>
            </p:txBody>
          </p:sp>
          <p:sp>
            <p:nvSpPr>
              <p:cNvPr id="480276" name="Oval 2068"/>
              <p:cNvSpPr>
                <a:spLocks noChangeArrowheads="1"/>
              </p:cNvSpPr>
              <p:nvPr/>
            </p:nvSpPr>
            <p:spPr bwMode="auto">
              <a:xfrm>
                <a:off x="3667" y="1648"/>
                <a:ext cx="51" cy="51"/>
              </a:xfrm>
              <a:prstGeom prst="ellipse">
                <a:avLst/>
              </a:prstGeom>
              <a:solidFill>
                <a:srgbClr val="CDCDCD"/>
              </a:solidFill>
              <a:ln w="9525">
                <a:noFill/>
                <a:round/>
                <a:headEnd/>
                <a:tailEnd/>
              </a:ln>
            </p:spPr>
            <p:txBody>
              <a:bodyPr/>
              <a:lstStyle/>
              <a:p>
                <a:endParaRPr lang="it-IT"/>
              </a:p>
            </p:txBody>
          </p:sp>
          <p:sp>
            <p:nvSpPr>
              <p:cNvPr id="480277" name="Oval 2069"/>
              <p:cNvSpPr>
                <a:spLocks noChangeArrowheads="1"/>
              </p:cNvSpPr>
              <p:nvPr/>
            </p:nvSpPr>
            <p:spPr bwMode="auto">
              <a:xfrm>
                <a:off x="3667" y="1650"/>
                <a:ext cx="51" cy="47"/>
              </a:xfrm>
              <a:prstGeom prst="ellipse">
                <a:avLst/>
              </a:prstGeom>
              <a:solidFill>
                <a:srgbClr val="CECECE"/>
              </a:solidFill>
              <a:ln w="9525">
                <a:noFill/>
                <a:round/>
                <a:headEnd/>
                <a:tailEnd/>
              </a:ln>
            </p:spPr>
            <p:txBody>
              <a:bodyPr/>
              <a:lstStyle/>
              <a:p>
                <a:endParaRPr lang="it-IT"/>
              </a:p>
            </p:txBody>
          </p:sp>
          <p:sp>
            <p:nvSpPr>
              <p:cNvPr id="480278" name="Oval 2070"/>
              <p:cNvSpPr>
                <a:spLocks noChangeArrowheads="1"/>
              </p:cNvSpPr>
              <p:nvPr/>
            </p:nvSpPr>
            <p:spPr bwMode="auto">
              <a:xfrm>
                <a:off x="3667" y="1650"/>
                <a:ext cx="48" cy="47"/>
              </a:xfrm>
              <a:prstGeom prst="ellipse">
                <a:avLst/>
              </a:prstGeom>
              <a:solidFill>
                <a:srgbClr val="CFCFCF"/>
              </a:solidFill>
              <a:ln w="9525">
                <a:noFill/>
                <a:round/>
                <a:headEnd/>
                <a:tailEnd/>
              </a:ln>
            </p:spPr>
            <p:txBody>
              <a:bodyPr/>
              <a:lstStyle/>
              <a:p>
                <a:endParaRPr lang="it-IT"/>
              </a:p>
            </p:txBody>
          </p:sp>
          <p:sp>
            <p:nvSpPr>
              <p:cNvPr id="480279" name="Oval 2071"/>
              <p:cNvSpPr>
                <a:spLocks noChangeArrowheads="1"/>
              </p:cNvSpPr>
              <p:nvPr/>
            </p:nvSpPr>
            <p:spPr bwMode="auto">
              <a:xfrm>
                <a:off x="3669" y="1650"/>
                <a:ext cx="46" cy="47"/>
              </a:xfrm>
              <a:prstGeom prst="ellipse">
                <a:avLst/>
              </a:prstGeom>
              <a:solidFill>
                <a:srgbClr val="D0D0D0"/>
              </a:solidFill>
              <a:ln w="9525">
                <a:noFill/>
                <a:round/>
                <a:headEnd/>
                <a:tailEnd/>
              </a:ln>
            </p:spPr>
            <p:txBody>
              <a:bodyPr/>
              <a:lstStyle/>
              <a:p>
                <a:endParaRPr lang="it-IT"/>
              </a:p>
            </p:txBody>
          </p:sp>
          <p:sp>
            <p:nvSpPr>
              <p:cNvPr id="480280" name="Oval 2072"/>
              <p:cNvSpPr>
                <a:spLocks noChangeArrowheads="1"/>
              </p:cNvSpPr>
              <p:nvPr/>
            </p:nvSpPr>
            <p:spPr bwMode="auto">
              <a:xfrm>
                <a:off x="3669" y="1652"/>
                <a:ext cx="46" cy="43"/>
              </a:xfrm>
              <a:prstGeom prst="ellipse">
                <a:avLst/>
              </a:prstGeom>
              <a:solidFill>
                <a:srgbClr val="D1D1D1"/>
              </a:solidFill>
              <a:ln w="9525">
                <a:noFill/>
                <a:round/>
                <a:headEnd/>
                <a:tailEnd/>
              </a:ln>
            </p:spPr>
            <p:txBody>
              <a:bodyPr/>
              <a:lstStyle/>
              <a:p>
                <a:endParaRPr lang="it-IT"/>
              </a:p>
            </p:txBody>
          </p:sp>
          <p:sp>
            <p:nvSpPr>
              <p:cNvPr id="480281" name="Oval 2073"/>
              <p:cNvSpPr>
                <a:spLocks noChangeArrowheads="1"/>
              </p:cNvSpPr>
              <p:nvPr/>
            </p:nvSpPr>
            <p:spPr bwMode="auto">
              <a:xfrm>
                <a:off x="3671" y="1652"/>
                <a:ext cx="42" cy="43"/>
              </a:xfrm>
              <a:prstGeom prst="ellipse">
                <a:avLst/>
              </a:prstGeom>
              <a:solidFill>
                <a:srgbClr val="D2D2D2"/>
              </a:solidFill>
              <a:ln w="9525">
                <a:noFill/>
                <a:round/>
                <a:headEnd/>
                <a:tailEnd/>
              </a:ln>
            </p:spPr>
            <p:txBody>
              <a:bodyPr/>
              <a:lstStyle/>
              <a:p>
                <a:endParaRPr lang="it-IT"/>
              </a:p>
            </p:txBody>
          </p:sp>
          <p:sp>
            <p:nvSpPr>
              <p:cNvPr id="480282" name="Oval 2074"/>
              <p:cNvSpPr>
                <a:spLocks noChangeArrowheads="1"/>
              </p:cNvSpPr>
              <p:nvPr/>
            </p:nvSpPr>
            <p:spPr bwMode="auto">
              <a:xfrm>
                <a:off x="3671" y="1654"/>
                <a:ext cx="42" cy="39"/>
              </a:xfrm>
              <a:prstGeom prst="ellipse">
                <a:avLst/>
              </a:prstGeom>
              <a:solidFill>
                <a:srgbClr val="D2D2D2"/>
              </a:solidFill>
              <a:ln w="9525">
                <a:noFill/>
                <a:round/>
                <a:headEnd/>
                <a:tailEnd/>
              </a:ln>
            </p:spPr>
            <p:txBody>
              <a:bodyPr/>
              <a:lstStyle/>
              <a:p>
                <a:endParaRPr lang="it-IT"/>
              </a:p>
            </p:txBody>
          </p:sp>
          <p:sp>
            <p:nvSpPr>
              <p:cNvPr id="480283" name="Oval 2075"/>
              <p:cNvSpPr>
                <a:spLocks noChangeArrowheads="1"/>
              </p:cNvSpPr>
              <p:nvPr/>
            </p:nvSpPr>
            <p:spPr bwMode="auto">
              <a:xfrm>
                <a:off x="3671" y="1654"/>
                <a:ext cx="40" cy="39"/>
              </a:xfrm>
              <a:prstGeom prst="ellipse">
                <a:avLst/>
              </a:prstGeom>
              <a:solidFill>
                <a:srgbClr val="D3D3D3"/>
              </a:solidFill>
              <a:ln w="9525">
                <a:noFill/>
                <a:round/>
                <a:headEnd/>
                <a:tailEnd/>
              </a:ln>
            </p:spPr>
            <p:txBody>
              <a:bodyPr/>
              <a:lstStyle/>
              <a:p>
                <a:endParaRPr lang="it-IT"/>
              </a:p>
            </p:txBody>
          </p:sp>
          <p:sp>
            <p:nvSpPr>
              <p:cNvPr id="480284" name="Oval 2076"/>
              <p:cNvSpPr>
                <a:spLocks noChangeArrowheads="1"/>
              </p:cNvSpPr>
              <p:nvPr/>
            </p:nvSpPr>
            <p:spPr bwMode="auto">
              <a:xfrm>
                <a:off x="3673" y="1654"/>
                <a:ext cx="38" cy="39"/>
              </a:xfrm>
              <a:prstGeom prst="ellipse">
                <a:avLst/>
              </a:prstGeom>
              <a:solidFill>
                <a:srgbClr val="D4D4D4"/>
              </a:solidFill>
              <a:ln w="9525">
                <a:noFill/>
                <a:round/>
                <a:headEnd/>
                <a:tailEnd/>
              </a:ln>
            </p:spPr>
            <p:txBody>
              <a:bodyPr/>
              <a:lstStyle/>
              <a:p>
                <a:endParaRPr lang="it-IT"/>
              </a:p>
            </p:txBody>
          </p:sp>
          <p:sp>
            <p:nvSpPr>
              <p:cNvPr id="480285" name="Oval 2077"/>
              <p:cNvSpPr>
                <a:spLocks noChangeArrowheads="1"/>
              </p:cNvSpPr>
              <p:nvPr/>
            </p:nvSpPr>
            <p:spPr bwMode="auto">
              <a:xfrm>
                <a:off x="3673" y="1656"/>
                <a:ext cx="38" cy="35"/>
              </a:xfrm>
              <a:prstGeom prst="ellipse">
                <a:avLst/>
              </a:prstGeom>
              <a:solidFill>
                <a:srgbClr val="D4D4D4"/>
              </a:solidFill>
              <a:ln w="9525">
                <a:noFill/>
                <a:round/>
                <a:headEnd/>
                <a:tailEnd/>
              </a:ln>
            </p:spPr>
            <p:txBody>
              <a:bodyPr/>
              <a:lstStyle/>
              <a:p>
                <a:endParaRPr lang="it-IT"/>
              </a:p>
            </p:txBody>
          </p:sp>
          <p:sp>
            <p:nvSpPr>
              <p:cNvPr id="480286" name="Oval 2078"/>
              <p:cNvSpPr>
                <a:spLocks noChangeArrowheads="1"/>
              </p:cNvSpPr>
              <p:nvPr/>
            </p:nvSpPr>
            <p:spPr bwMode="auto">
              <a:xfrm>
                <a:off x="3673" y="1656"/>
                <a:ext cx="36" cy="35"/>
              </a:xfrm>
              <a:prstGeom prst="ellipse">
                <a:avLst/>
              </a:prstGeom>
              <a:solidFill>
                <a:srgbClr val="D5D5D5"/>
              </a:solidFill>
              <a:ln w="9525">
                <a:noFill/>
                <a:round/>
                <a:headEnd/>
                <a:tailEnd/>
              </a:ln>
            </p:spPr>
            <p:txBody>
              <a:bodyPr/>
              <a:lstStyle/>
              <a:p>
                <a:endParaRPr lang="it-IT"/>
              </a:p>
            </p:txBody>
          </p:sp>
          <p:sp>
            <p:nvSpPr>
              <p:cNvPr id="480287" name="Oval 2079"/>
              <p:cNvSpPr>
                <a:spLocks noChangeArrowheads="1"/>
              </p:cNvSpPr>
              <p:nvPr/>
            </p:nvSpPr>
            <p:spPr bwMode="auto">
              <a:xfrm>
                <a:off x="3675" y="1656"/>
                <a:ext cx="34" cy="35"/>
              </a:xfrm>
              <a:prstGeom prst="ellipse">
                <a:avLst/>
              </a:prstGeom>
              <a:solidFill>
                <a:srgbClr val="D5D5D5"/>
              </a:solidFill>
              <a:ln w="9525">
                <a:noFill/>
                <a:round/>
                <a:headEnd/>
                <a:tailEnd/>
              </a:ln>
            </p:spPr>
            <p:txBody>
              <a:bodyPr/>
              <a:lstStyle/>
              <a:p>
                <a:endParaRPr lang="it-IT"/>
              </a:p>
            </p:txBody>
          </p:sp>
          <p:sp>
            <p:nvSpPr>
              <p:cNvPr id="480288" name="Oval 2080"/>
              <p:cNvSpPr>
                <a:spLocks noChangeArrowheads="1"/>
              </p:cNvSpPr>
              <p:nvPr/>
            </p:nvSpPr>
            <p:spPr bwMode="auto">
              <a:xfrm>
                <a:off x="3675" y="1658"/>
                <a:ext cx="34" cy="31"/>
              </a:xfrm>
              <a:prstGeom prst="ellipse">
                <a:avLst/>
              </a:prstGeom>
              <a:solidFill>
                <a:srgbClr val="D6D6D6"/>
              </a:solidFill>
              <a:ln w="9525">
                <a:noFill/>
                <a:round/>
                <a:headEnd/>
                <a:tailEnd/>
              </a:ln>
            </p:spPr>
            <p:txBody>
              <a:bodyPr/>
              <a:lstStyle/>
              <a:p>
                <a:endParaRPr lang="it-IT"/>
              </a:p>
            </p:txBody>
          </p:sp>
          <p:sp>
            <p:nvSpPr>
              <p:cNvPr id="480289" name="Oval 2081"/>
              <p:cNvSpPr>
                <a:spLocks noChangeArrowheads="1"/>
              </p:cNvSpPr>
              <p:nvPr/>
            </p:nvSpPr>
            <p:spPr bwMode="auto">
              <a:xfrm>
                <a:off x="3677" y="1658"/>
                <a:ext cx="30" cy="31"/>
              </a:xfrm>
              <a:prstGeom prst="ellipse">
                <a:avLst/>
              </a:prstGeom>
              <a:solidFill>
                <a:srgbClr val="D7D7D7"/>
              </a:solidFill>
              <a:ln w="9525">
                <a:noFill/>
                <a:round/>
                <a:headEnd/>
                <a:tailEnd/>
              </a:ln>
            </p:spPr>
            <p:txBody>
              <a:bodyPr/>
              <a:lstStyle/>
              <a:p>
                <a:endParaRPr lang="it-IT"/>
              </a:p>
            </p:txBody>
          </p:sp>
          <p:sp>
            <p:nvSpPr>
              <p:cNvPr id="480290" name="Oval 2082"/>
              <p:cNvSpPr>
                <a:spLocks noChangeArrowheads="1"/>
              </p:cNvSpPr>
              <p:nvPr/>
            </p:nvSpPr>
            <p:spPr bwMode="auto">
              <a:xfrm>
                <a:off x="3677" y="1660"/>
                <a:ext cx="30" cy="27"/>
              </a:xfrm>
              <a:prstGeom prst="ellipse">
                <a:avLst/>
              </a:prstGeom>
              <a:solidFill>
                <a:srgbClr val="D7D7D7"/>
              </a:solidFill>
              <a:ln w="9525">
                <a:noFill/>
                <a:round/>
                <a:headEnd/>
                <a:tailEnd/>
              </a:ln>
            </p:spPr>
            <p:txBody>
              <a:bodyPr/>
              <a:lstStyle/>
              <a:p>
                <a:endParaRPr lang="it-IT"/>
              </a:p>
            </p:txBody>
          </p:sp>
          <p:sp>
            <p:nvSpPr>
              <p:cNvPr id="480291" name="Oval 2083"/>
              <p:cNvSpPr>
                <a:spLocks noChangeArrowheads="1"/>
              </p:cNvSpPr>
              <p:nvPr/>
            </p:nvSpPr>
            <p:spPr bwMode="auto">
              <a:xfrm>
                <a:off x="3679" y="1660"/>
                <a:ext cx="26" cy="27"/>
              </a:xfrm>
              <a:prstGeom prst="ellipse">
                <a:avLst/>
              </a:prstGeom>
              <a:solidFill>
                <a:srgbClr val="D8D8D8"/>
              </a:solidFill>
              <a:ln w="9525">
                <a:noFill/>
                <a:round/>
                <a:headEnd/>
                <a:tailEnd/>
              </a:ln>
            </p:spPr>
            <p:txBody>
              <a:bodyPr/>
              <a:lstStyle/>
              <a:p>
                <a:endParaRPr lang="it-IT"/>
              </a:p>
            </p:txBody>
          </p:sp>
          <p:sp>
            <p:nvSpPr>
              <p:cNvPr id="480292" name="Oval 2084"/>
              <p:cNvSpPr>
                <a:spLocks noChangeArrowheads="1"/>
              </p:cNvSpPr>
              <p:nvPr/>
            </p:nvSpPr>
            <p:spPr bwMode="auto">
              <a:xfrm>
                <a:off x="3679" y="1660"/>
                <a:ext cx="26" cy="27"/>
              </a:xfrm>
              <a:prstGeom prst="ellipse">
                <a:avLst/>
              </a:prstGeom>
              <a:solidFill>
                <a:srgbClr val="D8D8D8"/>
              </a:solidFill>
              <a:ln w="9525">
                <a:noFill/>
                <a:round/>
                <a:headEnd/>
                <a:tailEnd/>
              </a:ln>
            </p:spPr>
            <p:txBody>
              <a:bodyPr/>
              <a:lstStyle/>
              <a:p>
                <a:endParaRPr lang="it-IT"/>
              </a:p>
            </p:txBody>
          </p:sp>
          <p:sp>
            <p:nvSpPr>
              <p:cNvPr id="480293" name="Oval 2085"/>
              <p:cNvSpPr>
                <a:spLocks noChangeArrowheads="1"/>
              </p:cNvSpPr>
              <p:nvPr/>
            </p:nvSpPr>
            <p:spPr bwMode="auto">
              <a:xfrm>
                <a:off x="3679" y="1662"/>
                <a:ext cx="24" cy="22"/>
              </a:xfrm>
              <a:prstGeom prst="ellipse">
                <a:avLst/>
              </a:prstGeom>
              <a:solidFill>
                <a:srgbClr val="D8D8D8"/>
              </a:solidFill>
              <a:ln w="9525">
                <a:noFill/>
                <a:round/>
                <a:headEnd/>
                <a:tailEnd/>
              </a:ln>
            </p:spPr>
            <p:txBody>
              <a:bodyPr/>
              <a:lstStyle/>
              <a:p>
                <a:endParaRPr lang="it-IT"/>
              </a:p>
            </p:txBody>
          </p:sp>
          <p:sp>
            <p:nvSpPr>
              <p:cNvPr id="480294" name="Oval 2086"/>
              <p:cNvSpPr>
                <a:spLocks noChangeArrowheads="1"/>
              </p:cNvSpPr>
              <p:nvPr/>
            </p:nvSpPr>
            <p:spPr bwMode="auto">
              <a:xfrm>
                <a:off x="3681" y="1662"/>
                <a:ext cx="22" cy="22"/>
              </a:xfrm>
              <a:prstGeom prst="ellipse">
                <a:avLst/>
              </a:prstGeom>
              <a:solidFill>
                <a:srgbClr val="D9D9D9"/>
              </a:solidFill>
              <a:ln w="9525">
                <a:noFill/>
                <a:round/>
                <a:headEnd/>
                <a:tailEnd/>
              </a:ln>
            </p:spPr>
            <p:txBody>
              <a:bodyPr/>
              <a:lstStyle/>
              <a:p>
                <a:endParaRPr lang="it-IT"/>
              </a:p>
            </p:txBody>
          </p:sp>
          <p:sp>
            <p:nvSpPr>
              <p:cNvPr id="480295" name="Oval 2087"/>
              <p:cNvSpPr>
                <a:spLocks noChangeArrowheads="1"/>
              </p:cNvSpPr>
              <p:nvPr/>
            </p:nvSpPr>
            <p:spPr bwMode="auto">
              <a:xfrm>
                <a:off x="3681" y="1664"/>
                <a:ext cx="22" cy="18"/>
              </a:xfrm>
              <a:prstGeom prst="ellipse">
                <a:avLst/>
              </a:prstGeom>
              <a:solidFill>
                <a:srgbClr val="D9D9D9"/>
              </a:solidFill>
              <a:ln w="9525">
                <a:noFill/>
                <a:round/>
                <a:headEnd/>
                <a:tailEnd/>
              </a:ln>
            </p:spPr>
            <p:txBody>
              <a:bodyPr/>
              <a:lstStyle/>
              <a:p>
                <a:endParaRPr lang="it-IT"/>
              </a:p>
            </p:txBody>
          </p:sp>
          <p:sp>
            <p:nvSpPr>
              <p:cNvPr id="480296" name="Oval 2088"/>
              <p:cNvSpPr>
                <a:spLocks noChangeArrowheads="1"/>
              </p:cNvSpPr>
              <p:nvPr/>
            </p:nvSpPr>
            <p:spPr bwMode="auto">
              <a:xfrm>
                <a:off x="3681" y="1664"/>
                <a:ext cx="20" cy="18"/>
              </a:xfrm>
              <a:prstGeom prst="ellipse">
                <a:avLst/>
              </a:prstGeom>
              <a:solidFill>
                <a:srgbClr val="DADADA"/>
              </a:solidFill>
              <a:ln w="9525">
                <a:noFill/>
                <a:round/>
                <a:headEnd/>
                <a:tailEnd/>
              </a:ln>
            </p:spPr>
            <p:txBody>
              <a:bodyPr/>
              <a:lstStyle/>
              <a:p>
                <a:endParaRPr lang="it-IT"/>
              </a:p>
            </p:txBody>
          </p:sp>
          <p:sp>
            <p:nvSpPr>
              <p:cNvPr id="480297" name="Oval 2089"/>
              <p:cNvSpPr>
                <a:spLocks noChangeArrowheads="1"/>
              </p:cNvSpPr>
              <p:nvPr/>
            </p:nvSpPr>
            <p:spPr bwMode="auto">
              <a:xfrm>
                <a:off x="3683" y="1664"/>
                <a:ext cx="18" cy="18"/>
              </a:xfrm>
              <a:prstGeom prst="ellipse">
                <a:avLst/>
              </a:prstGeom>
              <a:solidFill>
                <a:srgbClr val="DADADA"/>
              </a:solidFill>
              <a:ln w="9525">
                <a:noFill/>
                <a:round/>
                <a:headEnd/>
                <a:tailEnd/>
              </a:ln>
            </p:spPr>
            <p:txBody>
              <a:bodyPr/>
              <a:lstStyle/>
              <a:p>
                <a:endParaRPr lang="it-IT"/>
              </a:p>
            </p:txBody>
          </p:sp>
          <p:sp>
            <p:nvSpPr>
              <p:cNvPr id="480298" name="Oval 2090"/>
              <p:cNvSpPr>
                <a:spLocks noChangeArrowheads="1"/>
              </p:cNvSpPr>
              <p:nvPr/>
            </p:nvSpPr>
            <p:spPr bwMode="auto">
              <a:xfrm>
                <a:off x="3683" y="1666"/>
                <a:ext cx="18" cy="14"/>
              </a:xfrm>
              <a:prstGeom prst="ellipse">
                <a:avLst/>
              </a:prstGeom>
              <a:solidFill>
                <a:srgbClr val="DADADA"/>
              </a:solidFill>
              <a:ln w="9525">
                <a:noFill/>
                <a:round/>
                <a:headEnd/>
                <a:tailEnd/>
              </a:ln>
            </p:spPr>
            <p:txBody>
              <a:bodyPr/>
              <a:lstStyle/>
              <a:p>
                <a:endParaRPr lang="it-IT"/>
              </a:p>
            </p:txBody>
          </p:sp>
          <p:sp>
            <p:nvSpPr>
              <p:cNvPr id="480299" name="Oval 2091"/>
              <p:cNvSpPr>
                <a:spLocks noChangeArrowheads="1"/>
              </p:cNvSpPr>
              <p:nvPr/>
            </p:nvSpPr>
            <p:spPr bwMode="auto">
              <a:xfrm>
                <a:off x="3685" y="1666"/>
                <a:ext cx="14" cy="14"/>
              </a:xfrm>
              <a:prstGeom prst="ellipse">
                <a:avLst/>
              </a:prstGeom>
              <a:solidFill>
                <a:srgbClr val="DBDBDB"/>
              </a:solidFill>
              <a:ln w="9525">
                <a:noFill/>
                <a:round/>
                <a:headEnd/>
                <a:tailEnd/>
              </a:ln>
            </p:spPr>
            <p:txBody>
              <a:bodyPr/>
              <a:lstStyle/>
              <a:p>
                <a:endParaRPr lang="it-IT"/>
              </a:p>
            </p:txBody>
          </p:sp>
          <p:sp>
            <p:nvSpPr>
              <p:cNvPr id="480300" name="Oval 2092"/>
              <p:cNvSpPr>
                <a:spLocks noChangeArrowheads="1"/>
              </p:cNvSpPr>
              <p:nvPr/>
            </p:nvSpPr>
            <p:spPr bwMode="auto">
              <a:xfrm>
                <a:off x="3685" y="1666"/>
                <a:ext cx="14" cy="14"/>
              </a:xfrm>
              <a:prstGeom prst="ellipse">
                <a:avLst/>
              </a:prstGeom>
              <a:solidFill>
                <a:srgbClr val="DBDBDB"/>
              </a:solidFill>
              <a:ln w="9525">
                <a:noFill/>
                <a:round/>
                <a:headEnd/>
                <a:tailEnd/>
              </a:ln>
            </p:spPr>
            <p:txBody>
              <a:bodyPr/>
              <a:lstStyle/>
              <a:p>
                <a:endParaRPr lang="it-IT"/>
              </a:p>
            </p:txBody>
          </p:sp>
          <p:sp>
            <p:nvSpPr>
              <p:cNvPr id="480301" name="Oval 2093"/>
              <p:cNvSpPr>
                <a:spLocks noChangeArrowheads="1"/>
              </p:cNvSpPr>
              <p:nvPr/>
            </p:nvSpPr>
            <p:spPr bwMode="auto">
              <a:xfrm>
                <a:off x="3687" y="1668"/>
                <a:ext cx="10" cy="10"/>
              </a:xfrm>
              <a:prstGeom prst="ellipse">
                <a:avLst/>
              </a:prstGeom>
              <a:solidFill>
                <a:srgbClr val="DBDBDB"/>
              </a:solidFill>
              <a:ln w="9525">
                <a:noFill/>
                <a:round/>
                <a:headEnd/>
                <a:tailEnd/>
              </a:ln>
            </p:spPr>
            <p:txBody>
              <a:bodyPr/>
              <a:lstStyle/>
              <a:p>
                <a:endParaRPr lang="it-IT"/>
              </a:p>
            </p:txBody>
          </p:sp>
          <p:sp>
            <p:nvSpPr>
              <p:cNvPr id="480302" name="Oval 2094"/>
              <p:cNvSpPr>
                <a:spLocks noChangeArrowheads="1"/>
              </p:cNvSpPr>
              <p:nvPr/>
            </p:nvSpPr>
            <p:spPr bwMode="auto">
              <a:xfrm>
                <a:off x="3687" y="1668"/>
                <a:ext cx="10" cy="10"/>
              </a:xfrm>
              <a:prstGeom prst="ellipse">
                <a:avLst/>
              </a:prstGeom>
              <a:solidFill>
                <a:srgbClr val="DBDBDB"/>
              </a:solidFill>
              <a:ln w="9525">
                <a:noFill/>
                <a:round/>
                <a:headEnd/>
                <a:tailEnd/>
              </a:ln>
            </p:spPr>
            <p:txBody>
              <a:bodyPr/>
              <a:lstStyle/>
              <a:p>
                <a:endParaRPr lang="it-IT"/>
              </a:p>
            </p:txBody>
          </p:sp>
          <p:sp>
            <p:nvSpPr>
              <p:cNvPr id="480303" name="Oval 2095"/>
              <p:cNvSpPr>
                <a:spLocks noChangeArrowheads="1"/>
              </p:cNvSpPr>
              <p:nvPr/>
            </p:nvSpPr>
            <p:spPr bwMode="auto">
              <a:xfrm>
                <a:off x="3687" y="1668"/>
                <a:ext cx="8" cy="10"/>
              </a:xfrm>
              <a:prstGeom prst="ellipse">
                <a:avLst/>
              </a:prstGeom>
              <a:solidFill>
                <a:srgbClr val="DCDCDC"/>
              </a:solidFill>
              <a:ln w="9525">
                <a:noFill/>
                <a:round/>
                <a:headEnd/>
                <a:tailEnd/>
              </a:ln>
            </p:spPr>
            <p:txBody>
              <a:bodyPr/>
              <a:lstStyle/>
              <a:p>
                <a:endParaRPr lang="it-IT"/>
              </a:p>
            </p:txBody>
          </p:sp>
          <p:sp>
            <p:nvSpPr>
              <p:cNvPr id="480304" name="Oval 2096"/>
              <p:cNvSpPr>
                <a:spLocks noChangeArrowheads="1"/>
              </p:cNvSpPr>
              <p:nvPr/>
            </p:nvSpPr>
            <p:spPr bwMode="auto">
              <a:xfrm>
                <a:off x="3689" y="1670"/>
                <a:ext cx="6" cy="6"/>
              </a:xfrm>
              <a:prstGeom prst="ellipse">
                <a:avLst/>
              </a:prstGeom>
              <a:solidFill>
                <a:srgbClr val="DCDCDC"/>
              </a:solidFill>
              <a:ln w="9525">
                <a:noFill/>
                <a:round/>
                <a:headEnd/>
                <a:tailEnd/>
              </a:ln>
            </p:spPr>
            <p:txBody>
              <a:bodyPr/>
              <a:lstStyle/>
              <a:p>
                <a:endParaRPr lang="it-IT"/>
              </a:p>
            </p:txBody>
          </p:sp>
          <p:sp>
            <p:nvSpPr>
              <p:cNvPr id="480305" name="Oval 2097"/>
              <p:cNvSpPr>
                <a:spLocks noChangeArrowheads="1"/>
              </p:cNvSpPr>
              <p:nvPr/>
            </p:nvSpPr>
            <p:spPr bwMode="auto">
              <a:xfrm>
                <a:off x="3689" y="1670"/>
                <a:ext cx="6" cy="6"/>
              </a:xfrm>
              <a:prstGeom prst="ellipse">
                <a:avLst/>
              </a:prstGeom>
              <a:solidFill>
                <a:srgbClr val="DCDCDC"/>
              </a:solidFill>
              <a:ln w="9525">
                <a:noFill/>
                <a:round/>
                <a:headEnd/>
                <a:tailEnd/>
              </a:ln>
            </p:spPr>
            <p:txBody>
              <a:bodyPr/>
              <a:lstStyle/>
              <a:p>
                <a:endParaRPr lang="it-IT"/>
              </a:p>
            </p:txBody>
          </p:sp>
          <p:sp>
            <p:nvSpPr>
              <p:cNvPr id="480306" name="Oval 2098"/>
              <p:cNvSpPr>
                <a:spLocks noChangeArrowheads="1"/>
              </p:cNvSpPr>
              <p:nvPr/>
            </p:nvSpPr>
            <p:spPr bwMode="auto">
              <a:xfrm>
                <a:off x="3689" y="1670"/>
                <a:ext cx="4" cy="6"/>
              </a:xfrm>
              <a:prstGeom prst="ellipse">
                <a:avLst/>
              </a:prstGeom>
              <a:solidFill>
                <a:srgbClr val="DCDCDC"/>
              </a:solidFill>
              <a:ln w="9525">
                <a:noFill/>
                <a:round/>
                <a:headEnd/>
                <a:tailEnd/>
              </a:ln>
            </p:spPr>
            <p:txBody>
              <a:bodyPr/>
              <a:lstStyle/>
              <a:p>
                <a:endParaRPr lang="it-IT"/>
              </a:p>
            </p:txBody>
          </p:sp>
        </p:grpSp>
        <p:sp>
          <p:nvSpPr>
            <p:cNvPr id="480307" name="Oval 2099"/>
            <p:cNvSpPr>
              <a:spLocks noChangeArrowheads="1"/>
            </p:cNvSpPr>
            <p:nvPr/>
          </p:nvSpPr>
          <p:spPr bwMode="auto">
            <a:xfrm>
              <a:off x="3588" y="1575"/>
              <a:ext cx="209" cy="197"/>
            </a:xfrm>
            <a:prstGeom prst="ellipse">
              <a:avLst/>
            </a:prstGeom>
            <a:noFill/>
            <a:ln w="3175">
              <a:solidFill>
                <a:srgbClr val="000000"/>
              </a:solidFill>
              <a:round/>
              <a:headEnd/>
              <a:tailEnd/>
            </a:ln>
          </p:spPr>
          <p:txBody>
            <a:bodyPr/>
            <a:lstStyle/>
            <a:p>
              <a:endParaRPr lang="it-IT"/>
            </a:p>
          </p:txBody>
        </p:sp>
      </p:grpSp>
      <p:grpSp>
        <p:nvGrpSpPr>
          <p:cNvPr id="480308" name="Group 2100"/>
          <p:cNvGrpSpPr>
            <a:grpSpLocks/>
          </p:cNvGrpSpPr>
          <p:nvPr/>
        </p:nvGrpSpPr>
        <p:grpSpPr bwMode="auto">
          <a:xfrm>
            <a:off x="4719638" y="2268538"/>
            <a:ext cx="652462" cy="312737"/>
            <a:chOff x="3789" y="1575"/>
            <a:chExt cx="411" cy="197"/>
          </a:xfrm>
        </p:grpSpPr>
        <p:grpSp>
          <p:nvGrpSpPr>
            <p:cNvPr id="480309" name="Group 2101"/>
            <p:cNvGrpSpPr>
              <a:grpSpLocks/>
            </p:cNvGrpSpPr>
            <p:nvPr/>
          </p:nvGrpSpPr>
          <p:grpSpPr bwMode="auto">
            <a:xfrm>
              <a:off x="3789" y="1575"/>
              <a:ext cx="209" cy="197"/>
              <a:chOff x="3789" y="1575"/>
              <a:chExt cx="209" cy="197"/>
            </a:xfrm>
          </p:grpSpPr>
          <p:grpSp>
            <p:nvGrpSpPr>
              <p:cNvPr id="480310" name="Group 2102"/>
              <p:cNvGrpSpPr>
                <a:grpSpLocks/>
              </p:cNvGrpSpPr>
              <p:nvPr/>
            </p:nvGrpSpPr>
            <p:grpSpPr bwMode="auto">
              <a:xfrm>
                <a:off x="3789" y="1575"/>
                <a:ext cx="209" cy="197"/>
                <a:chOff x="3789" y="1575"/>
                <a:chExt cx="209" cy="197"/>
              </a:xfrm>
            </p:grpSpPr>
            <p:sp>
              <p:nvSpPr>
                <p:cNvPr id="480311" name="Oval 2103"/>
                <p:cNvSpPr>
                  <a:spLocks noChangeArrowheads="1"/>
                </p:cNvSpPr>
                <p:nvPr/>
              </p:nvSpPr>
              <p:spPr bwMode="auto">
                <a:xfrm>
                  <a:off x="3789" y="1575"/>
                  <a:ext cx="209" cy="197"/>
                </a:xfrm>
                <a:prstGeom prst="ellipse">
                  <a:avLst/>
                </a:prstGeom>
                <a:solidFill>
                  <a:srgbClr val="000000"/>
                </a:solidFill>
                <a:ln w="9525">
                  <a:noFill/>
                  <a:round/>
                  <a:headEnd/>
                  <a:tailEnd/>
                </a:ln>
              </p:spPr>
              <p:txBody>
                <a:bodyPr/>
                <a:lstStyle/>
                <a:p>
                  <a:endParaRPr lang="it-IT"/>
                </a:p>
              </p:txBody>
            </p:sp>
            <p:sp>
              <p:nvSpPr>
                <p:cNvPr id="480312" name="Oval 2104"/>
                <p:cNvSpPr>
                  <a:spLocks noChangeArrowheads="1"/>
                </p:cNvSpPr>
                <p:nvPr/>
              </p:nvSpPr>
              <p:spPr bwMode="auto">
                <a:xfrm>
                  <a:off x="3791" y="1577"/>
                  <a:ext cx="205" cy="193"/>
                </a:xfrm>
                <a:prstGeom prst="ellipse">
                  <a:avLst/>
                </a:prstGeom>
                <a:solidFill>
                  <a:srgbClr val="090909"/>
                </a:solidFill>
                <a:ln w="9525">
                  <a:noFill/>
                  <a:round/>
                  <a:headEnd/>
                  <a:tailEnd/>
                </a:ln>
              </p:spPr>
              <p:txBody>
                <a:bodyPr/>
                <a:lstStyle/>
                <a:p>
                  <a:endParaRPr lang="it-IT"/>
                </a:p>
              </p:txBody>
            </p:sp>
            <p:sp>
              <p:nvSpPr>
                <p:cNvPr id="480313" name="Oval 2105"/>
                <p:cNvSpPr>
                  <a:spLocks noChangeArrowheads="1"/>
                </p:cNvSpPr>
                <p:nvPr/>
              </p:nvSpPr>
              <p:spPr bwMode="auto">
                <a:xfrm>
                  <a:off x="3791" y="1577"/>
                  <a:ext cx="205" cy="193"/>
                </a:xfrm>
                <a:prstGeom prst="ellipse">
                  <a:avLst/>
                </a:prstGeom>
                <a:solidFill>
                  <a:srgbClr val="0D0D0D"/>
                </a:solidFill>
                <a:ln w="9525">
                  <a:noFill/>
                  <a:round/>
                  <a:headEnd/>
                  <a:tailEnd/>
                </a:ln>
              </p:spPr>
              <p:txBody>
                <a:bodyPr/>
                <a:lstStyle/>
                <a:p>
                  <a:endParaRPr lang="it-IT"/>
                </a:p>
              </p:txBody>
            </p:sp>
            <p:sp>
              <p:nvSpPr>
                <p:cNvPr id="480314" name="Oval 2106"/>
                <p:cNvSpPr>
                  <a:spLocks noChangeArrowheads="1"/>
                </p:cNvSpPr>
                <p:nvPr/>
              </p:nvSpPr>
              <p:spPr bwMode="auto">
                <a:xfrm>
                  <a:off x="3791" y="1577"/>
                  <a:ext cx="202" cy="193"/>
                </a:xfrm>
                <a:prstGeom prst="ellipse">
                  <a:avLst/>
                </a:prstGeom>
                <a:solidFill>
                  <a:srgbClr val="101010"/>
                </a:solidFill>
                <a:ln w="9525">
                  <a:noFill/>
                  <a:round/>
                  <a:headEnd/>
                  <a:tailEnd/>
                </a:ln>
              </p:spPr>
              <p:txBody>
                <a:bodyPr/>
                <a:lstStyle/>
                <a:p>
                  <a:endParaRPr lang="it-IT"/>
                </a:p>
              </p:txBody>
            </p:sp>
            <p:sp>
              <p:nvSpPr>
                <p:cNvPr id="480315" name="Oval 2107"/>
                <p:cNvSpPr>
                  <a:spLocks noChangeArrowheads="1"/>
                </p:cNvSpPr>
                <p:nvPr/>
              </p:nvSpPr>
              <p:spPr bwMode="auto">
                <a:xfrm>
                  <a:off x="3793" y="1579"/>
                  <a:ext cx="200" cy="189"/>
                </a:xfrm>
                <a:prstGeom prst="ellipse">
                  <a:avLst/>
                </a:prstGeom>
                <a:solidFill>
                  <a:srgbClr val="131313"/>
                </a:solidFill>
                <a:ln w="9525">
                  <a:noFill/>
                  <a:round/>
                  <a:headEnd/>
                  <a:tailEnd/>
                </a:ln>
              </p:spPr>
              <p:txBody>
                <a:bodyPr/>
                <a:lstStyle/>
                <a:p>
                  <a:endParaRPr lang="it-IT"/>
                </a:p>
              </p:txBody>
            </p:sp>
            <p:sp>
              <p:nvSpPr>
                <p:cNvPr id="480316" name="Oval 2108"/>
                <p:cNvSpPr>
                  <a:spLocks noChangeArrowheads="1"/>
                </p:cNvSpPr>
                <p:nvPr/>
              </p:nvSpPr>
              <p:spPr bwMode="auto">
                <a:xfrm>
                  <a:off x="3793" y="1579"/>
                  <a:ext cx="200" cy="189"/>
                </a:xfrm>
                <a:prstGeom prst="ellipse">
                  <a:avLst/>
                </a:prstGeom>
                <a:solidFill>
                  <a:srgbClr val="161616"/>
                </a:solidFill>
                <a:ln w="9525">
                  <a:noFill/>
                  <a:round/>
                  <a:headEnd/>
                  <a:tailEnd/>
                </a:ln>
              </p:spPr>
              <p:txBody>
                <a:bodyPr/>
                <a:lstStyle/>
                <a:p>
                  <a:endParaRPr lang="it-IT"/>
                </a:p>
              </p:txBody>
            </p:sp>
            <p:sp>
              <p:nvSpPr>
                <p:cNvPr id="480317" name="Oval 2109"/>
                <p:cNvSpPr>
                  <a:spLocks noChangeArrowheads="1"/>
                </p:cNvSpPr>
                <p:nvPr/>
              </p:nvSpPr>
              <p:spPr bwMode="auto">
                <a:xfrm>
                  <a:off x="3795" y="1581"/>
                  <a:ext cx="196" cy="185"/>
                </a:xfrm>
                <a:prstGeom prst="ellipse">
                  <a:avLst/>
                </a:prstGeom>
                <a:solidFill>
                  <a:srgbClr val="191919"/>
                </a:solidFill>
                <a:ln w="9525">
                  <a:noFill/>
                  <a:round/>
                  <a:headEnd/>
                  <a:tailEnd/>
                </a:ln>
              </p:spPr>
              <p:txBody>
                <a:bodyPr/>
                <a:lstStyle/>
                <a:p>
                  <a:endParaRPr lang="it-IT"/>
                </a:p>
              </p:txBody>
            </p:sp>
            <p:sp>
              <p:nvSpPr>
                <p:cNvPr id="480318" name="Oval 2110"/>
                <p:cNvSpPr>
                  <a:spLocks noChangeArrowheads="1"/>
                </p:cNvSpPr>
                <p:nvPr/>
              </p:nvSpPr>
              <p:spPr bwMode="auto">
                <a:xfrm>
                  <a:off x="3795" y="1581"/>
                  <a:ext cx="196" cy="185"/>
                </a:xfrm>
                <a:prstGeom prst="ellipse">
                  <a:avLst/>
                </a:prstGeom>
                <a:solidFill>
                  <a:srgbClr val="1B1B1B"/>
                </a:solidFill>
                <a:ln w="9525">
                  <a:noFill/>
                  <a:round/>
                  <a:headEnd/>
                  <a:tailEnd/>
                </a:ln>
              </p:spPr>
              <p:txBody>
                <a:bodyPr/>
                <a:lstStyle/>
                <a:p>
                  <a:endParaRPr lang="it-IT"/>
                </a:p>
              </p:txBody>
            </p:sp>
            <p:sp>
              <p:nvSpPr>
                <p:cNvPr id="480319" name="Oval 2111"/>
                <p:cNvSpPr>
                  <a:spLocks noChangeArrowheads="1"/>
                </p:cNvSpPr>
                <p:nvPr/>
              </p:nvSpPr>
              <p:spPr bwMode="auto">
                <a:xfrm>
                  <a:off x="3795" y="1581"/>
                  <a:ext cx="196" cy="185"/>
                </a:xfrm>
                <a:prstGeom prst="ellipse">
                  <a:avLst/>
                </a:prstGeom>
                <a:solidFill>
                  <a:srgbClr val="1D1D1D"/>
                </a:solidFill>
                <a:ln w="9525">
                  <a:noFill/>
                  <a:round/>
                  <a:headEnd/>
                  <a:tailEnd/>
                </a:ln>
              </p:spPr>
              <p:txBody>
                <a:bodyPr/>
                <a:lstStyle/>
                <a:p>
                  <a:endParaRPr lang="it-IT"/>
                </a:p>
              </p:txBody>
            </p:sp>
            <p:sp>
              <p:nvSpPr>
                <p:cNvPr id="480320" name="Oval 2112"/>
                <p:cNvSpPr>
                  <a:spLocks noChangeArrowheads="1"/>
                </p:cNvSpPr>
                <p:nvPr/>
              </p:nvSpPr>
              <p:spPr bwMode="auto">
                <a:xfrm>
                  <a:off x="3797" y="1583"/>
                  <a:ext cx="192" cy="181"/>
                </a:xfrm>
                <a:prstGeom prst="ellipse">
                  <a:avLst/>
                </a:prstGeom>
                <a:solidFill>
                  <a:srgbClr val="202020"/>
                </a:solidFill>
                <a:ln w="9525">
                  <a:noFill/>
                  <a:round/>
                  <a:headEnd/>
                  <a:tailEnd/>
                </a:ln>
              </p:spPr>
              <p:txBody>
                <a:bodyPr/>
                <a:lstStyle/>
                <a:p>
                  <a:endParaRPr lang="it-IT"/>
                </a:p>
              </p:txBody>
            </p:sp>
            <p:sp>
              <p:nvSpPr>
                <p:cNvPr id="480321" name="Oval 2113"/>
                <p:cNvSpPr>
                  <a:spLocks noChangeArrowheads="1"/>
                </p:cNvSpPr>
                <p:nvPr/>
              </p:nvSpPr>
              <p:spPr bwMode="auto">
                <a:xfrm>
                  <a:off x="3797" y="1583"/>
                  <a:ext cx="192" cy="181"/>
                </a:xfrm>
                <a:prstGeom prst="ellipse">
                  <a:avLst/>
                </a:prstGeom>
                <a:solidFill>
                  <a:srgbClr val="222222"/>
                </a:solidFill>
                <a:ln w="9525">
                  <a:noFill/>
                  <a:round/>
                  <a:headEnd/>
                  <a:tailEnd/>
                </a:ln>
              </p:spPr>
              <p:txBody>
                <a:bodyPr/>
                <a:lstStyle/>
                <a:p>
                  <a:endParaRPr lang="it-IT"/>
                </a:p>
              </p:txBody>
            </p:sp>
            <p:sp>
              <p:nvSpPr>
                <p:cNvPr id="480322" name="Oval 2114"/>
                <p:cNvSpPr>
                  <a:spLocks noChangeArrowheads="1"/>
                </p:cNvSpPr>
                <p:nvPr/>
              </p:nvSpPr>
              <p:spPr bwMode="auto">
                <a:xfrm>
                  <a:off x="3799" y="1583"/>
                  <a:ext cx="188" cy="181"/>
                </a:xfrm>
                <a:prstGeom prst="ellipse">
                  <a:avLst/>
                </a:prstGeom>
                <a:solidFill>
                  <a:srgbClr val="242424"/>
                </a:solidFill>
                <a:ln w="9525">
                  <a:noFill/>
                  <a:round/>
                  <a:headEnd/>
                  <a:tailEnd/>
                </a:ln>
              </p:spPr>
              <p:txBody>
                <a:bodyPr/>
                <a:lstStyle/>
                <a:p>
                  <a:endParaRPr lang="it-IT"/>
                </a:p>
              </p:txBody>
            </p:sp>
            <p:sp>
              <p:nvSpPr>
                <p:cNvPr id="480323" name="Oval 2115"/>
                <p:cNvSpPr>
                  <a:spLocks noChangeArrowheads="1"/>
                </p:cNvSpPr>
                <p:nvPr/>
              </p:nvSpPr>
              <p:spPr bwMode="auto">
                <a:xfrm>
                  <a:off x="3799" y="1585"/>
                  <a:ext cx="188" cy="177"/>
                </a:xfrm>
                <a:prstGeom prst="ellipse">
                  <a:avLst/>
                </a:prstGeom>
                <a:solidFill>
                  <a:srgbClr val="262626"/>
                </a:solidFill>
                <a:ln w="9525">
                  <a:noFill/>
                  <a:round/>
                  <a:headEnd/>
                  <a:tailEnd/>
                </a:ln>
              </p:spPr>
              <p:txBody>
                <a:bodyPr/>
                <a:lstStyle/>
                <a:p>
                  <a:endParaRPr lang="it-IT"/>
                </a:p>
              </p:txBody>
            </p:sp>
            <p:sp>
              <p:nvSpPr>
                <p:cNvPr id="480324" name="Oval 2116"/>
                <p:cNvSpPr>
                  <a:spLocks noChangeArrowheads="1"/>
                </p:cNvSpPr>
                <p:nvPr/>
              </p:nvSpPr>
              <p:spPr bwMode="auto">
                <a:xfrm>
                  <a:off x="3799" y="1585"/>
                  <a:ext cx="186" cy="177"/>
                </a:xfrm>
                <a:prstGeom prst="ellipse">
                  <a:avLst/>
                </a:prstGeom>
                <a:solidFill>
                  <a:srgbClr val="292929"/>
                </a:solidFill>
                <a:ln w="9525">
                  <a:noFill/>
                  <a:round/>
                  <a:headEnd/>
                  <a:tailEnd/>
                </a:ln>
              </p:spPr>
              <p:txBody>
                <a:bodyPr/>
                <a:lstStyle/>
                <a:p>
                  <a:endParaRPr lang="it-IT"/>
                </a:p>
              </p:txBody>
            </p:sp>
            <p:sp>
              <p:nvSpPr>
                <p:cNvPr id="480325" name="Oval 2117"/>
                <p:cNvSpPr>
                  <a:spLocks noChangeArrowheads="1"/>
                </p:cNvSpPr>
                <p:nvPr/>
              </p:nvSpPr>
              <p:spPr bwMode="auto">
                <a:xfrm>
                  <a:off x="3801" y="1587"/>
                  <a:ext cx="184" cy="173"/>
                </a:xfrm>
                <a:prstGeom prst="ellipse">
                  <a:avLst/>
                </a:prstGeom>
                <a:solidFill>
                  <a:srgbClr val="2B2B2B"/>
                </a:solidFill>
                <a:ln w="9525">
                  <a:noFill/>
                  <a:round/>
                  <a:headEnd/>
                  <a:tailEnd/>
                </a:ln>
              </p:spPr>
              <p:txBody>
                <a:bodyPr/>
                <a:lstStyle/>
                <a:p>
                  <a:endParaRPr lang="it-IT"/>
                </a:p>
              </p:txBody>
            </p:sp>
            <p:sp>
              <p:nvSpPr>
                <p:cNvPr id="480326" name="Oval 2118"/>
                <p:cNvSpPr>
                  <a:spLocks noChangeArrowheads="1"/>
                </p:cNvSpPr>
                <p:nvPr/>
              </p:nvSpPr>
              <p:spPr bwMode="auto">
                <a:xfrm>
                  <a:off x="3801" y="1587"/>
                  <a:ext cx="184" cy="173"/>
                </a:xfrm>
                <a:prstGeom prst="ellipse">
                  <a:avLst/>
                </a:prstGeom>
                <a:solidFill>
                  <a:srgbClr val="2D2D2D"/>
                </a:solidFill>
                <a:ln w="9525">
                  <a:noFill/>
                  <a:round/>
                  <a:headEnd/>
                  <a:tailEnd/>
                </a:ln>
              </p:spPr>
              <p:txBody>
                <a:bodyPr/>
                <a:lstStyle/>
                <a:p>
                  <a:endParaRPr lang="it-IT"/>
                </a:p>
              </p:txBody>
            </p:sp>
            <p:sp>
              <p:nvSpPr>
                <p:cNvPr id="480327" name="Oval 2119"/>
                <p:cNvSpPr>
                  <a:spLocks noChangeArrowheads="1"/>
                </p:cNvSpPr>
                <p:nvPr/>
              </p:nvSpPr>
              <p:spPr bwMode="auto">
                <a:xfrm>
                  <a:off x="3803" y="1587"/>
                  <a:ext cx="180" cy="173"/>
                </a:xfrm>
                <a:prstGeom prst="ellipse">
                  <a:avLst/>
                </a:prstGeom>
                <a:solidFill>
                  <a:srgbClr val="2F2F2F"/>
                </a:solidFill>
                <a:ln w="9525">
                  <a:noFill/>
                  <a:round/>
                  <a:headEnd/>
                  <a:tailEnd/>
                </a:ln>
              </p:spPr>
              <p:txBody>
                <a:bodyPr/>
                <a:lstStyle/>
                <a:p>
                  <a:endParaRPr lang="it-IT"/>
                </a:p>
              </p:txBody>
            </p:sp>
            <p:sp>
              <p:nvSpPr>
                <p:cNvPr id="480328" name="Oval 2120"/>
                <p:cNvSpPr>
                  <a:spLocks noChangeArrowheads="1"/>
                </p:cNvSpPr>
                <p:nvPr/>
              </p:nvSpPr>
              <p:spPr bwMode="auto">
                <a:xfrm>
                  <a:off x="3803" y="1589"/>
                  <a:ext cx="180" cy="169"/>
                </a:xfrm>
                <a:prstGeom prst="ellipse">
                  <a:avLst/>
                </a:prstGeom>
                <a:solidFill>
                  <a:srgbClr val="313131"/>
                </a:solidFill>
                <a:ln w="9525">
                  <a:noFill/>
                  <a:round/>
                  <a:headEnd/>
                  <a:tailEnd/>
                </a:ln>
              </p:spPr>
              <p:txBody>
                <a:bodyPr/>
                <a:lstStyle/>
                <a:p>
                  <a:endParaRPr lang="it-IT"/>
                </a:p>
              </p:txBody>
            </p:sp>
            <p:sp>
              <p:nvSpPr>
                <p:cNvPr id="480329" name="Oval 2121"/>
                <p:cNvSpPr>
                  <a:spLocks noChangeArrowheads="1"/>
                </p:cNvSpPr>
                <p:nvPr/>
              </p:nvSpPr>
              <p:spPr bwMode="auto">
                <a:xfrm>
                  <a:off x="3803" y="1589"/>
                  <a:ext cx="178" cy="169"/>
                </a:xfrm>
                <a:prstGeom prst="ellipse">
                  <a:avLst/>
                </a:prstGeom>
                <a:solidFill>
                  <a:srgbClr val="333333"/>
                </a:solidFill>
                <a:ln w="9525">
                  <a:noFill/>
                  <a:round/>
                  <a:headEnd/>
                  <a:tailEnd/>
                </a:ln>
              </p:spPr>
              <p:txBody>
                <a:bodyPr/>
                <a:lstStyle/>
                <a:p>
                  <a:endParaRPr lang="it-IT"/>
                </a:p>
              </p:txBody>
            </p:sp>
            <p:sp>
              <p:nvSpPr>
                <p:cNvPr id="480330" name="Oval 2122"/>
                <p:cNvSpPr>
                  <a:spLocks noChangeArrowheads="1"/>
                </p:cNvSpPr>
                <p:nvPr/>
              </p:nvSpPr>
              <p:spPr bwMode="auto">
                <a:xfrm>
                  <a:off x="3805" y="1589"/>
                  <a:ext cx="176" cy="169"/>
                </a:xfrm>
                <a:prstGeom prst="ellipse">
                  <a:avLst/>
                </a:prstGeom>
                <a:solidFill>
                  <a:srgbClr val="363636"/>
                </a:solidFill>
                <a:ln w="9525">
                  <a:noFill/>
                  <a:round/>
                  <a:headEnd/>
                  <a:tailEnd/>
                </a:ln>
              </p:spPr>
              <p:txBody>
                <a:bodyPr/>
                <a:lstStyle/>
                <a:p>
                  <a:endParaRPr lang="it-IT"/>
                </a:p>
              </p:txBody>
            </p:sp>
            <p:sp>
              <p:nvSpPr>
                <p:cNvPr id="480331" name="Oval 2123"/>
                <p:cNvSpPr>
                  <a:spLocks noChangeArrowheads="1"/>
                </p:cNvSpPr>
                <p:nvPr/>
              </p:nvSpPr>
              <p:spPr bwMode="auto">
                <a:xfrm>
                  <a:off x="3805" y="1591"/>
                  <a:ext cx="176" cy="165"/>
                </a:xfrm>
                <a:prstGeom prst="ellipse">
                  <a:avLst/>
                </a:prstGeom>
                <a:solidFill>
                  <a:srgbClr val="383838"/>
                </a:solidFill>
                <a:ln w="9525">
                  <a:noFill/>
                  <a:round/>
                  <a:headEnd/>
                  <a:tailEnd/>
                </a:ln>
              </p:spPr>
              <p:txBody>
                <a:bodyPr/>
                <a:lstStyle/>
                <a:p>
                  <a:endParaRPr lang="it-IT"/>
                </a:p>
              </p:txBody>
            </p:sp>
            <p:sp>
              <p:nvSpPr>
                <p:cNvPr id="480332" name="Oval 2124"/>
                <p:cNvSpPr>
                  <a:spLocks noChangeArrowheads="1"/>
                </p:cNvSpPr>
                <p:nvPr/>
              </p:nvSpPr>
              <p:spPr bwMode="auto">
                <a:xfrm>
                  <a:off x="3807" y="1591"/>
                  <a:ext cx="172" cy="165"/>
                </a:xfrm>
                <a:prstGeom prst="ellipse">
                  <a:avLst/>
                </a:prstGeom>
                <a:solidFill>
                  <a:srgbClr val="3A3A3A"/>
                </a:solidFill>
                <a:ln w="9525">
                  <a:noFill/>
                  <a:round/>
                  <a:headEnd/>
                  <a:tailEnd/>
                </a:ln>
              </p:spPr>
              <p:txBody>
                <a:bodyPr/>
                <a:lstStyle/>
                <a:p>
                  <a:endParaRPr lang="it-IT"/>
                </a:p>
              </p:txBody>
            </p:sp>
            <p:sp>
              <p:nvSpPr>
                <p:cNvPr id="480333" name="Oval 2125"/>
                <p:cNvSpPr>
                  <a:spLocks noChangeArrowheads="1"/>
                </p:cNvSpPr>
                <p:nvPr/>
              </p:nvSpPr>
              <p:spPr bwMode="auto">
                <a:xfrm>
                  <a:off x="3807" y="1593"/>
                  <a:ext cx="172" cy="161"/>
                </a:xfrm>
                <a:prstGeom prst="ellipse">
                  <a:avLst/>
                </a:prstGeom>
                <a:solidFill>
                  <a:srgbClr val="3C3C3C"/>
                </a:solidFill>
                <a:ln w="9525">
                  <a:noFill/>
                  <a:round/>
                  <a:headEnd/>
                  <a:tailEnd/>
                </a:ln>
              </p:spPr>
              <p:txBody>
                <a:bodyPr/>
                <a:lstStyle/>
                <a:p>
                  <a:endParaRPr lang="it-IT"/>
                </a:p>
              </p:txBody>
            </p:sp>
            <p:sp>
              <p:nvSpPr>
                <p:cNvPr id="480334" name="Oval 2126"/>
                <p:cNvSpPr>
                  <a:spLocks noChangeArrowheads="1"/>
                </p:cNvSpPr>
                <p:nvPr/>
              </p:nvSpPr>
              <p:spPr bwMode="auto">
                <a:xfrm>
                  <a:off x="3807" y="1593"/>
                  <a:ext cx="170" cy="161"/>
                </a:xfrm>
                <a:prstGeom prst="ellipse">
                  <a:avLst/>
                </a:prstGeom>
                <a:solidFill>
                  <a:srgbClr val="3F3F3F"/>
                </a:solidFill>
                <a:ln w="9525">
                  <a:noFill/>
                  <a:round/>
                  <a:headEnd/>
                  <a:tailEnd/>
                </a:ln>
              </p:spPr>
              <p:txBody>
                <a:bodyPr/>
                <a:lstStyle/>
                <a:p>
                  <a:endParaRPr lang="it-IT"/>
                </a:p>
              </p:txBody>
            </p:sp>
            <p:sp>
              <p:nvSpPr>
                <p:cNvPr id="480335" name="Oval 2127"/>
                <p:cNvSpPr>
                  <a:spLocks noChangeArrowheads="1"/>
                </p:cNvSpPr>
                <p:nvPr/>
              </p:nvSpPr>
              <p:spPr bwMode="auto">
                <a:xfrm>
                  <a:off x="3809" y="1593"/>
                  <a:ext cx="168" cy="161"/>
                </a:xfrm>
                <a:prstGeom prst="ellipse">
                  <a:avLst/>
                </a:prstGeom>
                <a:solidFill>
                  <a:srgbClr val="414141"/>
                </a:solidFill>
                <a:ln w="9525">
                  <a:noFill/>
                  <a:round/>
                  <a:headEnd/>
                  <a:tailEnd/>
                </a:ln>
              </p:spPr>
              <p:txBody>
                <a:bodyPr/>
                <a:lstStyle/>
                <a:p>
                  <a:endParaRPr lang="it-IT"/>
                </a:p>
              </p:txBody>
            </p:sp>
            <p:sp>
              <p:nvSpPr>
                <p:cNvPr id="480336" name="Oval 2128"/>
                <p:cNvSpPr>
                  <a:spLocks noChangeArrowheads="1"/>
                </p:cNvSpPr>
                <p:nvPr/>
              </p:nvSpPr>
              <p:spPr bwMode="auto">
                <a:xfrm>
                  <a:off x="3809" y="1595"/>
                  <a:ext cx="168" cy="157"/>
                </a:xfrm>
                <a:prstGeom prst="ellipse">
                  <a:avLst/>
                </a:prstGeom>
                <a:solidFill>
                  <a:srgbClr val="434343"/>
                </a:solidFill>
                <a:ln w="9525">
                  <a:noFill/>
                  <a:round/>
                  <a:headEnd/>
                  <a:tailEnd/>
                </a:ln>
              </p:spPr>
              <p:txBody>
                <a:bodyPr/>
                <a:lstStyle/>
                <a:p>
                  <a:endParaRPr lang="it-IT"/>
                </a:p>
              </p:txBody>
            </p:sp>
            <p:sp>
              <p:nvSpPr>
                <p:cNvPr id="480337" name="Oval 2129"/>
                <p:cNvSpPr>
                  <a:spLocks noChangeArrowheads="1"/>
                </p:cNvSpPr>
                <p:nvPr/>
              </p:nvSpPr>
              <p:spPr bwMode="auto">
                <a:xfrm>
                  <a:off x="3811" y="1595"/>
                  <a:ext cx="164" cy="157"/>
                </a:xfrm>
                <a:prstGeom prst="ellipse">
                  <a:avLst/>
                </a:prstGeom>
                <a:solidFill>
                  <a:srgbClr val="454545"/>
                </a:solidFill>
                <a:ln w="9525">
                  <a:noFill/>
                  <a:round/>
                  <a:headEnd/>
                  <a:tailEnd/>
                </a:ln>
              </p:spPr>
              <p:txBody>
                <a:bodyPr/>
                <a:lstStyle/>
                <a:p>
                  <a:endParaRPr lang="it-IT"/>
                </a:p>
              </p:txBody>
            </p:sp>
            <p:sp>
              <p:nvSpPr>
                <p:cNvPr id="480338" name="Oval 2130"/>
                <p:cNvSpPr>
                  <a:spLocks noChangeArrowheads="1"/>
                </p:cNvSpPr>
                <p:nvPr/>
              </p:nvSpPr>
              <p:spPr bwMode="auto">
                <a:xfrm>
                  <a:off x="3811" y="1595"/>
                  <a:ext cx="164" cy="157"/>
                </a:xfrm>
                <a:prstGeom prst="ellipse">
                  <a:avLst/>
                </a:prstGeom>
                <a:solidFill>
                  <a:srgbClr val="484848"/>
                </a:solidFill>
                <a:ln w="9525">
                  <a:noFill/>
                  <a:round/>
                  <a:headEnd/>
                  <a:tailEnd/>
                </a:ln>
              </p:spPr>
              <p:txBody>
                <a:bodyPr/>
                <a:lstStyle/>
                <a:p>
                  <a:endParaRPr lang="it-IT"/>
                </a:p>
              </p:txBody>
            </p:sp>
            <p:sp>
              <p:nvSpPr>
                <p:cNvPr id="480339" name="Oval 2131"/>
                <p:cNvSpPr>
                  <a:spLocks noChangeArrowheads="1"/>
                </p:cNvSpPr>
                <p:nvPr/>
              </p:nvSpPr>
              <p:spPr bwMode="auto">
                <a:xfrm>
                  <a:off x="3811" y="1597"/>
                  <a:ext cx="164" cy="152"/>
                </a:xfrm>
                <a:prstGeom prst="ellipse">
                  <a:avLst/>
                </a:prstGeom>
                <a:solidFill>
                  <a:srgbClr val="4A4A4A"/>
                </a:solidFill>
                <a:ln w="9525">
                  <a:noFill/>
                  <a:round/>
                  <a:headEnd/>
                  <a:tailEnd/>
                </a:ln>
              </p:spPr>
              <p:txBody>
                <a:bodyPr/>
                <a:lstStyle/>
                <a:p>
                  <a:endParaRPr lang="it-IT"/>
                </a:p>
              </p:txBody>
            </p:sp>
            <p:sp>
              <p:nvSpPr>
                <p:cNvPr id="480340" name="Oval 2132"/>
                <p:cNvSpPr>
                  <a:spLocks noChangeArrowheads="1"/>
                </p:cNvSpPr>
                <p:nvPr/>
              </p:nvSpPr>
              <p:spPr bwMode="auto">
                <a:xfrm>
                  <a:off x="3813" y="1597"/>
                  <a:ext cx="160" cy="152"/>
                </a:xfrm>
                <a:prstGeom prst="ellipse">
                  <a:avLst/>
                </a:prstGeom>
                <a:solidFill>
                  <a:srgbClr val="4C4C4C"/>
                </a:solidFill>
                <a:ln w="9525">
                  <a:noFill/>
                  <a:round/>
                  <a:headEnd/>
                  <a:tailEnd/>
                </a:ln>
              </p:spPr>
              <p:txBody>
                <a:bodyPr/>
                <a:lstStyle/>
                <a:p>
                  <a:endParaRPr lang="it-IT"/>
                </a:p>
              </p:txBody>
            </p:sp>
            <p:sp>
              <p:nvSpPr>
                <p:cNvPr id="480341" name="Oval 2133"/>
                <p:cNvSpPr>
                  <a:spLocks noChangeArrowheads="1"/>
                </p:cNvSpPr>
                <p:nvPr/>
              </p:nvSpPr>
              <p:spPr bwMode="auto">
                <a:xfrm>
                  <a:off x="3813" y="1597"/>
                  <a:ext cx="160" cy="152"/>
                </a:xfrm>
                <a:prstGeom prst="ellipse">
                  <a:avLst/>
                </a:prstGeom>
                <a:solidFill>
                  <a:srgbClr val="4F4F4F"/>
                </a:solidFill>
                <a:ln w="9525">
                  <a:noFill/>
                  <a:round/>
                  <a:headEnd/>
                  <a:tailEnd/>
                </a:ln>
              </p:spPr>
              <p:txBody>
                <a:bodyPr/>
                <a:lstStyle/>
                <a:p>
                  <a:endParaRPr lang="it-IT"/>
                </a:p>
              </p:txBody>
            </p:sp>
            <p:sp>
              <p:nvSpPr>
                <p:cNvPr id="480342" name="Oval 2134"/>
                <p:cNvSpPr>
                  <a:spLocks noChangeArrowheads="1"/>
                </p:cNvSpPr>
                <p:nvPr/>
              </p:nvSpPr>
              <p:spPr bwMode="auto">
                <a:xfrm>
                  <a:off x="3813" y="1599"/>
                  <a:ext cx="158" cy="148"/>
                </a:xfrm>
                <a:prstGeom prst="ellipse">
                  <a:avLst/>
                </a:prstGeom>
                <a:solidFill>
                  <a:srgbClr val="515151"/>
                </a:solidFill>
                <a:ln w="9525">
                  <a:noFill/>
                  <a:round/>
                  <a:headEnd/>
                  <a:tailEnd/>
                </a:ln>
              </p:spPr>
              <p:txBody>
                <a:bodyPr/>
                <a:lstStyle/>
                <a:p>
                  <a:endParaRPr lang="it-IT"/>
                </a:p>
              </p:txBody>
            </p:sp>
            <p:sp>
              <p:nvSpPr>
                <p:cNvPr id="480343" name="Oval 2135"/>
                <p:cNvSpPr>
                  <a:spLocks noChangeArrowheads="1"/>
                </p:cNvSpPr>
                <p:nvPr/>
              </p:nvSpPr>
              <p:spPr bwMode="auto">
                <a:xfrm>
                  <a:off x="3815" y="1599"/>
                  <a:ext cx="156" cy="148"/>
                </a:xfrm>
                <a:prstGeom prst="ellipse">
                  <a:avLst/>
                </a:prstGeom>
                <a:solidFill>
                  <a:srgbClr val="535353"/>
                </a:solidFill>
                <a:ln w="9525">
                  <a:noFill/>
                  <a:round/>
                  <a:headEnd/>
                  <a:tailEnd/>
                </a:ln>
              </p:spPr>
              <p:txBody>
                <a:bodyPr/>
                <a:lstStyle/>
                <a:p>
                  <a:endParaRPr lang="it-IT"/>
                </a:p>
              </p:txBody>
            </p:sp>
            <p:sp>
              <p:nvSpPr>
                <p:cNvPr id="480344" name="Oval 2136"/>
                <p:cNvSpPr>
                  <a:spLocks noChangeArrowheads="1"/>
                </p:cNvSpPr>
                <p:nvPr/>
              </p:nvSpPr>
              <p:spPr bwMode="auto">
                <a:xfrm>
                  <a:off x="3815" y="1601"/>
                  <a:ext cx="156" cy="144"/>
                </a:xfrm>
                <a:prstGeom prst="ellipse">
                  <a:avLst/>
                </a:prstGeom>
                <a:solidFill>
                  <a:srgbClr val="565656"/>
                </a:solidFill>
                <a:ln w="9525">
                  <a:noFill/>
                  <a:round/>
                  <a:headEnd/>
                  <a:tailEnd/>
                </a:ln>
              </p:spPr>
              <p:txBody>
                <a:bodyPr/>
                <a:lstStyle/>
                <a:p>
                  <a:endParaRPr lang="it-IT"/>
                </a:p>
              </p:txBody>
            </p:sp>
            <p:sp>
              <p:nvSpPr>
                <p:cNvPr id="480345" name="Oval 2137"/>
                <p:cNvSpPr>
                  <a:spLocks noChangeArrowheads="1"/>
                </p:cNvSpPr>
                <p:nvPr/>
              </p:nvSpPr>
              <p:spPr bwMode="auto">
                <a:xfrm>
                  <a:off x="3817" y="1601"/>
                  <a:ext cx="152" cy="144"/>
                </a:xfrm>
                <a:prstGeom prst="ellipse">
                  <a:avLst/>
                </a:prstGeom>
                <a:solidFill>
                  <a:srgbClr val="585858"/>
                </a:solidFill>
                <a:ln w="9525">
                  <a:noFill/>
                  <a:round/>
                  <a:headEnd/>
                  <a:tailEnd/>
                </a:ln>
              </p:spPr>
              <p:txBody>
                <a:bodyPr/>
                <a:lstStyle/>
                <a:p>
                  <a:endParaRPr lang="it-IT"/>
                </a:p>
              </p:txBody>
            </p:sp>
            <p:sp>
              <p:nvSpPr>
                <p:cNvPr id="480346" name="Oval 2138"/>
                <p:cNvSpPr>
                  <a:spLocks noChangeArrowheads="1"/>
                </p:cNvSpPr>
                <p:nvPr/>
              </p:nvSpPr>
              <p:spPr bwMode="auto">
                <a:xfrm>
                  <a:off x="3817" y="1601"/>
                  <a:ext cx="152" cy="144"/>
                </a:xfrm>
                <a:prstGeom prst="ellipse">
                  <a:avLst/>
                </a:prstGeom>
                <a:solidFill>
                  <a:srgbClr val="5A5A5A"/>
                </a:solidFill>
                <a:ln w="9525">
                  <a:noFill/>
                  <a:round/>
                  <a:headEnd/>
                  <a:tailEnd/>
                </a:ln>
              </p:spPr>
              <p:txBody>
                <a:bodyPr/>
                <a:lstStyle/>
                <a:p>
                  <a:endParaRPr lang="it-IT"/>
                </a:p>
              </p:txBody>
            </p:sp>
            <p:sp>
              <p:nvSpPr>
                <p:cNvPr id="480347" name="Oval 2139"/>
                <p:cNvSpPr>
                  <a:spLocks noChangeArrowheads="1"/>
                </p:cNvSpPr>
                <p:nvPr/>
              </p:nvSpPr>
              <p:spPr bwMode="auto">
                <a:xfrm>
                  <a:off x="3819" y="1603"/>
                  <a:ext cx="148" cy="140"/>
                </a:xfrm>
                <a:prstGeom prst="ellipse">
                  <a:avLst/>
                </a:prstGeom>
                <a:solidFill>
                  <a:srgbClr val="5D5D5D"/>
                </a:solidFill>
                <a:ln w="9525">
                  <a:noFill/>
                  <a:round/>
                  <a:headEnd/>
                  <a:tailEnd/>
                </a:ln>
              </p:spPr>
              <p:txBody>
                <a:bodyPr/>
                <a:lstStyle/>
                <a:p>
                  <a:endParaRPr lang="it-IT"/>
                </a:p>
              </p:txBody>
            </p:sp>
            <p:sp>
              <p:nvSpPr>
                <p:cNvPr id="480348" name="Oval 2140"/>
                <p:cNvSpPr>
                  <a:spLocks noChangeArrowheads="1"/>
                </p:cNvSpPr>
                <p:nvPr/>
              </p:nvSpPr>
              <p:spPr bwMode="auto">
                <a:xfrm>
                  <a:off x="3819" y="1603"/>
                  <a:ext cx="148" cy="140"/>
                </a:xfrm>
                <a:prstGeom prst="ellipse">
                  <a:avLst/>
                </a:prstGeom>
                <a:solidFill>
                  <a:srgbClr val="5F5F5F"/>
                </a:solidFill>
                <a:ln w="9525">
                  <a:noFill/>
                  <a:round/>
                  <a:headEnd/>
                  <a:tailEnd/>
                </a:ln>
              </p:spPr>
              <p:txBody>
                <a:bodyPr/>
                <a:lstStyle/>
                <a:p>
                  <a:endParaRPr lang="it-IT"/>
                </a:p>
              </p:txBody>
            </p:sp>
            <p:sp>
              <p:nvSpPr>
                <p:cNvPr id="480349" name="Oval 2141"/>
                <p:cNvSpPr>
                  <a:spLocks noChangeArrowheads="1"/>
                </p:cNvSpPr>
                <p:nvPr/>
              </p:nvSpPr>
              <p:spPr bwMode="auto">
                <a:xfrm>
                  <a:off x="3819" y="1603"/>
                  <a:ext cx="146" cy="140"/>
                </a:xfrm>
                <a:prstGeom prst="ellipse">
                  <a:avLst/>
                </a:prstGeom>
                <a:solidFill>
                  <a:srgbClr val="616161"/>
                </a:solidFill>
                <a:ln w="9525">
                  <a:noFill/>
                  <a:round/>
                  <a:headEnd/>
                  <a:tailEnd/>
                </a:ln>
              </p:spPr>
              <p:txBody>
                <a:bodyPr/>
                <a:lstStyle/>
                <a:p>
                  <a:endParaRPr lang="it-IT"/>
                </a:p>
              </p:txBody>
            </p:sp>
            <p:sp>
              <p:nvSpPr>
                <p:cNvPr id="480350" name="Oval 2142"/>
                <p:cNvSpPr>
                  <a:spLocks noChangeArrowheads="1"/>
                </p:cNvSpPr>
                <p:nvPr/>
              </p:nvSpPr>
              <p:spPr bwMode="auto">
                <a:xfrm>
                  <a:off x="3821" y="1605"/>
                  <a:ext cx="144" cy="136"/>
                </a:xfrm>
                <a:prstGeom prst="ellipse">
                  <a:avLst/>
                </a:prstGeom>
                <a:solidFill>
                  <a:srgbClr val="646464"/>
                </a:solidFill>
                <a:ln w="9525">
                  <a:noFill/>
                  <a:round/>
                  <a:headEnd/>
                  <a:tailEnd/>
                </a:ln>
              </p:spPr>
              <p:txBody>
                <a:bodyPr/>
                <a:lstStyle/>
                <a:p>
                  <a:endParaRPr lang="it-IT"/>
                </a:p>
              </p:txBody>
            </p:sp>
            <p:sp>
              <p:nvSpPr>
                <p:cNvPr id="480351" name="Oval 2143"/>
                <p:cNvSpPr>
                  <a:spLocks noChangeArrowheads="1"/>
                </p:cNvSpPr>
                <p:nvPr/>
              </p:nvSpPr>
              <p:spPr bwMode="auto">
                <a:xfrm>
                  <a:off x="3821" y="1605"/>
                  <a:ext cx="144" cy="136"/>
                </a:xfrm>
                <a:prstGeom prst="ellipse">
                  <a:avLst/>
                </a:prstGeom>
                <a:solidFill>
                  <a:srgbClr val="666666"/>
                </a:solidFill>
                <a:ln w="9525">
                  <a:noFill/>
                  <a:round/>
                  <a:headEnd/>
                  <a:tailEnd/>
                </a:ln>
              </p:spPr>
              <p:txBody>
                <a:bodyPr/>
                <a:lstStyle/>
                <a:p>
                  <a:endParaRPr lang="it-IT"/>
                </a:p>
              </p:txBody>
            </p:sp>
            <p:sp>
              <p:nvSpPr>
                <p:cNvPr id="480352" name="Oval 2144"/>
                <p:cNvSpPr>
                  <a:spLocks noChangeArrowheads="1"/>
                </p:cNvSpPr>
                <p:nvPr/>
              </p:nvSpPr>
              <p:spPr bwMode="auto">
                <a:xfrm>
                  <a:off x="3821" y="1607"/>
                  <a:ext cx="142" cy="132"/>
                </a:xfrm>
                <a:prstGeom prst="ellipse">
                  <a:avLst/>
                </a:prstGeom>
                <a:solidFill>
                  <a:srgbClr val="686868"/>
                </a:solidFill>
                <a:ln w="9525">
                  <a:noFill/>
                  <a:round/>
                  <a:headEnd/>
                  <a:tailEnd/>
                </a:ln>
              </p:spPr>
              <p:txBody>
                <a:bodyPr/>
                <a:lstStyle/>
                <a:p>
                  <a:endParaRPr lang="it-IT"/>
                </a:p>
              </p:txBody>
            </p:sp>
            <p:sp>
              <p:nvSpPr>
                <p:cNvPr id="480353" name="Oval 2145"/>
                <p:cNvSpPr>
                  <a:spLocks noChangeArrowheads="1"/>
                </p:cNvSpPr>
                <p:nvPr/>
              </p:nvSpPr>
              <p:spPr bwMode="auto">
                <a:xfrm>
                  <a:off x="3823" y="1607"/>
                  <a:ext cx="140" cy="132"/>
                </a:xfrm>
                <a:prstGeom prst="ellipse">
                  <a:avLst/>
                </a:prstGeom>
                <a:solidFill>
                  <a:srgbClr val="6B6B6B"/>
                </a:solidFill>
                <a:ln w="9525">
                  <a:noFill/>
                  <a:round/>
                  <a:headEnd/>
                  <a:tailEnd/>
                </a:ln>
              </p:spPr>
              <p:txBody>
                <a:bodyPr/>
                <a:lstStyle/>
                <a:p>
                  <a:endParaRPr lang="it-IT"/>
                </a:p>
              </p:txBody>
            </p:sp>
            <p:sp>
              <p:nvSpPr>
                <p:cNvPr id="480354" name="Oval 2146"/>
                <p:cNvSpPr>
                  <a:spLocks noChangeArrowheads="1"/>
                </p:cNvSpPr>
                <p:nvPr/>
              </p:nvSpPr>
              <p:spPr bwMode="auto">
                <a:xfrm>
                  <a:off x="3823" y="1607"/>
                  <a:ext cx="140" cy="132"/>
                </a:xfrm>
                <a:prstGeom prst="ellipse">
                  <a:avLst/>
                </a:prstGeom>
                <a:solidFill>
                  <a:srgbClr val="6D6D6D"/>
                </a:solidFill>
                <a:ln w="9525">
                  <a:noFill/>
                  <a:round/>
                  <a:headEnd/>
                  <a:tailEnd/>
                </a:ln>
              </p:spPr>
              <p:txBody>
                <a:bodyPr/>
                <a:lstStyle/>
                <a:p>
                  <a:endParaRPr lang="it-IT"/>
                </a:p>
              </p:txBody>
            </p:sp>
            <p:sp>
              <p:nvSpPr>
                <p:cNvPr id="480355" name="Oval 2147"/>
                <p:cNvSpPr>
                  <a:spLocks noChangeArrowheads="1"/>
                </p:cNvSpPr>
                <p:nvPr/>
              </p:nvSpPr>
              <p:spPr bwMode="auto">
                <a:xfrm>
                  <a:off x="3825" y="1609"/>
                  <a:ext cx="136" cy="128"/>
                </a:xfrm>
                <a:prstGeom prst="ellipse">
                  <a:avLst/>
                </a:prstGeom>
                <a:solidFill>
                  <a:srgbClr val="6F6F6F"/>
                </a:solidFill>
                <a:ln w="9525">
                  <a:noFill/>
                  <a:round/>
                  <a:headEnd/>
                  <a:tailEnd/>
                </a:ln>
              </p:spPr>
              <p:txBody>
                <a:bodyPr/>
                <a:lstStyle/>
                <a:p>
                  <a:endParaRPr lang="it-IT"/>
                </a:p>
              </p:txBody>
            </p:sp>
            <p:sp>
              <p:nvSpPr>
                <p:cNvPr id="480356" name="Oval 2148"/>
                <p:cNvSpPr>
                  <a:spLocks noChangeArrowheads="1"/>
                </p:cNvSpPr>
                <p:nvPr/>
              </p:nvSpPr>
              <p:spPr bwMode="auto">
                <a:xfrm>
                  <a:off x="3825" y="1609"/>
                  <a:ext cx="136" cy="128"/>
                </a:xfrm>
                <a:prstGeom prst="ellipse">
                  <a:avLst/>
                </a:prstGeom>
                <a:solidFill>
                  <a:srgbClr val="727272"/>
                </a:solidFill>
                <a:ln w="9525">
                  <a:noFill/>
                  <a:round/>
                  <a:headEnd/>
                  <a:tailEnd/>
                </a:ln>
              </p:spPr>
              <p:txBody>
                <a:bodyPr/>
                <a:lstStyle/>
                <a:p>
                  <a:endParaRPr lang="it-IT"/>
                </a:p>
              </p:txBody>
            </p:sp>
            <p:sp>
              <p:nvSpPr>
                <p:cNvPr id="480357" name="Oval 2149"/>
                <p:cNvSpPr>
                  <a:spLocks noChangeArrowheads="1"/>
                </p:cNvSpPr>
                <p:nvPr/>
              </p:nvSpPr>
              <p:spPr bwMode="auto">
                <a:xfrm>
                  <a:off x="3825" y="1609"/>
                  <a:ext cx="134" cy="128"/>
                </a:xfrm>
                <a:prstGeom prst="ellipse">
                  <a:avLst/>
                </a:prstGeom>
                <a:solidFill>
                  <a:srgbClr val="747474"/>
                </a:solidFill>
                <a:ln w="9525">
                  <a:noFill/>
                  <a:round/>
                  <a:headEnd/>
                  <a:tailEnd/>
                </a:ln>
              </p:spPr>
              <p:txBody>
                <a:bodyPr/>
                <a:lstStyle/>
                <a:p>
                  <a:endParaRPr lang="it-IT"/>
                </a:p>
              </p:txBody>
            </p:sp>
            <p:sp>
              <p:nvSpPr>
                <p:cNvPr id="480358" name="Oval 2150"/>
                <p:cNvSpPr>
                  <a:spLocks noChangeArrowheads="1"/>
                </p:cNvSpPr>
                <p:nvPr/>
              </p:nvSpPr>
              <p:spPr bwMode="auto">
                <a:xfrm>
                  <a:off x="3827" y="1611"/>
                  <a:ext cx="132" cy="124"/>
                </a:xfrm>
                <a:prstGeom prst="ellipse">
                  <a:avLst/>
                </a:prstGeom>
                <a:solidFill>
                  <a:srgbClr val="777777"/>
                </a:solidFill>
                <a:ln w="9525">
                  <a:noFill/>
                  <a:round/>
                  <a:headEnd/>
                  <a:tailEnd/>
                </a:ln>
              </p:spPr>
              <p:txBody>
                <a:bodyPr/>
                <a:lstStyle/>
                <a:p>
                  <a:endParaRPr lang="it-IT"/>
                </a:p>
              </p:txBody>
            </p:sp>
            <p:sp>
              <p:nvSpPr>
                <p:cNvPr id="480359" name="Oval 2151"/>
                <p:cNvSpPr>
                  <a:spLocks noChangeArrowheads="1"/>
                </p:cNvSpPr>
                <p:nvPr/>
              </p:nvSpPr>
              <p:spPr bwMode="auto">
                <a:xfrm>
                  <a:off x="3827" y="1611"/>
                  <a:ext cx="130" cy="124"/>
                </a:xfrm>
                <a:prstGeom prst="ellipse">
                  <a:avLst/>
                </a:prstGeom>
                <a:solidFill>
                  <a:srgbClr val="797979"/>
                </a:solidFill>
                <a:ln w="9525">
                  <a:noFill/>
                  <a:round/>
                  <a:headEnd/>
                  <a:tailEnd/>
                </a:ln>
              </p:spPr>
              <p:txBody>
                <a:bodyPr/>
                <a:lstStyle/>
                <a:p>
                  <a:endParaRPr lang="it-IT"/>
                </a:p>
              </p:txBody>
            </p:sp>
            <p:sp>
              <p:nvSpPr>
                <p:cNvPr id="480360" name="Oval 2152"/>
                <p:cNvSpPr>
                  <a:spLocks noChangeArrowheads="1"/>
                </p:cNvSpPr>
                <p:nvPr/>
              </p:nvSpPr>
              <p:spPr bwMode="auto">
                <a:xfrm>
                  <a:off x="3829" y="1613"/>
                  <a:ext cx="128" cy="120"/>
                </a:xfrm>
                <a:prstGeom prst="ellipse">
                  <a:avLst/>
                </a:prstGeom>
                <a:solidFill>
                  <a:srgbClr val="7B7B7B"/>
                </a:solidFill>
                <a:ln w="9525">
                  <a:noFill/>
                  <a:round/>
                  <a:headEnd/>
                  <a:tailEnd/>
                </a:ln>
              </p:spPr>
              <p:txBody>
                <a:bodyPr/>
                <a:lstStyle/>
                <a:p>
                  <a:endParaRPr lang="it-IT"/>
                </a:p>
              </p:txBody>
            </p:sp>
            <p:sp>
              <p:nvSpPr>
                <p:cNvPr id="480361" name="Oval 2153"/>
                <p:cNvSpPr>
                  <a:spLocks noChangeArrowheads="1"/>
                </p:cNvSpPr>
                <p:nvPr/>
              </p:nvSpPr>
              <p:spPr bwMode="auto">
                <a:xfrm>
                  <a:off x="3829" y="1613"/>
                  <a:ext cx="128" cy="120"/>
                </a:xfrm>
                <a:prstGeom prst="ellipse">
                  <a:avLst/>
                </a:prstGeom>
                <a:solidFill>
                  <a:srgbClr val="7E7E7E"/>
                </a:solidFill>
                <a:ln w="9525">
                  <a:noFill/>
                  <a:round/>
                  <a:headEnd/>
                  <a:tailEnd/>
                </a:ln>
              </p:spPr>
              <p:txBody>
                <a:bodyPr/>
                <a:lstStyle/>
                <a:p>
                  <a:endParaRPr lang="it-IT"/>
                </a:p>
              </p:txBody>
            </p:sp>
            <p:sp>
              <p:nvSpPr>
                <p:cNvPr id="480362" name="Oval 2154"/>
                <p:cNvSpPr>
                  <a:spLocks noChangeArrowheads="1"/>
                </p:cNvSpPr>
                <p:nvPr/>
              </p:nvSpPr>
              <p:spPr bwMode="auto">
                <a:xfrm>
                  <a:off x="3829" y="1613"/>
                  <a:ext cx="126" cy="120"/>
                </a:xfrm>
                <a:prstGeom prst="ellipse">
                  <a:avLst/>
                </a:prstGeom>
                <a:solidFill>
                  <a:srgbClr val="808080"/>
                </a:solidFill>
                <a:ln w="9525">
                  <a:noFill/>
                  <a:round/>
                  <a:headEnd/>
                  <a:tailEnd/>
                </a:ln>
              </p:spPr>
              <p:txBody>
                <a:bodyPr/>
                <a:lstStyle/>
                <a:p>
                  <a:endParaRPr lang="it-IT"/>
                </a:p>
              </p:txBody>
            </p:sp>
            <p:sp>
              <p:nvSpPr>
                <p:cNvPr id="480363" name="Oval 2155"/>
                <p:cNvSpPr>
                  <a:spLocks noChangeArrowheads="1"/>
                </p:cNvSpPr>
                <p:nvPr/>
              </p:nvSpPr>
              <p:spPr bwMode="auto">
                <a:xfrm>
                  <a:off x="3831" y="1615"/>
                  <a:ext cx="124" cy="116"/>
                </a:xfrm>
                <a:prstGeom prst="ellipse">
                  <a:avLst/>
                </a:prstGeom>
                <a:solidFill>
                  <a:srgbClr val="828282"/>
                </a:solidFill>
                <a:ln w="9525">
                  <a:noFill/>
                  <a:round/>
                  <a:headEnd/>
                  <a:tailEnd/>
                </a:ln>
              </p:spPr>
              <p:txBody>
                <a:bodyPr/>
                <a:lstStyle/>
                <a:p>
                  <a:endParaRPr lang="it-IT"/>
                </a:p>
              </p:txBody>
            </p:sp>
            <p:sp>
              <p:nvSpPr>
                <p:cNvPr id="480364" name="Oval 2156"/>
                <p:cNvSpPr>
                  <a:spLocks noChangeArrowheads="1"/>
                </p:cNvSpPr>
                <p:nvPr/>
              </p:nvSpPr>
              <p:spPr bwMode="auto">
                <a:xfrm>
                  <a:off x="3831" y="1615"/>
                  <a:ext cx="124" cy="116"/>
                </a:xfrm>
                <a:prstGeom prst="ellipse">
                  <a:avLst/>
                </a:prstGeom>
                <a:solidFill>
                  <a:srgbClr val="848484"/>
                </a:solidFill>
                <a:ln w="9525">
                  <a:noFill/>
                  <a:round/>
                  <a:headEnd/>
                  <a:tailEnd/>
                </a:ln>
              </p:spPr>
              <p:txBody>
                <a:bodyPr/>
                <a:lstStyle/>
                <a:p>
                  <a:endParaRPr lang="it-IT"/>
                </a:p>
              </p:txBody>
            </p:sp>
            <p:sp>
              <p:nvSpPr>
                <p:cNvPr id="480365" name="Oval 2157"/>
                <p:cNvSpPr>
                  <a:spLocks noChangeArrowheads="1"/>
                </p:cNvSpPr>
                <p:nvPr/>
              </p:nvSpPr>
              <p:spPr bwMode="auto">
                <a:xfrm>
                  <a:off x="3833" y="1615"/>
                  <a:ext cx="120" cy="116"/>
                </a:xfrm>
                <a:prstGeom prst="ellipse">
                  <a:avLst/>
                </a:prstGeom>
                <a:solidFill>
                  <a:srgbClr val="878787"/>
                </a:solidFill>
                <a:ln w="9525">
                  <a:noFill/>
                  <a:round/>
                  <a:headEnd/>
                  <a:tailEnd/>
                </a:ln>
              </p:spPr>
              <p:txBody>
                <a:bodyPr/>
                <a:lstStyle/>
                <a:p>
                  <a:endParaRPr lang="it-IT"/>
                </a:p>
              </p:txBody>
            </p:sp>
            <p:sp>
              <p:nvSpPr>
                <p:cNvPr id="480366" name="Oval 2158"/>
                <p:cNvSpPr>
                  <a:spLocks noChangeArrowheads="1"/>
                </p:cNvSpPr>
                <p:nvPr/>
              </p:nvSpPr>
              <p:spPr bwMode="auto">
                <a:xfrm>
                  <a:off x="3833" y="1617"/>
                  <a:ext cx="120" cy="112"/>
                </a:xfrm>
                <a:prstGeom prst="ellipse">
                  <a:avLst/>
                </a:prstGeom>
                <a:solidFill>
                  <a:srgbClr val="898989"/>
                </a:solidFill>
                <a:ln w="9525">
                  <a:noFill/>
                  <a:round/>
                  <a:headEnd/>
                  <a:tailEnd/>
                </a:ln>
              </p:spPr>
              <p:txBody>
                <a:bodyPr/>
                <a:lstStyle/>
                <a:p>
                  <a:endParaRPr lang="it-IT"/>
                </a:p>
              </p:txBody>
            </p:sp>
            <p:sp>
              <p:nvSpPr>
                <p:cNvPr id="480367" name="Oval 2159"/>
                <p:cNvSpPr>
                  <a:spLocks noChangeArrowheads="1"/>
                </p:cNvSpPr>
                <p:nvPr/>
              </p:nvSpPr>
              <p:spPr bwMode="auto">
                <a:xfrm>
                  <a:off x="3833" y="1617"/>
                  <a:ext cx="118" cy="112"/>
                </a:xfrm>
                <a:prstGeom prst="ellipse">
                  <a:avLst/>
                </a:prstGeom>
                <a:solidFill>
                  <a:srgbClr val="8B8B8B"/>
                </a:solidFill>
                <a:ln w="9525">
                  <a:noFill/>
                  <a:round/>
                  <a:headEnd/>
                  <a:tailEnd/>
                </a:ln>
              </p:spPr>
              <p:txBody>
                <a:bodyPr/>
                <a:lstStyle/>
                <a:p>
                  <a:endParaRPr lang="it-IT"/>
                </a:p>
              </p:txBody>
            </p:sp>
            <p:sp>
              <p:nvSpPr>
                <p:cNvPr id="480368" name="Oval 2160"/>
                <p:cNvSpPr>
                  <a:spLocks noChangeArrowheads="1"/>
                </p:cNvSpPr>
                <p:nvPr/>
              </p:nvSpPr>
              <p:spPr bwMode="auto">
                <a:xfrm>
                  <a:off x="3835" y="1617"/>
                  <a:ext cx="116" cy="110"/>
                </a:xfrm>
                <a:prstGeom prst="ellipse">
                  <a:avLst/>
                </a:prstGeom>
                <a:solidFill>
                  <a:srgbClr val="8D8D8D"/>
                </a:solidFill>
                <a:ln w="9525">
                  <a:noFill/>
                  <a:round/>
                  <a:headEnd/>
                  <a:tailEnd/>
                </a:ln>
              </p:spPr>
              <p:txBody>
                <a:bodyPr/>
                <a:lstStyle/>
                <a:p>
                  <a:endParaRPr lang="it-IT"/>
                </a:p>
              </p:txBody>
            </p:sp>
            <p:sp>
              <p:nvSpPr>
                <p:cNvPr id="480369" name="Oval 2161"/>
                <p:cNvSpPr>
                  <a:spLocks noChangeArrowheads="1"/>
                </p:cNvSpPr>
                <p:nvPr/>
              </p:nvSpPr>
              <p:spPr bwMode="auto">
                <a:xfrm>
                  <a:off x="3835" y="1620"/>
                  <a:ext cx="116" cy="107"/>
                </a:xfrm>
                <a:prstGeom prst="ellipse">
                  <a:avLst/>
                </a:prstGeom>
                <a:solidFill>
                  <a:srgbClr val="909090"/>
                </a:solidFill>
                <a:ln w="9525">
                  <a:noFill/>
                  <a:round/>
                  <a:headEnd/>
                  <a:tailEnd/>
                </a:ln>
              </p:spPr>
              <p:txBody>
                <a:bodyPr/>
                <a:lstStyle/>
                <a:p>
                  <a:endParaRPr lang="it-IT"/>
                </a:p>
              </p:txBody>
            </p:sp>
            <p:sp>
              <p:nvSpPr>
                <p:cNvPr id="480370" name="Oval 2162"/>
                <p:cNvSpPr>
                  <a:spLocks noChangeArrowheads="1"/>
                </p:cNvSpPr>
                <p:nvPr/>
              </p:nvSpPr>
              <p:spPr bwMode="auto">
                <a:xfrm>
                  <a:off x="3837" y="1620"/>
                  <a:ext cx="112" cy="107"/>
                </a:xfrm>
                <a:prstGeom prst="ellipse">
                  <a:avLst/>
                </a:prstGeom>
                <a:solidFill>
                  <a:srgbClr val="929292"/>
                </a:solidFill>
                <a:ln w="9525">
                  <a:noFill/>
                  <a:round/>
                  <a:headEnd/>
                  <a:tailEnd/>
                </a:ln>
              </p:spPr>
              <p:txBody>
                <a:bodyPr/>
                <a:lstStyle/>
                <a:p>
                  <a:endParaRPr lang="it-IT"/>
                </a:p>
              </p:txBody>
            </p:sp>
            <p:sp>
              <p:nvSpPr>
                <p:cNvPr id="480371" name="Oval 2163"/>
                <p:cNvSpPr>
                  <a:spLocks noChangeArrowheads="1"/>
                </p:cNvSpPr>
                <p:nvPr/>
              </p:nvSpPr>
              <p:spPr bwMode="auto">
                <a:xfrm>
                  <a:off x="3837" y="1622"/>
                  <a:ext cx="112" cy="103"/>
                </a:xfrm>
                <a:prstGeom prst="ellipse">
                  <a:avLst/>
                </a:prstGeom>
                <a:solidFill>
                  <a:srgbClr val="949494"/>
                </a:solidFill>
                <a:ln w="9525">
                  <a:noFill/>
                  <a:round/>
                  <a:headEnd/>
                  <a:tailEnd/>
                </a:ln>
              </p:spPr>
              <p:txBody>
                <a:bodyPr/>
                <a:lstStyle/>
                <a:p>
                  <a:endParaRPr lang="it-IT"/>
                </a:p>
              </p:txBody>
            </p:sp>
            <p:sp>
              <p:nvSpPr>
                <p:cNvPr id="480372" name="Oval 2164"/>
                <p:cNvSpPr>
                  <a:spLocks noChangeArrowheads="1"/>
                </p:cNvSpPr>
                <p:nvPr/>
              </p:nvSpPr>
              <p:spPr bwMode="auto">
                <a:xfrm>
                  <a:off x="3837" y="1622"/>
                  <a:ext cx="110" cy="103"/>
                </a:xfrm>
                <a:prstGeom prst="ellipse">
                  <a:avLst/>
                </a:prstGeom>
                <a:solidFill>
                  <a:srgbClr val="969696"/>
                </a:solidFill>
                <a:ln w="9525">
                  <a:noFill/>
                  <a:round/>
                  <a:headEnd/>
                  <a:tailEnd/>
                </a:ln>
              </p:spPr>
              <p:txBody>
                <a:bodyPr/>
                <a:lstStyle/>
                <a:p>
                  <a:endParaRPr lang="it-IT"/>
                </a:p>
              </p:txBody>
            </p:sp>
            <p:sp>
              <p:nvSpPr>
                <p:cNvPr id="480373" name="Oval 2165"/>
                <p:cNvSpPr>
                  <a:spLocks noChangeArrowheads="1"/>
                </p:cNvSpPr>
                <p:nvPr/>
              </p:nvSpPr>
              <p:spPr bwMode="auto">
                <a:xfrm>
                  <a:off x="3839" y="1622"/>
                  <a:ext cx="108" cy="101"/>
                </a:xfrm>
                <a:prstGeom prst="ellipse">
                  <a:avLst/>
                </a:prstGeom>
                <a:solidFill>
                  <a:srgbClr val="989898"/>
                </a:solidFill>
                <a:ln w="9525">
                  <a:noFill/>
                  <a:round/>
                  <a:headEnd/>
                  <a:tailEnd/>
                </a:ln>
              </p:spPr>
              <p:txBody>
                <a:bodyPr/>
                <a:lstStyle/>
                <a:p>
                  <a:endParaRPr lang="it-IT"/>
                </a:p>
              </p:txBody>
            </p:sp>
            <p:sp>
              <p:nvSpPr>
                <p:cNvPr id="480374" name="Oval 2166"/>
                <p:cNvSpPr>
                  <a:spLocks noChangeArrowheads="1"/>
                </p:cNvSpPr>
                <p:nvPr/>
              </p:nvSpPr>
              <p:spPr bwMode="auto">
                <a:xfrm>
                  <a:off x="3839" y="1624"/>
                  <a:ext cx="108" cy="99"/>
                </a:xfrm>
                <a:prstGeom prst="ellipse">
                  <a:avLst/>
                </a:prstGeom>
                <a:solidFill>
                  <a:srgbClr val="9A9A9A"/>
                </a:solidFill>
                <a:ln w="9525">
                  <a:noFill/>
                  <a:round/>
                  <a:headEnd/>
                  <a:tailEnd/>
                </a:ln>
              </p:spPr>
              <p:txBody>
                <a:bodyPr/>
                <a:lstStyle/>
                <a:p>
                  <a:endParaRPr lang="it-IT"/>
                </a:p>
              </p:txBody>
            </p:sp>
            <p:sp>
              <p:nvSpPr>
                <p:cNvPr id="480375" name="Oval 2167"/>
                <p:cNvSpPr>
                  <a:spLocks noChangeArrowheads="1"/>
                </p:cNvSpPr>
                <p:nvPr/>
              </p:nvSpPr>
              <p:spPr bwMode="auto">
                <a:xfrm>
                  <a:off x="3841" y="1624"/>
                  <a:ext cx="104" cy="99"/>
                </a:xfrm>
                <a:prstGeom prst="ellipse">
                  <a:avLst/>
                </a:prstGeom>
                <a:solidFill>
                  <a:srgbClr val="9C9C9C"/>
                </a:solidFill>
                <a:ln w="9525">
                  <a:noFill/>
                  <a:round/>
                  <a:headEnd/>
                  <a:tailEnd/>
                </a:ln>
              </p:spPr>
              <p:txBody>
                <a:bodyPr/>
                <a:lstStyle/>
                <a:p>
                  <a:endParaRPr lang="it-IT"/>
                </a:p>
              </p:txBody>
            </p:sp>
            <p:sp>
              <p:nvSpPr>
                <p:cNvPr id="480376" name="Oval 2168"/>
                <p:cNvSpPr>
                  <a:spLocks noChangeArrowheads="1"/>
                </p:cNvSpPr>
                <p:nvPr/>
              </p:nvSpPr>
              <p:spPr bwMode="auto">
                <a:xfrm>
                  <a:off x="3841" y="1626"/>
                  <a:ext cx="104" cy="95"/>
                </a:xfrm>
                <a:prstGeom prst="ellipse">
                  <a:avLst/>
                </a:prstGeom>
                <a:solidFill>
                  <a:srgbClr val="9E9E9E"/>
                </a:solidFill>
                <a:ln w="9525">
                  <a:noFill/>
                  <a:round/>
                  <a:headEnd/>
                  <a:tailEnd/>
                </a:ln>
              </p:spPr>
              <p:txBody>
                <a:bodyPr/>
                <a:lstStyle/>
                <a:p>
                  <a:endParaRPr lang="it-IT"/>
                </a:p>
              </p:txBody>
            </p:sp>
            <p:sp>
              <p:nvSpPr>
                <p:cNvPr id="480377" name="Oval 2169"/>
                <p:cNvSpPr>
                  <a:spLocks noChangeArrowheads="1"/>
                </p:cNvSpPr>
                <p:nvPr/>
              </p:nvSpPr>
              <p:spPr bwMode="auto">
                <a:xfrm>
                  <a:off x="3841" y="1626"/>
                  <a:ext cx="104" cy="95"/>
                </a:xfrm>
                <a:prstGeom prst="ellipse">
                  <a:avLst/>
                </a:prstGeom>
                <a:solidFill>
                  <a:srgbClr val="A0A0A0"/>
                </a:solidFill>
                <a:ln w="9525">
                  <a:noFill/>
                  <a:round/>
                  <a:headEnd/>
                  <a:tailEnd/>
                </a:ln>
              </p:spPr>
              <p:txBody>
                <a:bodyPr/>
                <a:lstStyle/>
                <a:p>
                  <a:endParaRPr lang="it-IT"/>
                </a:p>
              </p:txBody>
            </p:sp>
            <p:sp>
              <p:nvSpPr>
                <p:cNvPr id="480378" name="Oval 2170"/>
                <p:cNvSpPr>
                  <a:spLocks noChangeArrowheads="1"/>
                </p:cNvSpPr>
                <p:nvPr/>
              </p:nvSpPr>
              <p:spPr bwMode="auto">
                <a:xfrm>
                  <a:off x="3843" y="1626"/>
                  <a:ext cx="100" cy="95"/>
                </a:xfrm>
                <a:prstGeom prst="ellipse">
                  <a:avLst/>
                </a:prstGeom>
                <a:solidFill>
                  <a:srgbClr val="A2A2A2"/>
                </a:solidFill>
                <a:ln w="9525">
                  <a:noFill/>
                  <a:round/>
                  <a:headEnd/>
                  <a:tailEnd/>
                </a:ln>
              </p:spPr>
              <p:txBody>
                <a:bodyPr/>
                <a:lstStyle/>
                <a:p>
                  <a:endParaRPr lang="it-IT"/>
                </a:p>
              </p:txBody>
            </p:sp>
            <p:sp>
              <p:nvSpPr>
                <p:cNvPr id="480379" name="Oval 2171"/>
                <p:cNvSpPr>
                  <a:spLocks noChangeArrowheads="1"/>
                </p:cNvSpPr>
                <p:nvPr/>
              </p:nvSpPr>
              <p:spPr bwMode="auto">
                <a:xfrm>
                  <a:off x="3843" y="1628"/>
                  <a:ext cx="100" cy="91"/>
                </a:xfrm>
                <a:prstGeom prst="ellipse">
                  <a:avLst/>
                </a:prstGeom>
                <a:solidFill>
                  <a:srgbClr val="A4A4A4"/>
                </a:solidFill>
                <a:ln w="9525">
                  <a:noFill/>
                  <a:round/>
                  <a:headEnd/>
                  <a:tailEnd/>
                </a:ln>
              </p:spPr>
              <p:txBody>
                <a:bodyPr/>
                <a:lstStyle/>
                <a:p>
                  <a:endParaRPr lang="it-IT"/>
                </a:p>
              </p:txBody>
            </p:sp>
            <p:sp>
              <p:nvSpPr>
                <p:cNvPr id="480380" name="Oval 2172"/>
                <p:cNvSpPr>
                  <a:spLocks noChangeArrowheads="1"/>
                </p:cNvSpPr>
                <p:nvPr/>
              </p:nvSpPr>
              <p:spPr bwMode="auto">
                <a:xfrm>
                  <a:off x="3843" y="1628"/>
                  <a:ext cx="98" cy="91"/>
                </a:xfrm>
                <a:prstGeom prst="ellipse">
                  <a:avLst/>
                </a:prstGeom>
                <a:solidFill>
                  <a:srgbClr val="A6A6A6"/>
                </a:solidFill>
                <a:ln w="9525">
                  <a:noFill/>
                  <a:round/>
                  <a:headEnd/>
                  <a:tailEnd/>
                </a:ln>
              </p:spPr>
              <p:txBody>
                <a:bodyPr/>
                <a:lstStyle/>
                <a:p>
                  <a:endParaRPr lang="it-IT"/>
                </a:p>
              </p:txBody>
            </p:sp>
            <p:sp>
              <p:nvSpPr>
                <p:cNvPr id="480381" name="Oval 2173"/>
                <p:cNvSpPr>
                  <a:spLocks noChangeArrowheads="1"/>
                </p:cNvSpPr>
                <p:nvPr/>
              </p:nvSpPr>
              <p:spPr bwMode="auto">
                <a:xfrm>
                  <a:off x="3845" y="1628"/>
                  <a:ext cx="96" cy="91"/>
                </a:xfrm>
                <a:prstGeom prst="ellipse">
                  <a:avLst/>
                </a:prstGeom>
                <a:solidFill>
                  <a:srgbClr val="A8A8A8"/>
                </a:solidFill>
                <a:ln w="9525">
                  <a:noFill/>
                  <a:round/>
                  <a:headEnd/>
                  <a:tailEnd/>
                </a:ln>
              </p:spPr>
              <p:txBody>
                <a:bodyPr/>
                <a:lstStyle/>
                <a:p>
                  <a:endParaRPr lang="it-IT"/>
                </a:p>
              </p:txBody>
            </p:sp>
            <p:sp>
              <p:nvSpPr>
                <p:cNvPr id="480382" name="Oval 2174"/>
                <p:cNvSpPr>
                  <a:spLocks noChangeArrowheads="1"/>
                </p:cNvSpPr>
                <p:nvPr/>
              </p:nvSpPr>
              <p:spPr bwMode="auto">
                <a:xfrm>
                  <a:off x="3845" y="1630"/>
                  <a:ext cx="96" cy="87"/>
                </a:xfrm>
                <a:prstGeom prst="ellipse">
                  <a:avLst/>
                </a:prstGeom>
                <a:solidFill>
                  <a:srgbClr val="AAAAAA"/>
                </a:solidFill>
                <a:ln w="9525">
                  <a:noFill/>
                  <a:round/>
                  <a:headEnd/>
                  <a:tailEnd/>
                </a:ln>
              </p:spPr>
              <p:txBody>
                <a:bodyPr/>
                <a:lstStyle/>
                <a:p>
                  <a:endParaRPr lang="it-IT"/>
                </a:p>
              </p:txBody>
            </p:sp>
            <p:sp>
              <p:nvSpPr>
                <p:cNvPr id="480383" name="Oval 2175"/>
                <p:cNvSpPr>
                  <a:spLocks noChangeArrowheads="1"/>
                </p:cNvSpPr>
                <p:nvPr/>
              </p:nvSpPr>
              <p:spPr bwMode="auto">
                <a:xfrm>
                  <a:off x="3847" y="1630"/>
                  <a:ext cx="92" cy="87"/>
                </a:xfrm>
                <a:prstGeom prst="ellipse">
                  <a:avLst/>
                </a:prstGeom>
                <a:solidFill>
                  <a:srgbClr val="ACACAC"/>
                </a:solidFill>
                <a:ln w="9525">
                  <a:noFill/>
                  <a:round/>
                  <a:headEnd/>
                  <a:tailEnd/>
                </a:ln>
              </p:spPr>
              <p:txBody>
                <a:bodyPr/>
                <a:lstStyle/>
                <a:p>
                  <a:endParaRPr lang="it-IT"/>
                </a:p>
              </p:txBody>
            </p:sp>
            <p:sp>
              <p:nvSpPr>
                <p:cNvPr id="480384" name="Oval 2176"/>
                <p:cNvSpPr>
                  <a:spLocks noChangeArrowheads="1"/>
                </p:cNvSpPr>
                <p:nvPr/>
              </p:nvSpPr>
              <p:spPr bwMode="auto">
                <a:xfrm>
                  <a:off x="3847" y="1630"/>
                  <a:ext cx="92" cy="87"/>
                </a:xfrm>
                <a:prstGeom prst="ellipse">
                  <a:avLst/>
                </a:prstGeom>
                <a:solidFill>
                  <a:srgbClr val="ADADAD"/>
                </a:solidFill>
                <a:ln w="9525">
                  <a:noFill/>
                  <a:round/>
                  <a:headEnd/>
                  <a:tailEnd/>
                </a:ln>
              </p:spPr>
              <p:txBody>
                <a:bodyPr/>
                <a:lstStyle/>
                <a:p>
                  <a:endParaRPr lang="it-IT"/>
                </a:p>
              </p:txBody>
            </p:sp>
            <p:sp>
              <p:nvSpPr>
                <p:cNvPr id="480385" name="Oval 2177"/>
                <p:cNvSpPr>
                  <a:spLocks noChangeArrowheads="1"/>
                </p:cNvSpPr>
                <p:nvPr/>
              </p:nvSpPr>
              <p:spPr bwMode="auto">
                <a:xfrm>
                  <a:off x="3849" y="1632"/>
                  <a:ext cx="88" cy="83"/>
                </a:xfrm>
                <a:prstGeom prst="ellipse">
                  <a:avLst/>
                </a:prstGeom>
                <a:solidFill>
                  <a:srgbClr val="AFAFAF"/>
                </a:solidFill>
                <a:ln w="9525">
                  <a:noFill/>
                  <a:round/>
                  <a:headEnd/>
                  <a:tailEnd/>
                </a:ln>
              </p:spPr>
              <p:txBody>
                <a:bodyPr/>
                <a:lstStyle/>
                <a:p>
                  <a:endParaRPr lang="it-IT"/>
                </a:p>
              </p:txBody>
            </p:sp>
            <p:sp>
              <p:nvSpPr>
                <p:cNvPr id="480386" name="Oval 2178"/>
                <p:cNvSpPr>
                  <a:spLocks noChangeArrowheads="1"/>
                </p:cNvSpPr>
                <p:nvPr/>
              </p:nvSpPr>
              <p:spPr bwMode="auto">
                <a:xfrm>
                  <a:off x="3849" y="1632"/>
                  <a:ext cx="88" cy="83"/>
                </a:xfrm>
                <a:prstGeom prst="ellipse">
                  <a:avLst/>
                </a:prstGeom>
                <a:solidFill>
                  <a:srgbClr val="B1B1B1"/>
                </a:solidFill>
                <a:ln w="9525">
                  <a:noFill/>
                  <a:round/>
                  <a:headEnd/>
                  <a:tailEnd/>
                </a:ln>
              </p:spPr>
              <p:txBody>
                <a:bodyPr/>
                <a:lstStyle/>
                <a:p>
                  <a:endParaRPr lang="it-IT"/>
                </a:p>
              </p:txBody>
            </p:sp>
            <p:sp>
              <p:nvSpPr>
                <p:cNvPr id="480387" name="Oval 2179"/>
                <p:cNvSpPr>
                  <a:spLocks noChangeArrowheads="1"/>
                </p:cNvSpPr>
                <p:nvPr/>
              </p:nvSpPr>
              <p:spPr bwMode="auto">
                <a:xfrm>
                  <a:off x="3849" y="1634"/>
                  <a:ext cx="88" cy="79"/>
                </a:xfrm>
                <a:prstGeom prst="ellipse">
                  <a:avLst/>
                </a:prstGeom>
                <a:solidFill>
                  <a:srgbClr val="B3B3B3"/>
                </a:solidFill>
                <a:ln w="9525">
                  <a:noFill/>
                  <a:round/>
                  <a:headEnd/>
                  <a:tailEnd/>
                </a:ln>
              </p:spPr>
              <p:txBody>
                <a:bodyPr/>
                <a:lstStyle/>
                <a:p>
                  <a:endParaRPr lang="it-IT"/>
                </a:p>
              </p:txBody>
            </p:sp>
            <p:sp>
              <p:nvSpPr>
                <p:cNvPr id="480388" name="Oval 2180"/>
                <p:cNvSpPr>
                  <a:spLocks noChangeArrowheads="1"/>
                </p:cNvSpPr>
                <p:nvPr/>
              </p:nvSpPr>
              <p:spPr bwMode="auto">
                <a:xfrm>
                  <a:off x="3851" y="1634"/>
                  <a:ext cx="84" cy="79"/>
                </a:xfrm>
                <a:prstGeom prst="ellipse">
                  <a:avLst/>
                </a:prstGeom>
                <a:solidFill>
                  <a:srgbClr val="B4B4B4"/>
                </a:solidFill>
                <a:ln w="9525">
                  <a:noFill/>
                  <a:round/>
                  <a:headEnd/>
                  <a:tailEnd/>
                </a:ln>
              </p:spPr>
              <p:txBody>
                <a:bodyPr/>
                <a:lstStyle/>
                <a:p>
                  <a:endParaRPr lang="it-IT"/>
                </a:p>
              </p:txBody>
            </p:sp>
            <p:sp>
              <p:nvSpPr>
                <p:cNvPr id="480389" name="Oval 2181"/>
                <p:cNvSpPr>
                  <a:spLocks noChangeArrowheads="1"/>
                </p:cNvSpPr>
                <p:nvPr/>
              </p:nvSpPr>
              <p:spPr bwMode="auto">
                <a:xfrm>
                  <a:off x="3851" y="1634"/>
                  <a:ext cx="84" cy="79"/>
                </a:xfrm>
                <a:prstGeom prst="ellipse">
                  <a:avLst/>
                </a:prstGeom>
                <a:solidFill>
                  <a:srgbClr val="B6B6B6"/>
                </a:solidFill>
                <a:ln w="9525">
                  <a:noFill/>
                  <a:round/>
                  <a:headEnd/>
                  <a:tailEnd/>
                </a:ln>
              </p:spPr>
              <p:txBody>
                <a:bodyPr/>
                <a:lstStyle/>
                <a:p>
                  <a:endParaRPr lang="it-IT"/>
                </a:p>
              </p:txBody>
            </p:sp>
            <p:sp>
              <p:nvSpPr>
                <p:cNvPr id="480390" name="Oval 2182"/>
                <p:cNvSpPr>
                  <a:spLocks noChangeArrowheads="1"/>
                </p:cNvSpPr>
                <p:nvPr/>
              </p:nvSpPr>
              <p:spPr bwMode="auto">
                <a:xfrm>
                  <a:off x="3851" y="1636"/>
                  <a:ext cx="82" cy="75"/>
                </a:xfrm>
                <a:prstGeom prst="ellipse">
                  <a:avLst/>
                </a:prstGeom>
                <a:solidFill>
                  <a:srgbClr val="B7B7B7"/>
                </a:solidFill>
                <a:ln w="9525">
                  <a:noFill/>
                  <a:round/>
                  <a:headEnd/>
                  <a:tailEnd/>
                </a:ln>
              </p:spPr>
              <p:txBody>
                <a:bodyPr/>
                <a:lstStyle/>
                <a:p>
                  <a:endParaRPr lang="it-IT"/>
                </a:p>
              </p:txBody>
            </p:sp>
            <p:sp>
              <p:nvSpPr>
                <p:cNvPr id="480391" name="Oval 2183"/>
                <p:cNvSpPr>
                  <a:spLocks noChangeArrowheads="1"/>
                </p:cNvSpPr>
                <p:nvPr/>
              </p:nvSpPr>
              <p:spPr bwMode="auto">
                <a:xfrm>
                  <a:off x="3853" y="1636"/>
                  <a:ext cx="80" cy="75"/>
                </a:xfrm>
                <a:prstGeom prst="ellipse">
                  <a:avLst/>
                </a:prstGeom>
                <a:solidFill>
                  <a:srgbClr val="B9B9B9"/>
                </a:solidFill>
                <a:ln w="9525">
                  <a:noFill/>
                  <a:round/>
                  <a:headEnd/>
                  <a:tailEnd/>
                </a:ln>
              </p:spPr>
              <p:txBody>
                <a:bodyPr/>
                <a:lstStyle/>
                <a:p>
                  <a:endParaRPr lang="it-IT"/>
                </a:p>
              </p:txBody>
            </p:sp>
            <p:sp>
              <p:nvSpPr>
                <p:cNvPr id="480392" name="Oval 2184"/>
                <p:cNvSpPr>
                  <a:spLocks noChangeArrowheads="1"/>
                </p:cNvSpPr>
                <p:nvPr/>
              </p:nvSpPr>
              <p:spPr bwMode="auto">
                <a:xfrm>
                  <a:off x="3853" y="1636"/>
                  <a:ext cx="80" cy="75"/>
                </a:xfrm>
                <a:prstGeom prst="ellipse">
                  <a:avLst/>
                </a:prstGeom>
                <a:solidFill>
                  <a:srgbClr val="BABABA"/>
                </a:solidFill>
                <a:ln w="9525">
                  <a:noFill/>
                  <a:round/>
                  <a:headEnd/>
                  <a:tailEnd/>
                </a:ln>
              </p:spPr>
              <p:txBody>
                <a:bodyPr/>
                <a:lstStyle/>
                <a:p>
                  <a:endParaRPr lang="it-IT"/>
                </a:p>
              </p:txBody>
            </p:sp>
            <p:sp>
              <p:nvSpPr>
                <p:cNvPr id="480393" name="Oval 2185"/>
                <p:cNvSpPr>
                  <a:spLocks noChangeArrowheads="1"/>
                </p:cNvSpPr>
                <p:nvPr/>
              </p:nvSpPr>
              <p:spPr bwMode="auto">
                <a:xfrm>
                  <a:off x="3855" y="1638"/>
                  <a:ext cx="76" cy="71"/>
                </a:xfrm>
                <a:prstGeom prst="ellipse">
                  <a:avLst/>
                </a:prstGeom>
                <a:solidFill>
                  <a:srgbClr val="BCBCBC"/>
                </a:solidFill>
                <a:ln w="9525">
                  <a:noFill/>
                  <a:round/>
                  <a:headEnd/>
                  <a:tailEnd/>
                </a:ln>
              </p:spPr>
              <p:txBody>
                <a:bodyPr/>
                <a:lstStyle/>
                <a:p>
                  <a:endParaRPr lang="it-IT"/>
                </a:p>
              </p:txBody>
            </p:sp>
            <p:sp>
              <p:nvSpPr>
                <p:cNvPr id="480394" name="Oval 2186"/>
                <p:cNvSpPr>
                  <a:spLocks noChangeArrowheads="1"/>
                </p:cNvSpPr>
                <p:nvPr/>
              </p:nvSpPr>
              <p:spPr bwMode="auto">
                <a:xfrm>
                  <a:off x="3855" y="1638"/>
                  <a:ext cx="76" cy="71"/>
                </a:xfrm>
                <a:prstGeom prst="ellipse">
                  <a:avLst/>
                </a:prstGeom>
                <a:solidFill>
                  <a:srgbClr val="BDBDBD"/>
                </a:solidFill>
                <a:ln w="9525">
                  <a:noFill/>
                  <a:round/>
                  <a:headEnd/>
                  <a:tailEnd/>
                </a:ln>
              </p:spPr>
              <p:txBody>
                <a:bodyPr/>
                <a:lstStyle/>
                <a:p>
                  <a:endParaRPr lang="it-IT"/>
                </a:p>
              </p:txBody>
            </p:sp>
            <p:sp>
              <p:nvSpPr>
                <p:cNvPr id="480395" name="Oval 2187"/>
                <p:cNvSpPr>
                  <a:spLocks noChangeArrowheads="1"/>
                </p:cNvSpPr>
                <p:nvPr/>
              </p:nvSpPr>
              <p:spPr bwMode="auto">
                <a:xfrm>
                  <a:off x="3858" y="1640"/>
                  <a:ext cx="71" cy="69"/>
                </a:xfrm>
                <a:prstGeom prst="ellipse">
                  <a:avLst/>
                </a:prstGeom>
                <a:solidFill>
                  <a:srgbClr val="BFBFBF"/>
                </a:solidFill>
                <a:ln w="9525">
                  <a:noFill/>
                  <a:round/>
                  <a:headEnd/>
                  <a:tailEnd/>
                </a:ln>
              </p:spPr>
              <p:txBody>
                <a:bodyPr/>
                <a:lstStyle/>
                <a:p>
                  <a:endParaRPr lang="it-IT"/>
                </a:p>
              </p:txBody>
            </p:sp>
            <p:sp>
              <p:nvSpPr>
                <p:cNvPr id="480396" name="Oval 2188"/>
                <p:cNvSpPr>
                  <a:spLocks noChangeArrowheads="1"/>
                </p:cNvSpPr>
                <p:nvPr/>
              </p:nvSpPr>
              <p:spPr bwMode="auto">
                <a:xfrm>
                  <a:off x="3858" y="1640"/>
                  <a:ext cx="71" cy="67"/>
                </a:xfrm>
                <a:prstGeom prst="ellipse">
                  <a:avLst/>
                </a:prstGeom>
                <a:solidFill>
                  <a:srgbClr val="C0C0C0"/>
                </a:solidFill>
                <a:ln w="9525">
                  <a:noFill/>
                  <a:round/>
                  <a:headEnd/>
                  <a:tailEnd/>
                </a:ln>
              </p:spPr>
              <p:txBody>
                <a:bodyPr/>
                <a:lstStyle/>
                <a:p>
                  <a:endParaRPr lang="it-IT"/>
                </a:p>
              </p:txBody>
            </p:sp>
            <p:sp>
              <p:nvSpPr>
                <p:cNvPr id="480397" name="Oval 2189"/>
                <p:cNvSpPr>
                  <a:spLocks noChangeArrowheads="1"/>
                </p:cNvSpPr>
                <p:nvPr/>
              </p:nvSpPr>
              <p:spPr bwMode="auto">
                <a:xfrm>
                  <a:off x="3858" y="1640"/>
                  <a:ext cx="71" cy="67"/>
                </a:xfrm>
                <a:prstGeom prst="ellipse">
                  <a:avLst/>
                </a:prstGeom>
                <a:solidFill>
                  <a:srgbClr val="C1C1C1"/>
                </a:solidFill>
                <a:ln w="9525">
                  <a:noFill/>
                  <a:round/>
                  <a:headEnd/>
                  <a:tailEnd/>
                </a:ln>
              </p:spPr>
              <p:txBody>
                <a:bodyPr/>
                <a:lstStyle/>
                <a:p>
                  <a:endParaRPr lang="it-IT"/>
                </a:p>
              </p:txBody>
            </p:sp>
            <p:sp>
              <p:nvSpPr>
                <p:cNvPr id="480398" name="Oval 2190"/>
                <p:cNvSpPr>
                  <a:spLocks noChangeArrowheads="1"/>
                </p:cNvSpPr>
                <p:nvPr/>
              </p:nvSpPr>
              <p:spPr bwMode="auto">
                <a:xfrm>
                  <a:off x="3860" y="1642"/>
                  <a:ext cx="67" cy="63"/>
                </a:xfrm>
                <a:prstGeom prst="ellipse">
                  <a:avLst/>
                </a:prstGeom>
                <a:solidFill>
                  <a:srgbClr val="C3C3C3"/>
                </a:solidFill>
                <a:ln w="9525">
                  <a:noFill/>
                  <a:round/>
                  <a:headEnd/>
                  <a:tailEnd/>
                </a:ln>
              </p:spPr>
              <p:txBody>
                <a:bodyPr/>
                <a:lstStyle/>
                <a:p>
                  <a:endParaRPr lang="it-IT"/>
                </a:p>
              </p:txBody>
            </p:sp>
            <p:sp>
              <p:nvSpPr>
                <p:cNvPr id="480399" name="Oval 2191"/>
                <p:cNvSpPr>
                  <a:spLocks noChangeArrowheads="1"/>
                </p:cNvSpPr>
                <p:nvPr/>
              </p:nvSpPr>
              <p:spPr bwMode="auto">
                <a:xfrm>
                  <a:off x="3860" y="1642"/>
                  <a:ext cx="67" cy="63"/>
                </a:xfrm>
                <a:prstGeom prst="ellipse">
                  <a:avLst/>
                </a:prstGeom>
                <a:solidFill>
                  <a:srgbClr val="C4C4C4"/>
                </a:solidFill>
                <a:ln w="9525">
                  <a:noFill/>
                  <a:round/>
                  <a:headEnd/>
                  <a:tailEnd/>
                </a:ln>
              </p:spPr>
              <p:txBody>
                <a:bodyPr/>
                <a:lstStyle/>
                <a:p>
                  <a:endParaRPr lang="it-IT"/>
                </a:p>
              </p:txBody>
            </p:sp>
            <p:sp>
              <p:nvSpPr>
                <p:cNvPr id="480400" name="Oval 2192"/>
                <p:cNvSpPr>
                  <a:spLocks noChangeArrowheads="1"/>
                </p:cNvSpPr>
                <p:nvPr/>
              </p:nvSpPr>
              <p:spPr bwMode="auto">
                <a:xfrm>
                  <a:off x="3860" y="1642"/>
                  <a:ext cx="64" cy="63"/>
                </a:xfrm>
                <a:prstGeom prst="ellipse">
                  <a:avLst/>
                </a:prstGeom>
                <a:solidFill>
                  <a:srgbClr val="C5C5C5"/>
                </a:solidFill>
                <a:ln w="9525">
                  <a:noFill/>
                  <a:round/>
                  <a:headEnd/>
                  <a:tailEnd/>
                </a:ln>
              </p:spPr>
              <p:txBody>
                <a:bodyPr/>
                <a:lstStyle/>
                <a:p>
                  <a:endParaRPr lang="it-IT"/>
                </a:p>
              </p:txBody>
            </p:sp>
            <p:sp>
              <p:nvSpPr>
                <p:cNvPr id="480401" name="Oval 2193"/>
                <p:cNvSpPr>
                  <a:spLocks noChangeArrowheads="1"/>
                </p:cNvSpPr>
                <p:nvPr/>
              </p:nvSpPr>
              <p:spPr bwMode="auto">
                <a:xfrm>
                  <a:off x="3862" y="1644"/>
                  <a:ext cx="62" cy="59"/>
                </a:xfrm>
                <a:prstGeom prst="ellipse">
                  <a:avLst/>
                </a:prstGeom>
                <a:solidFill>
                  <a:srgbClr val="C6C6C6"/>
                </a:solidFill>
                <a:ln w="9525">
                  <a:noFill/>
                  <a:round/>
                  <a:headEnd/>
                  <a:tailEnd/>
                </a:ln>
              </p:spPr>
              <p:txBody>
                <a:bodyPr/>
                <a:lstStyle/>
                <a:p>
                  <a:endParaRPr lang="it-IT"/>
                </a:p>
              </p:txBody>
            </p:sp>
            <p:sp>
              <p:nvSpPr>
                <p:cNvPr id="480402" name="Oval 2194"/>
                <p:cNvSpPr>
                  <a:spLocks noChangeArrowheads="1"/>
                </p:cNvSpPr>
                <p:nvPr/>
              </p:nvSpPr>
              <p:spPr bwMode="auto">
                <a:xfrm>
                  <a:off x="3862" y="1644"/>
                  <a:ext cx="62" cy="59"/>
                </a:xfrm>
                <a:prstGeom prst="ellipse">
                  <a:avLst/>
                </a:prstGeom>
                <a:solidFill>
                  <a:srgbClr val="C7C7C7"/>
                </a:solidFill>
                <a:ln w="9525">
                  <a:noFill/>
                  <a:round/>
                  <a:headEnd/>
                  <a:tailEnd/>
                </a:ln>
              </p:spPr>
              <p:txBody>
                <a:bodyPr/>
                <a:lstStyle/>
                <a:p>
                  <a:endParaRPr lang="it-IT"/>
                </a:p>
              </p:txBody>
            </p:sp>
            <p:sp>
              <p:nvSpPr>
                <p:cNvPr id="480403" name="Oval 2195"/>
                <p:cNvSpPr>
                  <a:spLocks noChangeArrowheads="1"/>
                </p:cNvSpPr>
                <p:nvPr/>
              </p:nvSpPr>
              <p:spPr bwMode="auto">
                <a:xfrm>
                  <a:off x="3864" y="1646"/>
                  <a:ext cx="58" cy="55"/>
                </a:xfrm>
                <a:prstGeom prst="ellipse">
                  <a:avLst/>
                </a:prstGeom>
                <a:solidFill>
                  <a:srgbClr val="C8C8C8"/>
                </a:solidFill>
                <a:ln w="9525">
                  <a:noFill/>
                  <a:round/>
                  <a:headEnd/>
                  <a:tailEnd/>
                </a:ln>
              </p:spPr>
              <p:txBody>
                <a:bodyPr/>
                <a:lstStyle/>
                <a:p>
                  <a:endParaRPr lang="it-IT"/>
                </a:p>
              </p:txBody>
            </p:sp>
            <p:sp>
              <p:nvSpPr>
                <p:cNvPr id="480404" name="Oval 2196"/>
                <p:cNvSpPr>
                  <a:spLocks noChangeArrowheads="1"/>
                </p:cNvSpPr>
                <p:nvPr/>
              </p:nvSpPr>
              <p:spPr bwMode="auto">
                <a:xfrm>
                  <a:off x="3864" y="1646"/>
                  <a:ext cx="58" cy="55"/>
                </a:xfrm>
                <a:prstGeom prst="ellipse">
                  <a:avLst/>
                </a:prstGeom>
                <a:solidFill>
                  <a:srgbClr val="CACACA"/>
                </a:solidFill>
                <a:ln w="9525">
                  <a:noFill/>
                  <a:round/>
                  <a:headEnd/>
                  <a:tailEnd/>
                </a:ln>
              </p:spPr>
              <p:txBody>
                <a:bodyPr/>
                <a:lstStyle/>
                <a:p>
                  <a:endParaRPr lang="it-IT"/>
                </a:p>
              </p:txBody>
            </p:sp>
            <p:sp>
              <p:nvSpPr>
                <p:cNvPr id="480405" name="Oval 2197"/>
                <p:cNvSpPr>
                  <a:spLocks noChangeArrowheads="1"/>
                </p:cNvSpPr>
                <p:nvPr/>
              </p:nvSpPr>
              <p:spPr bwMode="auto">
                <a:xfrm>
                  <a:off x="3864" y="1646"/>
                  <a:ext cx="58" cy="55"/>
                </a:xfrm>
                <a:prstGeom prst="ellipse">
                  <a:avLst/>
                </a:prstGeom>
                <a:solidFill>
                  <a:srgbClr val="CBCBCB"/>
                </a:solidFill>
                <a:ln w="9525">
                  <a:noFill/>
                  <a:round/>
                  <a:headEnd/>
                  <a:tailEnd/>
                </a:ln>
              </p:spPr>
              <p:txBody>
                <a:bodyPr/>
                <a:lstStyle/>
                <a:p>
                  <a:endParaRPr lang="it-IT"/>
                </a:p>
              </p:txBody>
            </p:sp>
            <p:sp>
              <p:nvSpPr>
                <p:cNvPr id="480406" name="Oval 2198"/>
                <p:cNvSpPr>
                  <a:spLocks noChangeArrowheads="1"/>
                </p:cNvSpPr>
                <p:nvPr/>
              </p:nvSpPr>
              <p:spPr bwMode="auto">
                <a:xfrm>
                  <a:off x="3866" y="1648"/>
                  <a:ext cx="54" cy="51"/>
                </a:xfrm>
                <a:prstGeom prst="ellipse">
                  <a:avLst/>
                </a:prstGeom>
                <a:solidFill>
                  <a:srgbClr val="CCCCCC"/>
                </a:solidFill>
                <a:ln w="9525">
                  <a:noFill/>
                  <a:round/>
                  <a:headEnd/>
                  <a:tailEnd/>
                </a:ln>
              </p:spPr>
              <p:txBody>
                <a:bodyPr/>
                <a:lstStyle/>
                <a:p>
                  <a:endParaRPr lang="it-IT"/>
                </a:p>
              </p:txBody>
            </p:sp>
            <p:sp>
              <p:nvSpPr>
                <p:cNvPr id="480407" name="Oval 2199"/>
                <p:cNvSpPr>
                  <a:spLocks noChangeArrowheads="1"/>
                </p:cNvSpPr>
                <p:nvPr/>
              </p:nvSpPr>
              <p:spPr bwMode="auto">
                <a:xfrm>
                  <a:off x="3866" y="1648"/>
                  <a:ext cx="54" cy="51"/>
                </a:xfrm>
                <a:prstGeom prst="ellipse">
                  <a:avLst/>
                </a:prstGeom>
                <a:solidFill>
                  <a:srgbClr val="CDCDCD"/>
                </a:solidFill>
                <a:ln w="9525">
                  <a:noFill/>
                  <a:round/>
                  <a:headEnd/>
                  <a:tailEnd/>
                </a:ln>
              </p:spPr>
              <p:txBody>
                <a:bodyPr/>
                <a:lstStyle/>
                <a:p>
                  <a:endParaRPr lang="it-IT"/>
                </a:p>
              </p:txBody>
            </p:sp>
            <p:sp>
              <p:nvSpPr>
                <p:cNvPr id="480408" name="Oval 2200"/>
                <p:cNvSpPr>
                  <a:spLocks noChangeArrowheads="1"/>
                </p:cNvSpPr>
                <p:nvPr/>
              </p:nvSpPr>
              <p:spPr bwMode="auto">
                <a:xfrm>
                  <a:off x="3868" y="1648"/>
                  <a:ext cx="50" cy="51"/>
                </a:xfrm>
                <a:prstGeom prst="ellipse">
                  <a:avLst/>
                </a:prstGeom>
                <a:solidFill>
                  <a:srgbClr val="CDCDCD"/>
                </a:solidFill>
                <a:ln w="9525">
                  <a:noFill/>
                  <a:round/>
                  <a:headEnd/>
                  <a:tailEnd/>
                </a:ln>
              </p:spPr>
              <p:txBody>
                <a:bodyPr/>
                <a:lstStyle/>
                <a:p>
                  <a:endParaRPr lang="it-IT"/>
                </a:p>
              </p:txBody>
            </p:sp>
            <p:sp>
              <p:nvSpPr>
                <p:cNvPr id="480409" name="Oval 2201"/>
                <p:cNvSpPr>
                  <a:spLocks noChangeArrowheads="1"/>
                </p:cNvSpPr>
                <p:nvPr/>
              </p:nvSpPr>
              <p:spPr bwMode="auto">
                <a:xfrm>
                  <a:off x="3868" y="1650"/>
                  <a:ext cx="50" cy="47"/>
                </a:xfrm>
                <a:prstGeom prst="ellipse">
                  <a:avLst/>
                </a:prstGeom>
                <a:solidFill>
                  <a:srgbClr val="CECECE"/>
                </a:solidFill>
                <a:ln w="9525">
                  <a:noFill/>
                  <a:round/>
                  <a:headEnd/>
                  <a:tailEnd/>
                </a:ln>
              </p:spPr>
              <p:txBody>
                <a:bodyPr/>
                <a:lstStyle/>
                <a:p>
                  <a:endParaRPr lang="it-IT"/>
                </a:p>
              </p:txBody>
            </p:sp>
            <p:sp>
              <p:nvSpPr>
                <p:cNvPr id="480410" name="Oval 2202"/>
                <p:cNvSpPr>
                  <a:spLocks noChangeArrowheads="1"/>
                </p:cNvSpPr>
                <p:nvPr/>
              </p:nvSpPr>
              <p:spPr bwMode="auto">
                <a:xfrm>
                  <a:off x="3868" y="1650"/>
                  <a:ext cx="48" cy="47"/>
                </a:xfrm>
                <a:prstGeom prst="ellipse">
                  <a:avLst/>
                </a:prstGeom>
                <a:solidFill>
                  <a:srgbClr val="CFCFCF"/>
                </a:solidFill>
                <a:ln w="9525">
                  <a:noFill/>
                  <a:round/>
                  <a:headEnd/>
                  <a:tailEnd/>
                </a:ln>
              </p:spPr>
              <p:txBody>
                <a:bodyPr/>
                <a:lstStyle/>
                <a:p>
                  <a:endParaRPr lang="it-IT"/>
                </a:p>
              </p:txBody>
            </p:sp>
            <p:sp>
              <p:nvSpPr>
                <p:cNvPr id="480411" name="Oval 2203"/>
                <p:cNvSpPr>
                  <a:spLocks noChangeArrowheads="1"/>
                </p:cNvSpPr>
                <p:nvPr/>
              </p:nvSpPr>
              <p:spPr bwMode="auto">
                <a:xfrm>
                  <a:off x="3870" y="1650"/>
                  <a:ext cx="46" cy="47"/>
                </a:xfrm>
                <a:prstGeom prst="ellipse">
                  <a:avLst/>
                </a:prstGeom>
                <a:solidFill>
                  <a:srgbClr val="D0D0D0"/>
                </a:solidFill>
                <a:ln w="9525">
                  <a:noFill/>
                  <a:round/>
                  <a:headEnd/>
                  <a:tailEnd/>
                </a:ln>
              </p:spPr>
              <p:txBody>
                <a:bodyPr/>
                <a:lstStyle/>
                <a:p>
                  <a:endParaRPr lang="it-IT"/>
                </a:p>
              </p:txBody>
            </p:sp>
            <p:sp>
              <p:nvSpPr>
                <p:cNvPr id="480412" name="Oval 2204"/>
                <p:cNvSpPr>
                  <a:spLocks noChangeArrowheads="1"/>
                </p:cNvSpPr>
                <p:nvPr/>
              </p:nvSpPr>
              <p:spPr bwMode="auto">
                <a:xfrm>
                  <a:off x="3870" y="1652"/>
                  <a:ext cx="46" cy="43"/>
                </a:xfrm>
                <a:prstGeom prst="ellipse">
                  <a:avLst/>
                </a:prstGeom>
                <a:solidFill>
                  <a:srgbClr val="D1D1D1"/>
                </a:solidFill>
                <a:ln w="9525">
                  <a:noFill/>
                  <a:round/>
                  <a:headEnd/>
                  <a:tailEnd/>
                </a:ln>
              </p:spPr>
              <p:txBody>
                <a:bodyPr/>
                <a:lstStyle/>
                <a:p>
                  <a:endParaRPr lang="it-IT"/>
                </a:p>
              </p:txBody>
            </p:sp>
            <p:sp>
              <p:nvSpPr>
                <p:cNvPr id="480413" name="Oval 2205"/>
                <p:cNvSpPr>
                  <a:spLocks noChangeArrowheads="1"/>
                </p:cNvSpPr>
                <p:nvPr/>
              </p:nvSpPr>
              <p:spPr bwMode="auto">
                <a:xfrm>
                  <a:off x="3872" y="1652"/>
                  <a:ext cx="42" cy="43"/>
                </a:xfrm>
                <a:prstGeom prst="ellipse">
                  <a:avLst/>
                </a:prstGeom>
                <a:solidFill>
                  <a:srgbClr val="D2D2D2"/>
                </a:solidFill>
                <a:ln w="9525">
                  <a:noFill/>
                  <a:round/>
                  <a:headEnd/>
                  <a:tailEnd/>
                </a:ln>
              </p:spPr>
              <p:txBody>
                <a:bodyPr/>
                <a:lstStyle/>
                <a:p>
                  <a:endParaRPr lang="it-IT"/>
                </a:p>
              </p:txBody>
            </p:sp>
            <p:sp>
              <p:nvSpPr>
                <p:cNvPr id="480414" name="Oval 2206"/>
                <p:cNvSpPr>
                  <a:spLocks noChangeArrowheads="1"/>
                </p:cNvSpPr>
                <p:nvPr/>
              </p:nvSpPr>
              <p:spPr bwMode="auto">
                <a:xfrm>
                  <a:off x="3872" y="1654"/>
                  <a:ext cx="42" cy="39"/>
                </a:xfrm>
                <a:prstGeom prst="ellipse">
                  <a:avLst/>
                </a:prstGeom>
                <a:solidFill>
                  <a:srgbClr val="D2D2D2"/>
                </a:solidFill>
                <a:ln w="9525">
                  <a:noFill/>
                  <a:round/>
                  <a:headEnd/>
                  <a:tailEnd/>
                </a:ln>
              </p:spPr>
              <p:txBody>
                <a:bodyPr/>
                <a:lstStyle/>
                <a:p>
                  <a:endParaRPr lang="it-IT"/>
                </a:p>
              </p:txBody>
            </p:sp>
            <p:sp>
              <p:nvSpPr>
                <p:cNvPr id="480415" name="Oval 2207"/>
                <p:cNvSpPr>
                  <a:spLocks noChangeArrowheads="1"/>
                </p:cNvSpPr>
                <p:nvPr/>
              </p:nvSpPr>
              <p:spPr bwMode="auto">
                <a:xfrm>
                  <a:off x="3872" y="1654"/>
                  <a:ext cx="40" cy="39"/>
                </a:xfrm>
                <a:prstGeom prst="ellipse">
                  <a:avLst/>
                </a:prstGeom>
                <a:solidFill>
                  <a:srgbClr val="D3D3D3"/>
                </a:solidFill>
                <a:ln w="9525">
                  <a:noFill/>
                  <a:round/>
                  <a:headEnd/>
                  <a:tailEnd/>
                </a:ln>
              </p:spPr>
              <p:txBody>
                <a:bodyPr/>
                <a:lstStyle/>
                <a:p>
                  <a:endParaRPr lang="it-IT"/>
                </a:p>
              </p:txBody>
            </p:sp>
            <p:sp>
              <p:nvSpPr>
                <p:cNvPr id="480416" name="Oval 2208"/>
                <p:cNvSpPr>
                  <a:spLocks noChangeArrowheads="1"/>
                </p:cNvSpPr>
                <p:nvPr/>
              </p:nvSpPr>
              <p:spPr bwMode="auto">
                <a:xfrm>
                  <a:off x="3874" y="1654"/>
                  <a:ext cx="38" cy="39"/>
                </a:xfrm>
                <a:prstGeom prst="ellipse">
                  <a:avLst/>
                </a:prstGeom>
                <a:solidFill>
                  <a:srgbClr val="D4D4D4"/>
                </a:solidFill>
                <a:ln w="9525">
                  <a:noFill/>
                  <a:round/>
                  <a:headEnd/>
                  <a:tailEnd/>
                </a:ln>
              </p:spPr>
              <p:txBody>
                <a:bodyPr/>
                <a:lstStyle/>
                <a:p>
                  <a:endParaRPr lang="it-IT"/>
                </a:p>
              </p:txBody>
            </p:sp>
            <p:sp>
              <p:nvSpPr>
                <p:cNvPr id="480417" name="Oval 2209"/>
                <p:cNvSpPr>
                  <a:spLocks noChangeArrowheads="1"/>
                </p:cNvSpPr>
                <p:nvPr/>
              </p:nvSpPr>
              <p:spPr bwMode="auto">
                <a:xfrm>
                  <a:off x="3874" y="1656"/>
                  <a:ext cx="38" cy="35"/>
                </a:xfrm>
                <a:prstGeom prst="ellipse">
                  <a:avLst/>
                </a:prstGeom>
                <a:solidFill>
                  <a:srgbClr val="D4D4D4"/>
                </a:solidFill>
                <a:ln w="9525">
                  <a:noFill/>
                  <a:round/>
                  <a:headEnd/>
                  <a:tailEnd/>
                </a:ln>
              </p:spPr>
              <p:txBody>
                <a:bodyPr/>
                <a:lstStyle/>
                <a:p>
                  <a:endParaRPr lang="it-IT"/>
                </a:p>
              </p:txBody>
            </p:sp>
            <p:sp>
              <p:nvSpPr>
                <p:cNvPr id="480418" name="Oval 2210"/>
                <p:cNvSpPr>
                  <a:spLocks noChangeArrowheads="1"/>
                </p:cNvSpPr>
                <p:nvPr/>
              </p:nvSpPr>
              <p:spPr bwMode="auto">
                <a:xfrm>
                  <a:off x="3874" y="1656"/>
                  <a:ext cx="36" cy="35"/>
                </a:xfrm>
                <a:prstGeom prst="ellipse">
                  <a:avLst/>
                </a:prstGeom>
                <a:solidFill>
                  <a:srgbClr val="D5D5D5"/>
                </a:solidFill>
                <a:ln w="9525">
                  <a:noFill/>
                  <a:round/>
                  <a:headEnd/>
                  <a:tailEnd/>
                </a:ln>
              </p:spPr>
              <p:txBody>
                <a:bodyPr/>
                <a:lstStyle/>
                <a:p>
                  <a:endParaRPr lang="it-IT"/>
                </a:p>
              </p:txBody>
            </p:sp>
            <p:sp>
              <p:nvSpPr>
                <p:cNvPr id="480419" name="Oval 2211"/>
                <p:cNvSpPr>
                  <a:spLocks noChangeArrowheads="1"/>
                </p:cNvSpPr>
                <p:nvPr/>
              </p:nvSpPr>
              <p:spPr bwMode="auto">
                <a:xfrm>
                  <a:off x="3876" y="1656"/>
                  <a:ext cx="34" cy="35"/>
                </a:xfrm>
                <a:prstGeom prst="ellipse">
                  <a:avLst/>
                </a:prstGeom>
                <a:solidFill>
                  <a:srgbClr val="D5D5D5"/>
                </a:solidFill>
                <a:ln w="9525">
                  <a:noFill/>
                  <a:round/>
                  <a:headEnd/>
                  <a:tailEnd/>
                </a:ln>
              </p:spPr>
              <p:txBody>
                <a:bodyPr/>
                <a:lstStyle/>
                <a:p>
                  <a:endParaRPr lang="it-IT"/>
                </a:p>
              </p:txBody>
            </p:sp>
            <p:sp>
              <p:nvSpPr>
                <p:cNvPr id="480420" name="Oval 2212"/>
                <p:cNvSpPr>
                  <a:spLocks noChangeArrowheads="1"/>
                </p:cNvSpPr>
                <p:nvPr/>
              </p:nvSpPr>
              <p:spPr bwMode="auto">
                <a:xfrm>
                  <a:off x="3876" y="1658"/>
                  <a:ext cx="34" cy="31"/>
                </a:xfrm>
                <a:prstGeom prst="ellipse">
                  <a:avLst/>
                </a:prstGeom>
                <a:solidFill>
                  <a:srgbClr val="D6D6D6"/>
                </a:solidFill>
                <a:ln w="9525">
                  <a:noFill/>
                  <a:round/>
                  <a:headEnd/>
                  <a:tailEnd/>
                </a:ln>
              </p:spPr>
              <p:txBody>
                <a:bodyPr/>
                <a:lstStyle/>
                <a:p>
                  <a:endParaRPr lang="it-IT"/>
                </a:p>
              </p:txBody>
            </p:sp>
            <p:sp>
              <p:nvSpPr>
                <p:cNvPr id="480421" name="Oval 2213"/>
                <p:cNvSpPr>
                  <a:spLocks noChangeArrowheads="1"/>
                </p:cNvSpPr>
                <p:nvPr/>
              </p:nvSpPr>
              <p:spPr bwMode="auto">
                <a:xfrm>
                  <a:off x="3878" y="1658"/>
                  <a:ext cx="30" cy="31"/>
                </a:xfrm>
                <a:prstGeom prst="ellipse">
                  <a:avLst/>
                </a:prstGeom>
                <a:solidFill>
                  <a:srgbClr val="D7D7D7"/>
                </a:solidFill>
                <a:ln w="9525">
                  <a:noFill/>
                  <a:round/>
                  <a:headEnd/>
                  <a:tailEnd/>
                </a:ln>
              </p:spPr>
              <p:txBody>
                <a:bodyPr/>
                <a:lstStyle/>
                <a:p>
                  <a:endParaRPr lang="it-IT"/>
                </a:p>
              </p:txBody>
            </p:sp>
            <p:sp>
              <p:nvSpPr>
                <p:cNvPr id="480422" name="Oval 2214"/>
                <p:cNvSpPr>
                  <a:spLocks noChangeArrowheads="1"/>
                </p:cNvSpPr>
                <p:nvPr/>
              </p:nvSpPr>
              <p:spPr bwMode="auto">
                <a:xfrm>
                  <a:off x="3878" y="1660"/>
                  <a:ext cx="30" cy="27"/>
                </a:xfrm>
                <a:prstGeom prst="ellipse">
                  <a:avLst/>
                </a:prstGeom>
                <a:solidFill>
                  <a:srgbClr val="D7D7D7"/>
                </a:solidFill>
                <a:ln w="9525">
                  <a:noFill/>
                  <a:round/>
                  <a:headEnd/>
                  <a:tailEnd/>
                </a:ln>
              </p:spPr>
              <p:txBody>
                <a:bodyPr/>
                <a:lstStyle/>
                <a:p>
                  <a:endParaRPr lang="it-IT"/>
                </a:p>
              </p:txBody>
            </p:sp>
            <p:sp>
              <p:nvSpPr>
                <p:cNvPr id="480423" name="Oval 2215"/>
                <p:cNvSpPr>
                  <a:spLocks noChangeArrowheads="1"/>
                </p:cNvSpPr>
                <p:nvPr/>
              </p:nvSpPr>
              <p:spPr bwMode="auto">
                <a:xfrm>
                  <a:off x="3880" y="1660"/>
                  <a:ext cx="26" cy="27"/>
                </a:xfrm>
                <a:prstGeom prst="ellipse">
                  <a:avLst/>
                </a:prstGeom>
                <a:solidFill>
                  <a:srgbClr val="D8D8D8"/>
                </a:solidFill>
                <a:ln w="9525">
                  <a:noFill/>
                  <a:round/>
                  <a:headEnd/>
                  <a:tailEnd/>
                </a:ln>
              </p:spPr>
              <p:txBody>
                <a:bodyPr/>
                <a:lstStyle/>
                <a:p>
                  <a:endParaRPr lang="it-IT"/>
                </a:p>
              </p:txBody>
            </p:sp>
            <p:sp>
              <p:nvSpPr>
                <p:cNvPr id="480424" name="Oval 2216"/>
                <p:cNvSpPr>
                  <a:spLocks noChangeArrowheads="1"/>
                </p:cNvSpPr>
                <p:nvPr/>
              </p:nvSpPr>
              <p:spPr bwMode="auto">
                <a:xfrm>
                  <a:off x="3880" y="1660"/>
                  <a:ext cx="26" cy="27"/>
                </a:xfrm>
                <a:prstGeom prst="ellipse">
                  <a:avLst/>
                </a:prstGeom>
                <a:solidFill>
                  <a:srgbClr val="D8D8D8"/>
                </a:solidFill>
                <a:ln w="9525">
                  <a:noFill/>
                  <a:round/>
                  <a:headEnd/>
                  <a:tailEnd/>
                </a:ln>
              </p:spPr>
              <p:txBody>
                <a:bodyPr/>
                <a:lstStyle/>
                <a:p>
                  <a:endParaRPr lang="it-IT"/>
                </a:p>
              </p:txBody>
            </p:sp>
            <p:sp>
              <p:nvSpPr>
                <p:cNvPr id="480425" name="Oval 2217"/>
                <p:cNvSpPr>
                  <a:spLocks noChangeArrowheads="1"/>
                </p:cNvSpPr>
                <p:nvPr/>
              </p:nvSpPr>
              <p:spPr bwMode="auto">
                <a:xfrm>
                  <a:off x="3880" y="1662"/>
                  <a:ext cx="24" cy="22"/>
                </a:xfrm>
                <a:prstGeom prst="ellipse">
                  <a:avLst/>
                </a:prstGeom>
                <a:solidFill>
                  <a:srgbClr val="D8D8D8"/>
                </a:solidFill>
                <a:ln w="9525">
                  <a:noFill/>
                  <a:round/>
                  <a:headEnd/>
                  <a:tailEnd/>
                </a:ln>
              </p:spPr>
              <p:txBody>
                <a:bodyPr/>
                <a:lstStyle/>
                <a:p>
                  <a:endParaRPr lang="it-IT"/>
                </a:p>
              </p:txBody>
            </p:sp>
            <p:sp>
              <p:nvSpPr>
                <p:cNvPr id="480426" name="Oval 2218"/>
                <p:cNvSpPr>
                  <a:spLocks noChangeArrowheads="1"/>
                </p:cNvSpPr>
                <p:nvPr/>
              </p:nvSpPr>
              <p:spPr bwMode="auto">
                <a:xfrm>
                  <a:off x="3882" y="1662"/>
                  <a:ext cx="22" cy="22"/>
                </a:xfrm>
                <a:prstGeom prst="ellipse">
                  <a:avLst/>
                </a:prstGeom>
                <a:solidFill>
                  <a:srgbClr val="D9D9D9"/>
                </a:solidFill>
                <a:ln w="9525">
                  <a:noFill/>
                  <a:round/>
                  <a:headEnd/>
                  <a:tailEnd/>
                </a:ln>
              </p:spPr>
              <p:txBody>
                <a:bodyPr/>
                <a:lstStyle/>
                <a:p>
                  <a:endParaRPr lang="it-IT"/>
                </a:p>
              </p:txBody>
            </p:sp>
            <p:sp>
              <p:nvSpPr>
                <p:cNvPr id="480427" name="Oval 2219"/>
                <p:cNvSpPr>
                  <a:spLocks noChangeArrowheads="1"/>
                </p:cNvSpPr>
                <p:nvPr/>
              </p:nvSpPr>
              <p:spPr bwMode="auto">
                <a:xfrm>
                  <a:off x="3882" y="1664"/>
                  <a:ext cx="22" cy="18"/>
                </a:xfrm>
                <a:prstGeom prst="ellipse">
                  <a:avLst/>
                </a:prstGeom>
                <a:solidFill>
                  <a:srgbClr val="D9D9D9"/>
                </a:solidFill>
                <a:ln w="9525">
                  <a:noFill/>
                  <a:round/>
                  <a:headEnd/>
                  <a:tailEnd/>
                </a:ln>
              </p:spPr>
              <p:txBody>
                <a:bodyPr/>
                <a:lstStyle/>
                <a:p>
                  <a:endParaRPr lang="it-IT"/>
                </a:p>
              </p:txBody>
            </p:sp>
            <p:sp>
              <p:nvSpPr>
                <p:cNvPr id="480428" name="Oval 2220"/>
                <p:cNvSpPr>
                  <a:spLocks noChangeArrowheads="1"/>
                </p:cNvSpPr>
                <p:nvPr/>
              </p:nvSpPr>
              <p:spPr bwMode="auto">
                <a:xfrm>
                  <a:off x="3882" y="1664"/>
                  <a:ext cx="20" cy="18"/>
                </a:xfrm>
                <a:prstGeom prst="ellipse">
                  <a:avLst/>
                </a:prstGeom>
                <a:solidFill>
                  <a:srgbClr val="DADADA"/>
                </a:solidFill>
                <a:ln w="9525">
                  <a:noFill/>
                  <a:round/>
                  <a:headEnd/>
                  <a:tailEnd/>
                </a:ln>
              </p:spPr>
              <p:txBody>
                <a:bodyPr/>
                <a:lstStyle/>
                <a:p>
                  <a:endParaRPr lang="it-IT"/>
                </a:p>
              </p:txBody>
            </p:sp>
            <p:sp>
              <p:nvSpPr>
                <p:cNvPr id="480429" name="Oval 2221"/>
                <p:cNvSpPr>
                  <a:spLocks noChangeArrowheads="1"/>
                </p:cNvSpPr>
                <p:nvPr/>
              </p:nvSpPr>
              <p:spPr bwMode="auto">
                <a:xfrm>
                  <a:off x="3884" y="1664"/>
                  <a:ext cx="18" cy="18"/>
                </a:xfrm>
                <a:prstGeom prst="ellipse">
                  <a:avLst/>
                </a:prstGeom>
                <a:solidFill>
                  <a:srgbClr val="DADADA"/>
                </a:solidFill>
                <a:ln w="9525">
                  <a:noFill/>
                  <a:round/>
                  <a:headEnd/>
                  <a:tailEnd/>
                </a:ln>
              </p:spPr>
              <p:txBody>
                <a:bodyPr/>
                <a:lstStyle/>
                <a:p>
                  <a:endParaRPr lang="it-IT"/>
                </a:p>
              </p:txBody>
            </p:sp>
            <p:sp>
              <p:nvSpPr>
                <p:cNvPr id="480430" name="Oval 2222"/>
                <p:cNvSpPr>
                  <a:spLocks noChangeArrowheads="1"/>
                </p:cNvSpPr>
                <p:nvPr/>
              </p:nvSpPr>
              <p:spPr bwMode="auto">
                <a:xfrm>
                  <a:off x="3884" y="1666"/>
                  <a:ext cx="18" cy="14"/>
                </a:xfrm>
                <a:prstGeom prst="ellipse">
                  <a:avLst/>
                </a:prstGeom>
                <a:solidFill>
                  <a:srgbClr val="DADADA"/>
                </a:solidFill>
                <a:ln w="9525">
                  <a:noFill/>
                  <a:round/>
                  <a:headEnd/>
                  <a:tailEnd/>
                </a:ln>
              </p:spPr>
              <p:txBody>
                <a:bodyPr/>
                <a:lstStyle/>
                <a:p>
                  <a:endParaRPr lang="it-IT"/>
                </a:p>
              </p:txBody>
            </p:sp>
            <p:sp>
              <p:nvSpPr>
                <p:cNvPr id="480431" name="Oval 2223"/>
                <p:cNvSpPr>
                  <a:spLocks noChangeArrowheads="1"/>
                </p:cNvSpPr>
                <p:nvPr/>
              </p:nvSpPr>
              <p:spPr bwMode="auto">
                <a:xfrm>
                  <a:off x="3886" y="1666"/>
                  <a:ext cx="14" cy="14"/>
                </a:xfrm>
                <a:prstGeom prst="ellipse">
                  <a:avLst/>
                </a:prstGeom>
                <a:solidFill>
                  <a:srgbClr val="DBDBDB"/>
                </a:solidFill>
                <a:ln w="9525">
                  <a:noFill/>
                  <a:round/>
                  <a:headEnd/>
                  <a:tailEnd/>
                </a:ln>
              </p:spPr>
              <p:txBody>
                <a:bodyPr/>
                <a:lstStyle/>
                <a:p>
                  <a:endParaRPr lang="it-IT"/>
                </a:p>
              </p:txBody>
            </p:sp>
            <p:sp>
              <p:nvSpPr>
                <p:cNvPr id="480432" name="Oval 2224"/>
                <p:cNvSpPr>
                  <a:spLocks noChangeArrowheads="1"/>
                </p:cNvSpPr>
                <p:nvPr/>
              </p:nvSpPr>
              <p:spPr bwMode="auto">
                <a:xfrm>
                  <a:off x="3886" y="1666"/>
                  <a:ext cx="14" cy="14"/>
                </a:xfrm>
                <a:prstGeom prst="ellipse">
                  <a:avLst/>
                </a:prstGeom>
                <a:solidFill>
                  <a:srgbClr val="DBDBDB"/>
                </a:solidFill>
                <a:ln w="9525">
                  <a:noFill/>
                  <a:round/>
                  <a:headEnd/>
                  <a:tailEnd/>
                </a:ln>
              </p:spPr>
              <p:txBody>
                <a:bodyPr/>
                <a:lstStyle/>
                <a:p>
                  <a:endParaRPr lang="it-IT"/>
                </a:p>
              </p:txBody>
            </p:sp>
            <p:sp>
              <p:nvSpPr>
                <p:cNvPr id="480433" name="Oval 2225"/>
                <p:cNvSpPr>
                  <a:spLocks noChangeArrowheads="1"/>
                </p:cNvSpPr>
                <p:nvPr/>
              </p:nvSpPr>
              <p:spPr bwMode="auto">
                <a:xfrm>
                  <a:off x="3888" y="1668"/>
                  <a:ext cx="10" cy="10"/>
                </a:xfrm>
                <a:prstGeom prst="ellipse">
                  <a:avLst/>
                </a:prstGeom>
                <a:solidFill>
                  <a:srgbClr val="DBDBDB"/>
                </a:solidFill>
                <a:ln w="9525">
                  <a:noFill/>
                  <a:round/>
                  <a:headEnd/>
                  <a:tailEnd/>
                </a:ln>
              </p:spPr>
              <p:txBody>
                <a:bodyPr/>
                <a:lstStyle/>
                <a:p>
                  <a:endParaRPr lang="it-IT"/>
                </a:p>
              </p:txBody>
            </p:sp>
            <p:sp>
              <p:nvSpPr>
                <p:cNvPr id="480434" name="Oval 2226"/>
                <p:cNvSpPr>
                  <a:spLocks noChangeArrowheads="1"/>
                </p:cNvSpPr>
                <p:nvPr/>
              </p:nvSpPr>
              <p:spPr bwMode="auto">
                <a:xfrm>
                  <a:off x="3888" y="1668"/>
                  <a:ext cx="10" cy="10"/>
                </a:xfrm>
                <a:prstGeom prst="ellipse">
                  <a:avLst/>
                </a:prstGeom>
                <a:solidFill>
                  <a:srgbClr val="DBDBDB"/>
                </a:solidFill>
                <a:ln w="9525">
                  <a:noFill/>
                  <a:round/>
                  <a:headEnd/>
                  <a:tailEnd/>
                </a:ln>
              </p:spPr>
              <p:txBody>
                <a:bodyPr/>
                <a:lstStyle/>
                <a:p>
                  <a:endParaRPr lang="it-IT"/>
                </a:p>
              </p:txBody>
            </p:sp>
            <p:sp>
              <p:nvSpPr>
                <p:cNvPr id="480435" name="Oval 2227"/>
                <p:cNvSpPr>
                  <a:spLocks noChangeArrowheads="1"/>
                </p:cNvSpPr>
                <p:nvPr/>
              </p:nvSpPr>
              <p:spPr bwMode="auto">
                <a:xfrm>
                  <a:off x="3888" y="1668"/>
                  <a:ext cx="8" cy="10"/>
                </a:xfrm>
                <a:prstGeom prst="ellipse">
                  <a:avLst/>
                </a:prstGeom>
                <a:solidFill>
                  <a:srgbClr val="DCDCDC"/>
                </a:solidFill>
                <a:ln w="9525">
                  <a:noFill/>
                  <a:round/>
                  <a:headEnd/>
                  <a:tailEnd/>
                </a:ln>
              </p:spPr>
              <p:txBody>
                <a:bodyPr/>
                <a:lstStyle/>
                <a:p>
                  <a:endParaRPr lang="it-IT"/>
                </a:p>
              </p:txBody>
            </p:sp>
            <p:sp>
              <p:nvSpPr>
                <p:cNvPr id="480436" name="Oval 2228"/>
                <p:cNvSpPr>
                  <a:spLocks noChangeArrowheads="1"/>
                </p:cNvSpPr>
                <p:nvPr/>
              </p:nvSpPr>
              <p:spPr bwMode="auto">
                <a:xfrm>
                  <a:off x="3890" y="1670"/>
                  <a:ext cx="6" cy="6"/>
                </a:xfrm>
                <a:prstGeom prst="ellipse">
                  <a:avLst/>
                </a:prstGeom>
                <a:solidFill>
                  <a:srgbClr val="DCDCDC"/>
                </a:solidFill>
                <a:ln w="9525">
                  <a:noFill/>
                  <a:round/>
                  <a:headEnd/>
                  <a:tailEnd/>
                </a:ln>
              </p:spPr>
              <p:txBody>
                <a:bodyPr/>
                <a:lstStyle/>
                <a:p>
                  <a:endParaRPr lang="it-IT"/>
                </a:p>
              </p:txBody>
            </p:sp>
            <p:sp>
              <p:nvSpPr>
                <p:cNvPr id="480437" name="Oval 2229"/>
                <p:cNvSpPr>
                  <a:spLocks noChangeArrowheads="1"/>
                </p:cNvSpPr>
                <p:nvPr/>
              </p:nvSpPr>
              <p:spPr bwMode="auto">
                <a:xfrm>
                  <a:off x="3890" y="1670"/>
                  <a:ext cx="6" cy="6"/>
                </a:xfrm>
                <a:prstGeom prst="ellipse">
                  <a:avLst/>
                </a:prstGeom>
                <a:solidFill>
                  <a:srgbClr val="DCDCDC"/>
                </a:solidFill>
                <a:ln w="9525">
                  <a:noFill/>
                  <a:round/>
                  <a:headEnd/>
                  <a:tailEnd/>
                </a:ln>
              </p:spPr>
              <p:txBody>
                <a:bodyPr/>
                <a:lstStyle/>
                <a:p>
                  <a:endParaRPr lang="it-IT"/>
                </a:p>
              </p:txBody>
            </p:sp>
            <p:sp>
              <p:nvSpPr>
                <p:cNvPr id="480438" name="Oval 2230"/>
                <p:cNvSpPr>
                  <a:spLocks noChangeArrowheads="1"/>
                </p:cNvSpPr>
                <p:nvPr/>
              </p:nvSpPr>
              <p:spPr bwMode="auto">
                <a:xfrm>
                  <a:off x="3890" y="1670"/>
                  <a:ext cx="4" cy="6"/>
                </a:xfrm>
                <a:prstGeom prst="ellipse">
                  <a:avLst/>
                </a:prstGeom>
                <a:solidFill>
                  <a:srgbClr val="DCDCDC"/>
                </a:solidFill>
                <a:ln w="9525">
                  <a:noFill/>
                  <a:round/>
                  <a:headEnd/>
                  <a:tailEnd/>
                </a:ln>
              </p:spPr>
              <p:txBody>
                <a:bodyPr/>
                <a:lstStyle/>
                <a:p>
                  <a:endParaRPr lang="it-IT"/>
                </a:p>
              </p:txBody>
            </p:sp>
          </p:grpSp>
          <p:sp>
            <p:nvSpPr>
              <p:cNvPr id="480439" name="Oval 2231"/>
              <p:cNvSpPr>
                <a:spLocks noChangeArrowheads="1"/>
              </p:cNvSpPr>
              <p:nvPr/>
            </p:nvSpPr>
            <p:spPr bwMode="auto">
              <a:xfrm>
                <a:off x="3789" y="1575"/>
                <a:ext cx="209" cy="197"/>
              </a:xfrm>
              <a:prstGeom prst="ellipse">
                <a:avLst/>
              </a:prstGeom>
              <a:noFill/>
              <a:ln w="3175">
                <a:solidFill>
                  <a:srgbClr val="000000"/>
                </a:solidFill>
                <a:round/>
                <a:headEnd/>
                <a:tailEnd/>
              </a:ln>
            </p:spPr>
            <p:txBody>
              <a:bodyPr/>
              <a:lstStyle/>
              <a:p>
                <a:endParaRPr lang="it-IT"/>
              </a:p>
            </p:txBody>
          </p:sp>
        </p:grpSp>
        <p:grpSp>
          <p:nvGrpSpPr>
            <p:cNvPr id="480440" name="Group 2232"/>
            <p:cNvGrpSpPr>
              <a:grpSpLocks/>
            </p:cNvGrpSpPr>
            <p:nvPr/>
          </p:nvGrpSpPr>
          <p:grpSpPr bwMode="auto">
            <a:xfrm>
              <a:off x="3991" y="1575"/>
              <a:ext cx="209" cy="197"/>
              <a:chOff x="3991" y="1575"/>
              <a:chExt cx="209" cy="197"/>
            </a:xfrm>
          </p:grpSpPr>
          <p:grpSp>
            <p:nvGrpSpPr>
              <p:cNvPr id="480441" name="Group 2233"/>
              <p:cNvGrpSpPr>
                <a:grpSpLocks/>
              </p:cNvGrpSpPr>
              <p:nvPr/>
            </p:nvGrpSpPr>
            <p:grpSpPr bwMode="auto">
              <a:xfrm>
                <a:off x="3991" y="1575"/>
                <a:ext cx="209" cy="197"/>
                <a:chOff x="3991" y="1575"/>
                <a:chExt cx="209" cy="197"/>
              </a:xfrm>
            </p:grpSpPr>
            <p:sp>
              <p:nvSpPr>
                <p:cNvPr id="480442" name="Oval 2234"/>
                <p:cNvSpPr>
                  <a:spLocks noChangeArrowheads="1"/>
                </p:cNvSpPr>
                <p:nvPr/>
              </p:nvSpPr>
              <p:spPr bwMode="auto">
                <a:xfrm>
                  <a:off x="3991" y="1575"/>
                  <a:ext cx="209" cy="197"/>
                </a:xfrm>
                <a:prstGeom prst="ellipse">
                  <a:avLst/>
                </a:prstGeom>
                <a:solidFill>
                  <a:srgbClr val="000000"/>
                </a:solidFill>
                <a:ln w="9525">
                  <a:noFill/>
                  <a:round/>
                  <a:headEnd/>
                  <a:tailEnd/>
                </a:ln>
              </p:spPr>
              <p:txBody>
                <a:bodyPr/>
                <a:lstStyle/>
                <a:p>
                  <a:endParaRPr lang="it-IT"/>
                </a:p>
              </p:txBody>
            </p:sp>
            <p:sp>
              <p:nvSpPr>
                <p:cNvPr id="480443" name="Oval 2235"/>
                <p:cNvSpPr>
                  <a:spLocks noChangeArrowheads="1"/>
                </p:cNvSpPr>
                <p:nvPr/>
              </p:nvSpPr>
              <p:spPr bwMode="auto">
                <a:xfrm>
                  <a:off x="3993" y="1577"/>
                  <a:ext cx="205" cy="193"/>
                </a:xfrm>
                <a:prstGeom prst="ellipse">
                  <a:avLst/>
                </a:prstGeom>
                <a:solidFill>
                  <a:srgbClr val="090909"/>
                </a:solidFill>
                <a:ln w="9525">
                  <a:noFill/>
                  <a:round/>
                  <a:headEnd/>
                  <a:tailEnd/>
                </a:ln>
              </p:spPr>
              <p:txBody>
                <a:bodyPr/>
                <a:lstStyle/>
                <a:p>
                  <a:endParaRPr lang="it-IT"/>
                </a:p>
              </p:txBody>
            </p:sp>
            <p:sp>
              <p:nvSpPr>
                <p:cNvPr id="480444" name="Oval 2236"/>
                <p:cNvSpPr>
                  <a:spLocks noChangeArrowheads="1"/>
                </p:cNvSpPr>
                <p:nvPr/>
              </p:nvSpPr>
              <p:spPr bwMode="auto">
                <a:xfrm>
                  <a:off x="3993" y="1577"/>
                  <a:ext cx="205" cy="193"/>
                </a:xfrm>
                <a:prstGeom prst="ellipse">
                  <a:avLst/>
                </a:prstGeom>
                <a:solidFill>
                  <a:srgbClr val="0D0D0D"/>
                </a:solidFill>
                <a:ln w="9525">
                  <a:noFill/>
                  <a:round/>
                  <a:headEnd/>
                  <a:tailEnd/>
                </a:ln>
              </p:spPr>
              <p:txBody>
                <a:bodyPr/>
                <a:lstStyle/>
                <a:p>
                  <a:endParaRPr lang="it-IT"/>
                </a:p>
              </p:txBody>
            </p:sp>
            <p:sp>
              <p:nvSpPr>
                <p:cNvPr id="480445" name="Oval 2237"/>
                <p:cNvSpPr>
                  <a:spLocks noChangeArrowheads="1"/>
                </p:cNvSpPr>
                <p:nvPr/>
              </p:nvSpPr>
              <p:spPr bwMode="auto">
                <a:xfrm>
                  <a:off x="3993" y="1577"/>
                  <a:ext cx="203" cy="193"/>
                </a:xfrm>
                <a:prstGeom prst="ellipse">
                  <a:avLst/>
                </a:prstGeom>
                <a:solidFill>
                  <a:srgbClr val="101010"/>
                </a:solidFill>
                <a:ln w="9525">
                  <a:noFill/>
                  <a:round/>
                  <a:headEnd/>
                  <a:tailEnd/>
                </a:ln>
              </p:spPr>
              <p:txBody>
                <a:bodyPr/>
                <a:lstStyle/>
                <a:p>
                  <a:endParaRPr lang="it-IT"/>
                </a:p>
              </p:txBody>
            </p:sp>
            <p:sp>
              <p:nvSpPr>
                <p:cNvPr id="480446" name="Oval 2238"/>
                <p:cNvSpPr>
                  <a:spLocks noChangeArrowheads="1"/>
                </p:cNvSpPr>
                <p:nvPr/>
              </p:nvSpPr>
              <p:spPr bwMode="auto">
                <a:xfrm>
                  <a:off x="3996" y="1579"/>
                  <a:ext cx="200" cy="189"/>
                </a:xfrm>
                <a:prstGeom prst="ellipse">
                  <a:avLst/>
                </a:prstGeom>
                <a:solidFill>
                  <a:srgbClr val="131313"/>
                </a:solidFill>
                <a:ln w="9525">
                  <a:noFill/>
                  <a:round/>
                  <a:headEnd/>
                  <a:tailEnd/>
                </a:ln>
              </p:spPr>
              <p:txBody>
                <a:bodyPr/>
                <a:lstStyle/>
                <a:p>
                  <a:endParaRPr lang="it-IT"/>
                </a:p>
              </p:txBody>
            </p:sp>
            <p:sp>
              <p:nvSpPr>
                <p:cNvPr id="480447" name="Oval 2239"/>
                <p:cNvSpPr>
                  <a:spLocks noChangeArrowheads="1"/>
                </p:cNvSpPr>
                <p:nvPr/>
              </p:nvSpPr>
              <p:spPr bwMode="auto">
                <a:xfrm>
                  <a:off x="3996" y="1579"/>
                  <a:ext cx="200" cy="189"/>
                </a:xfrm>
                <a:prstGeom prst="ellipse">
                  <a:avLst/>
                </a:prstGeom>
                <a:solidFill>
                  <a:srgbClr val="161616"/>
                </a:solidFill>
                <a:ln w="9525">
                  <a:noFill/>
                  <a:round/>
                  <a:headEnd/>
                  <a:tailEnd/>
                </a:ln>
              </p:spPr>
              <p:txBody>
                <a:bodyPr/>
                <a:lstStyle/>
                <a:p>
                  <a:endParaRPr lang="it-IT"/>
                </a:p>
              </p:txBody>
            </p:sp>
            <p:sp>
              <p:nvSpPr>
                <p:cNvPr id="480448" name="Oval 2240"/>
                <p:cNvSpPr>
                  <a:spLocks noChangeArrowheads="1"/>
                </p:cNvSpPr>
                <p:nvPr/>
              </p:nvSpPr>
              <p:spPr bwMode="auto">
                <a:xfrm>
                  <a:off x="3998" y="1581"/>
                  <a:ext cx="196" cy="185"/>
                </a:xfrm>
                <a:prstGeom prst="ellipse">
                  <a:avLst/>
                </a:prstGeom>
                <a:solidFill>
                  <a:srgbClr val="191919"/>
                </a:solidFill>
                <a:ln w="9525">
                  <a:noFill/>
                  <a:round/>
                  <a:headEnd/>
                  <a:tailEnd/>
                </a:ln>
              </p:spPr>
              <p:txBody>
                <a:bodyPr/>
                <a:lstStyle/>
                <a:p>
                  <a:endParaRPr lang="it-IT"/>
                </a:p>
              </p:txBody>
            </p:sp>
            <p:sp>
              <p:nvSpPr>
                <p:cNvPr id="480449" name="Oval 2241"/>
                <p:cNvSpPr>
                  <a:spLocks noChangeArrowheads="1"/>
                </p:cNvSpPr>
                <p:nvPr/>
              </p:nvSpPr>
              <p:spPr bwMode="auto">
                <a:xfrm>
                  <a:off x="3998" y="1581"/>
                  <a:ext cx="196" cy="185"/>
                </a:xfrm>
                <a:prstGeom prst="ellipse">
                  <a:avLst/>
                </a:prstGeom>
                <a:solidFill>
                  <a:srgbClr val="1B1B1B"/>
                </a:solidFill>
                <a:ln w="9525">
                  <a:noFill/>
                  <a:round/>
                  <a:headEnd/>
                  <a:tailEnd/>
                </a:ln>
              </p:spPr>
              <p:txBody>
                <a:bodyPr/>
                <a:lstStyle/>
                <a:p>
                  <a:endParaRPr lang="it-IT"/>
                </a:p>
              </p:txBody>
            </p:sp>
            <p:sp>
              <p:nvSpPr>
                <p:cNvPr id="480450" name="Oval 2242"/>
                <p:cNvSpPr>
                  <a:spLocks noChangeArrowheads="1"/>
                </p:cNvSpPr>
                <p:nvPr/>
              </p:nvSpPr>
              <p:spPr bwMode="auto">
                <a:xfrm>
                  <a:off x="3998" y="1581"/>
                  <a:ext cx="196" cy="185"/>
                </a:xfrm>
                <a:prstGeom prst="ellipse">
                  <a:avLst/>
                </a:prstGeom>
                <a:solidFill>
                  <a:srgbClr val="1D1D1D"/>
                </a:solidFill>
                <a:ln w="9525">
                  <a:noFill/>
                  <a:round/>
                  <a:headEnd/>
                  <a:tailEnd/>
                </a:ln>
              </p:spPr>
              <p:txBody>
                <a:bodyPr/>
                <a:lstStyle/>
                <a:p>
                  <a:endParaRPr lang="it-IT"/>
                </a:p>
              </p:txBody>
            </p:sp>
            <p:sp>
              <p:nvSpPr>
                <p:cNvPr id="480451" name="Oval 2243"/>
                <p:cNvSpPr>
                  <a:spLocks noChangeArrowheads="1"/>
                </p:cNvSpPr>
                <p:nvPr/>
              </p:nvSpPr>
              <p:spPr bwMode="auto">
                <a:xfrm>
                  <a:off x="4000" y="1583"/>
                  <a:ext cx="192" cy="181"/>
                </a:xfrm>
                <a:prstGeom prst="ellipse">
                  <a:avLst/>
                </a:prstGeom>
                <a:solidFill>
                  <a:srgbClr val="202020"/>
                </a:solidFill>
                <a:ln w="9525">
                  <a:noFill/>
                  <a:round/>
                  <a:headEnd/>
                  <a:tailEnd/>
                </a:ln>
              </p:spPr>
              <p:txBody>
                <a:bodyPr/>
                <a:lstStyle/>
                <a:p>
                  <a:endParaRPr lang="it-IT"/>
                </a:p>
              </p:txBody>
            </p:sp>
            <p:sp>
              <p:nvSpPr>
                <p:cNvPr id="480452" name="Oval 2244"/>
                <p:cNvSpPr>
                  <a:spLocks noChangeArrowheads="1"/>
                </p:cNvSpPr>
                <p:nvPr/>
              </p:nvSpPr>
              <p:spPr bwMode="auto">
                <a:xfrm>
                  <a:off x="4000" y="1583"/>
                  <a:ext cx="192" cy="181"/>
                </a:xfrm>
                <a:prstGeom prst="ellipse">
                  <a:avLst/>
                </a:prstGeom>
                <a:solidFill>
                  <a:srgbClr val="222222"/>
                </a:solidFill>
                <a:ln w="9525">
                  <a:noFill/>
                  <a:round/>
                  <a:headEnd/>
                  <a:tailEnd/>
                </a:ln>
              </p:spPr>
              <p:txBody>
                <a:bodyPr/>
                <a:lstStyle/>
                <a:p>
                  <a:endParaRPr lang="it-IT"/>
                </a:p>
              </p:txBody>
            </p:sp>
            <p:sp>
              <p:nvSpPr>
                <p:cNvPr id="480453" name="Oval 2245"/>
                <p:cNvSpPr>
                  <a:spLocks noChangeArrowheads="1"/>
                </p:cNvSpPr>
                <p:nvPr/>
              </p:nvSpPr>
              <p:spPr bwMode="auto">
                <a:xfrm>
                  <a:off x="4002" y="1583"/>
                  <a:ext cx="188" cy="181"/>
                </a:xfrm>
                <a:prstGeom prst="ellipse">
                  <a:avLst/>
                </a:prstGeom>
                <a:solidFill>
                  <a:srgbClr val="242424"/>
                </a:solidFill>
                <a:ln w="9525">
                  <a:noFill/>
                  <a:round/>
                  <a:headEnd/>
                  <a:tailEnd/>
                </a:ln>
              </p:spPr>
              <p:txBody>
                <a:bodyPr/>
                <a:lstStyle/>
                <a:p>
                  <a:endParaRPr lang="it-IT"/>
                </a:p>
              </p:txBody>
            </p:sp>
            <p:sp>
              <p:nvSpPr>
                <p:cNvPr id="480454" name="Oval 2246"/>
                <p:cNvSpPr>
                  <a:spLocks noChangeArrowheads="1"/>
                </p:cNvSpPr>
                <p:nvPr/>
              </p:nvSpPr>
              <p:spPr bwMode="auto">
                <a:xfrm>
                  <a:off x="4002" y="1585"/>
                  <a:ext cx="188" cy="177"/>
                </a:xfrm>
                <a:prstGeom prst="ellipse">
                  <a:avLst/>
                </a:prstGeom>
                <a:solidFill>
                  <a:srgbClr val="262626"/>
                </a:solidFill>
                <a:ln w="9525">
                  <a:noFill/>
                  <a:round/>
                  <a:headEnd/>
                  <a:tailEnd/>
                </a:ln>
              </p:spPr>
              <p:txBody>
                <a:bodyPr/>
                <a:lstStyle/>
                <a:p>
                  <a:endParaRPr lang="it-IT"/>
                </a:p>
              </p:txBody>
            </p:sp>
            <p:sp>
              <p:nvSpPr>
                <p:cNvPr id="480455" name="Oval 2247"/>
                <p:cNvSpPr>
                  <a:spLocks noChangeArrowheads="1"/>
                </p:cNvSpPr>
                <p:nvPr/>
              </p:nvSpPr>
              <p:spPr bwMode="auto">
                <a:xfrm>
                  <a:off x="4002" y="1585"/>
                  <a:ext cx="186" cy="177"/>
                </a:xfrm>
                <a:prstGeom prst="ellipse">
                  <a:avLst/>
                </a:prstGeom>
                <a:solidFill>
                  <a:srgbClr val="292929"/>
                </a:solidFill>
                <a:ln w="9525">
                  <a:noFill/>
                  <a:round/>
                  <a:headEnd/>
                  <a:tailEnd/>
                </a:ln>
              </p:spPr>
              <p:txBody>
                <a:bodyPr/>
                <a:lstStyle/>
                <a:p>
                  <a:endParaRPr lang="it-IT"/>
                </a:p>
              </p:txBody>
            </p:sp>
            <p:sp>
              <p:nvSpPr>
                <p:cNvPr id="480456" name="Oval 2248"/>
                <p:cNvSpPr>
                  <a:spLocks noChangeArrowheads="1"/>
                </p:cNvSpPr>
                <p:nvPr/>
              </p:nvSpPr>
              <p:spPr bwMode="auto">
                <a:xfrm>
                  <a:off x="4004" y="1587"/>
                  <a:ext cx="184" cy="173"/>
                </a:xfrm>
                <a:prstGeom prst="ellipse">
                  <a:avLst/>
                </a:prstGeom>
                <a:solidFill>
                  <a:srgbClr val="2B2B2B"/>
                </a:solidFill>
                <a:ln w="9525">
                  <a:noFill/>
                  <a:round/>
                  <a:headEnd/>
                  <a:tailEnd/>
                </a:ln>
              </p:spPr>
              <p:txBody>
                <a:bodyPr/>
                <a:lstStyle/>
                <a:p>
                  <a:endParaRPr lang="it-IT"/>
                </a:p>
              </p:txBody>
            </p:sp>
            <p:sp>
              <p:nvSpPr>
                <p:cNvPr id="480457" name="Oval 2249"/>
                <p:cNvSpPr>
                  <a:spLocks noChangeArrowheads="1"/>
                </p:cNvSpPr>
                <p:nvPr/>
              </p:nvSpPr>
              <p:spPr bwMode="auto">
                <a:xfrm>
                  <a:off x="4004" y="1587"/>
                  <a:ext cx="184" cy="173"/>
                </a:xfrm>
                <a:prstGeom prst="ellipse">
                  <a:avLst/>
                </a:prstGeom>
                <a:solidFill>
                  <a:srgbClr val="2D2D2D"/>
                </a:solidFill>
                <a:ln w="9525">
                  <a:noFill/>
                  <a:round/>
                  <a:headEnd/>
                  <a:tailEnd/>
                </a:ln>
              </p:spPr>
              <p:txBody>
                <a:bodyPr/>
                <a:lstStyle/>
                <a:p>
                  <a:endParaRPr lang="it-IT"/>
                </a:p>
              </p:txBody>
            </p:sp>
            <p:sp>
              <p:nvSpPr>
                <p:cNvPr id="480458" name="Oval 2250"/>
                <p:cNvSpPr>
                  <a:spLocks noChangeArrowheads="1"/>
                </p:cNvSpPr>
                <p:nvPr/>
              </p:nvSpPr>
              <p:spPr bwMode="auto">
                <a:xfrm>
                  <a:off x="4006" y="1587"/>
                  <a:ext cx="180" cy="173"/>
                </a:xfrm>
                <a:prstGeom prst="ellipse">
                  <a:avLst/>
                </a:prstGeom>
                <a:solidFill>
                  <a:srgbClr val="2F2F2F"/>
                </a:solidFill>
                <a:ln w="9525">
                  <a:noFill/>
                  <a:round/>
                  <a:headEnd/>
                  <a:tailEnd/>
                </a:ln>
              </p:spPr>
              <p:txBody>
                <a:bodyPr/>
                <a:lstStyle/>
                <a:p>
                  <a:endParaRPr lang="it-IT"/>
                </a:p>
              </p:txBody>
            </p:sp>
            <p:sp>
              <p:nvSpPr>
                <p:cNvPr id="480459" name="Oval 2251"/>
                <p:cNvSpPr>
                  <a:spLocks noChangeArrowheads="1"/>
                </p:cNvSpPr>
                <p:nvPr/>
              </p:nvSpPr>
              <p:spPr bwMode="auto">
                <a:xfrm>
                  <a:off x="4006" y="1589"/>
                  <a:ext cx="180" cy="169"/>
                </a:xfrm>
                <a:prstGeom prst="ellipse">
                  <a:avLst/>
                </a:prstGeom>
                <a:solidFill>
                  <a:srgbClr val="313131"/>
                </a:solidFill>
                <a:ln w="9525">
                  <a:noFill/>
                  <a:round/>
                  <a:headEnd/>
                  <a:tailEnd/>
                </a:ln>
              </p:spPr>
              <p:txBody>
                <a:bodyPr/>
                <a:lstStyle/>
                <a:p>
                  <a:endParaRPr lang="it-IT"/>
                </a:p>
              </p:txBody>
            </p:sp>
            <p:sp>
              <p:nvSpPr>
                <p:cNvPr id="480460" name="Oval 2252"/>
                <p:cNvSpPr>
                  <a:spLocks noChangeArrowheads="1"/>
                </p:cNvSpPr>
                <p:nvPr/>
              </p:nvSpPr>
              <p:spPr bwMode="auto">
                <a:xfrm>
                  <a:off x="4006" y="1589"/>
                  <a:ext cx="178" cy="169"/>
                </a:xfrm>
                <a:prstGeom prst="ellipse">
                  <a:avLst/>
                </a:prstGeom>
                <a:solidFill>
                  <a:srgbClr val="333333"/>
                </a:solidFill>
                <a:ln w="9525">
                  <a:noFill/>
                  <a:round/>
                  <a:headEnd/>
                  <a:tailEnd/>
                </a:ln>
              </p:spPr>
              <p:txBody>
                <a:bodyPr/>
                <a:lstStyle/>
                <a:p>
                  <a:endParaRPr lang="it-IT"/>
                </a:p>
              </p:txBody>
            </p:sp>
            <p:sp>
              <p:nvSpPr>
                <p:cNvPr id="480461" name="Oval 2253"/>
                <p:cNvSpPr>
                  <a:spLocks noChangeArrowheads="1"/>
                </p:cNvSpPr>
                <p:nvPr/>
              </p:nvSpPr>
              <p:spPr bwMode="auto">
                <a:xfrm>
                  <a:off x="4008" y="1589"/>
                  <a:ext cx="176" cy="169"/>
                </a:xfrm>
                <a:prstGeom prst="ellipse">
                  <a:avLst/>
                </a:prstGeom>
                <a:solidFill>
                  <a:srgbClr val="363636"/>
                </a:solidFill>
                <a:ln w="9525">
                  <a:noFill/>
                  <a:round/>
                  <a:headEnd/>
                  <a:tailEnd/>
                </a:ln>
              </p:spPr>
              <p:txBody>
                <a:bodyPr/>
                <a:lstStyle/>
                <a:p>
                  <a:endParaRPr lang="it-IT"/>
                </a:p>
              </p:txBody>
            </p:sp>
            <p:sp>
              <p:nvSpPr>
                <p:cNvPr id="480462" name="Oval 2254"/>
                <p:cNvSpPr>
                  <a:spLocks noChangeArrowheads="1"/>
                </p:cNvSpPr>
                <p:nvPr/>
              </p:nvSpPr>
              <p:spPr bwMode="auto">
                <a:xfrm>
                  <a:off x="4008" y="1591"/>
                  <a:ext cx="176" cy="165"/>
                </a:xfrm>
                <a:prstGeom prst="ellipse">
                  <a:avLst/>
                </a:prstGeom>
                <a:solidFill>
                  <a:srgbClr val="383838"/>
                </a:solidFill>
                <a:ln w="9525">
                  <a:noFill/>
                  <a:round/>
                  <a:headEnd/>
                  <a:tailEnd/>
                </a:ln>
              </p:spPr>
              <p:txBody>
                <a:bodyPr/>
                <a:lstStyle/>
                <a:p>
                  <a:endParaRPr lang="it-IT"/>
                </a:p>
              </p:txBody>
            </p:sp>
            <p:sp>
              <p:nvSpPr>
                <p:cNvPr id="480463" name="Oval 2255"/>
                <p:cNvSpPr>
                  <a:spLocks noChangeArrowheads="1"/>
                </p:cNvSpPr>
                <p:nvPr/>
              </p:nvSpPr>
              <p:spPr bwMode="auto">
                <a:xfrm>
                  <a:off x="4010" y="1591"/>
                  <a:ext cx="172" cy="165"/>
                </a:xfrm>
                <a:prstGeom prst="ellipse">
                  <a:avLst/>
                </a:prstGeom>
                <a:solidFill>
                  <a:srgbClr val="3A3A3A"/>
                </a:solidFill>
                <a:ln w="9525">
                  <a:noFill/>
                  <a:round/>
                  <a:headEnd/>
                  <a:tailEnd/>
                </a:ln>
              </p:spPr>
              <p:txBody>
                <a:bodyPr/>
                <a:lstStyle/>
                <a:p>
                  <a:endParaRPr lang="it-IT"/>
                </a:p>
              </p:txBody>
            </p:sp>
            <p:sp>
              <p:nvSpPr>
                <p:cNvPr id="480464" name="Oval 2256"/>
                <p:cNvSpPr>
                  <a:spLocks noChangeArrowheads="1"/>
                </p:cNvSpPr>
                <p:nvPr/>
              </p:nvSpPr>
              <p:spPr bwMode="auto">
                <a:xfrm>
                  <a:off x="4010" y="1593"/>
                  <a:ext cx="172" cy="161"/>
                </a:xfrm>
                <a:prstGeom prst="ellipse">
                  <a:avLst/>
                </a:prstGeom>
                <a:solidFill>
                  <a:srgbClr val="3C3C3C"/>
                </a:solidFill>
                <a:ln w="9525">
                  <a:noFill/>
                  <a:round/>
                  <a:headEnd/>
                  <a:tailEnd/>
                </a:ln>
              </p:spPr>
              <p:txBody>
                <a:bodyPr/>
                <a:lstStyle/>
                <a:p>
                  <a:endParaRPr lang="it-IT"/>
                </a:p>
              </p:txBody>
            </p:sp>
            <p:sp>
              <p:nvSpPr>
                <p:cNvPr id="480465" name="Oval 2257"/>
                <p:cNvSpPr>
                  <a:spLocks noChangeArrowheads="1"/>
                </p:cNvSpPr>
                <p:nvPr/>
              </p:nvSpPr>
              <p:spPr bwMode="auto">
                <a:xfrm>
                  <a:off x="4010" y="1593"/>
                  <a:ext cx="170" cy="161"/>
                </a:xfrm>
                <a:prstGeom prst="ellipse">
                  <a:avLst/>
                </a:prstGeom>
                <a:solidFill>
                  <a:srgbClr val="3F3F3F"/>
                </a:solidFill>
                <a:ln w="9525">
                  <a:noFill/>
                  <a:round/>
                  <a:headEnd/>
                  <a:tailEnd/>
                </a:ln>
              </p:spPr>
              <p:txBody>
                <a:bodyPr/>
                <a:lstStyle/>
                <a:p>
                  <a:endParaRPr lang="it-IT"/>
                </a:p>
              </p:txBody>
            </p:sp>
            <p:sp>
              <p:nvSpPr>
                <p:cNvPr id="480466" name="Oval 2258"/>
                <p:cNvSpPr>
                  <a:spLocks noChangeArrowheads="1"/>
                </p:cNvSpPr>
                <p:nvPr/>
              </p:nvSpPr>
              <p:spPr bwMode="auto">
                <a:xfrm>
                  <a:off x="4012" y="1593"/>
                  <a:ext cx="168" cy="161"/>
                </a:xfrm>
                <a:prstGeom prst="ellipse">
                  <a:avLst/>
                </a:prstGeom>
                <a:solidFill>
                  <a:srgbClr val="414141"/>
                </a:solidFill>
                <a:ln w="9525">
                  <a:noFill/>
                  <a:round/>
                  <a:headEnd/>
                  <a:tailEnd/>
                </a:ln>
              </p:spPr>
              <p:txBody>
                <a:bodyPr/>
                <a:lstStyle/>
                <a:p>
                  <a:endParaRPr lang="it-IT"/>
                </a:p>
              </p:txBody>
            </p:sp>
            <p:sp>
              <p:nvSpPr>
                <p:cNvPr id="480467" name="Oval 2259"/>
                <p:cNvSpPr>
                  <a:spLocks noChangeArrowheads="1"/>
                </p:cNvSpPr>
                <p:nvPr/>
              </p:nvSpPr>
              <p:spPr bwMode="auto">
                <a:xfrm>
                  <a:off x="4012" y="1595"/>
                  <a:ext cx="168" cy="157"/>
                </a:xfrm>
                <a:prstGeom prst="ellipse">
                  <a:avLst/>
                </a:prstGeom>
                <a:solidFill>
                  <a:srgbClr val="434343"/>
                </a:solidFill>
                <a:ln w="9525">
                  <a:noFill/>
                  <a:round/>
                  <a:headEnd/>
                  <a:tailEnd/>
                </a:ln>
              </p:spPr>
              <p:txBody>
                <a:bodyPr/>
                <a:lstStyle/>
                <a:p>
                  <a:endParaRPr lang="it-IT"/>
                </a:p>
              </p:txBody>
            </p:sp>
            <p:sp>
              <p:nvSpPr>
                <p:cNvPr id="480468" name="Oval 2260"/>
                <p:cNvSpPr>
                  <a:spLocks noChangeArrowheads="1"/>
                </p:cNvSpPr>
                <p:nvPr/>
              </p:nvSpPr>
              <p:spPr bwMode="auto">
                <a:xfrm>
                  <a:off x="4014" y="1595"/>
                  <a:ext cx="164" cy="157"/>
                </a:xfrm>
                <a:prstGeom prst="ellipse">
                  <a:avLst/>
                </a:prstGeom>
                <a:solidFill>
                  <a:srgbClr val="454545"/>
                </a:solidFill>
                <a:ln w="9525">
                  <a:noFill/>
                  <a:round/>
                  <a:headEnd/>
                  <a:tailEnd/>
                </a:ln>
              </p:spPr>
              <p:txBody>
                <a:bodyPr/>
                <a:lstStyle/>
                <a:p>
                  <a:endParaRPr lang="it-IT"/>
                </a:p>
              </p:txBody>
            </p:sp>
            <p:sp>
              <p:nvSpPr>
                <p:cNvPr id="480469" name="Oval 2261"/>
                <p:cNvSpPr>
                  <a:spLocks noChangeArrowheads="1"/>
                </p:cNvSpPr>
                <p:nvPr/>
              </p:nvSpPr>
              <p:spPr bwMode="auto">
                <a:xfrm>
                  <a:off x="4014" y="1595"/>
                  <a:ext cx="164" cy="157"/>
                </a:xfrm>
                <a:prstGeom prst="ellipse">
                  <a:avLst/>
                </a:prstGeom>
                <a:solidFill>
                  <a:srgbClr val="484848"/>
                </a:solidFill>
                <a:ln w="9525">
                  <a:noFill/>
                  <a:round/>
                  <a:headEnd/>
                  <a:tailEnd/>
                </a:ln>
              </p:spPr>
              <p:txBody>
                <a:bodyPr/>
                <a:lstStyle/>
                <a:p>
                  <a:endParaRPr lang="it-IT"/>
                </a:p>
              </p:txBody>
            </p:sp>
            <p:sp>
              <p:nvSpPr>
                <p:cNvPr id="480470" name="Oval 2262"/>
                <p:cNvSpPr>
                  <a:spLocks noChangeArrowheads="1"/>
                </p:cNvSpPr>
                <p:nvPr/>
              </p:nvSpPr>
              <p:spPr bwMode="auto">
                <a:xfrm>
                  <a:off x="4014" y="1597"/>
                  <a:ext cx="164" cy="152"/>
                </a:xfrm>
                <a:prstGeom prst="ellipse">
                  <a:avLst/>
                </a:prstGeom>
                <a:solidFill>
                  <a:srgbClr val="4A4A4A"/>
                </a:solidFill>
                <a:ln w="9525">
                  <a:noFill/>
                  <a:round/>
                  <a:headEnd/>
                  <a:tailEnd/>
                </a:ln>
              </p:spPr>
              <p:txBody>
                <a:bodyPr/>
                <a:lstStyle/>
                <a:p>
                  <a:endParaRPr lang="it-IT"/>
                </a:p>
              </p:txBody>
            </p:sp>
            <p:sp>
              <p:nvSpPr>
                <p:cNvPr id="480471" name="Oval 2263"/>
                <p:cNvSpPr>
                  <a:spLocks noChangeArrowheads="1"/>
                </p:cNvSpPr>
                <p:nvPr/>
              </p:nvSpPr>
              <p:spPr bwMode="auto">
                <a:xfrm>
                  <a:off x="4016" y="1597"/>
                  <a:ext cx="160" cy="152"/>
                </a:xfrm>
                <a:prstGeom prst="ellipse">
                  <a:avLst/>
                </a:prstGeom>
                <a:solidFill>
                  <a:srgbClr val="4C4C4C"/>
                </a:solidFill>
                <a:ln w="9525">
                  <a:noFill/>
                  <a:round/>
                  <a:headEnd/>
                  <a:tailEnd/>
                </a:ln>
              </p:spPr>
              <p:txBody>
                <a:bodyPr/>
                <a:lstStyle/>
                <a:p>
                  <a:endParaRPr lang="it-IT"/>
                </a:p>
              </p:txBody>
            </p:sp>
            <p:sp>
              <p:nvSpPr>
                <p:cNvPr id="480472" name="Oval 2264"/>
                <p:cNvSpPr>
                  <a:spLocks noChangeArrowheads="1"/>
                </p:cNvSpPr>
                <p:nvPr/>
              </p:nvSpPr>
              <p:spPr bwMode="auto">
                <a:xfrm>
                  <a:off x="4016" y="1597"/>
                  <a:ext cx="160" cy="152"/>
                </a:xfrm>
                <a:prstGeom prst="ellipse">
                  <a:avLst/>
                </a:prstGeom>
                <a:solidFill>
                  <a:srgbClr val="4F4F4F"/>
                </a:solidFill>
                <a:ln w="9525">
                  <a:noFill/>
                  <a:round/>
                  <a:headEnd/>
                  <a:tailEnd/>
                </a:ln>
              </p:spPr>
              <p:txBody>
                <a:bodyPr/>
                <a:lstStyle/>
                <a:p>
                  <a:endParaRPr lang="it-IT"/>
                </a:p>
              </p:txBody>
            </p:sp>
            <p:sp>
              <p:nvSpPr>
                <p:cNvPr id="480473" name="Oval 2265"/>
                <p:cNvSpPr>
                  <a:spLocks noChangeArrowheads="1"/>
                </p:cNvSpPr>
                <p:nvPr/>
              </p:nvSpPr>
              <p:spPr bwMode="auto">
                <a:xfrm>
                  <a:off x="4016" y="1599"/>
                  <a:ext cx="158" cy="148"/>
                </a:xfrm>
                <a:prstGeom prst="ellipse">
                  <a:avLst/>
                </a:prstGeom>
                <a:solidFill>
                  <a:srgbClr val="515151"/>
                </a:solidFill>
                <a:ln w="9525">
                  <a:noFill/>
                  <a:round/>
                  <a:headEnd/>
                  <a:tailEnd/>
                </a:ln>
              </p:spPr>
              <p:txBody>
                <a:bodyPr/>
                <a:lstStyle/>
                <a:p>
                  <a:endParaRPr lang="it-IT"/>
                </a:p>
              </p:txBody>
            </p:sp>
            <p:sp>
              <p:nvSpPr>
                <p:cNvPr id="480474" name="Oval 2266"/>
                <p:cNvSpPr>
                  <a:spLocks noChangeArrowheads="1"/>
                </p:cNvSpPr>
                <p:nvPr/>
              </p:nvSpPr>
              <p:spPr bwMode="auto">
                <a:xfrm>
                  <a:off x="4018" y="1599"/>
                  <a:ext cx="156" cy="148"/>
                </a:xfrm>
                <a:prstGeom prst="ellipse">
                  <a:avLst/>
                </a:prstGeom>
                <a:solidFill>
                  <a:srgbClr val="535353"/>
                </a:solidFill>
                <a:ln w="9525">
                  <a:noFill/>
                  <a:round/>
                  <a:headEnd/>
                  <a:tailEnd/>
                </a:ln>
              </p:spPr>
              <p:txBody>
                <a:bodyPr/>
                <a:lstStyle/>
                <a:p>
                  <a:endParaRPr lang="it-IT"/>
                </a:p>
              </p:txBody>
            </p:sp>
            <p:sp>
              <p:nvSpPr>
                <p:cNvPr id="480475" name="Oval 2267"/>
                <p:cNvSpPr>
                  <a:spLocks noChangeArrowheads="1"/>
                </p:cNvSpPr>
                <p:nvPr/>
              </p:nvSpPr>
              <p:spPr bwMode="auto">
                <a:xfrm>
                  <a:off x="4018" y="1601"/>
                  <a:ext cx="156" cy="144"/>
                </a:xfrm>
                <a:prstGeom prst="ellipse">
                  <a:avLst/>
                </a:prstGeom>
                <a:solidFill>
                  <a:srgbClr val="565656"/>
                </a:solidFill>
                <a:ln w="9525">
                  <a:noFill/>
                  <a:round/>
                  <a:headEnd/>
                  <a:tailEnd/>
                </a:ln>
              </p:spPr>
              <p:txBody>
                <a:bodyPr/>
                <a:lstStyle/>
                <a:p>
                  <a:endParaRPr lang="it-IT"/>
                </a:p>
              </p:txBody>
            </p:sp>
            <p:sp>
              <p:nvSpPr>
                <p:cNvPr id="480476" name="Oval 2268"/>
                <p:cNvSpPr>
                  <a:spLocks noChangeArrowheads="1"/>
                </p:cNvSpPr>
                <p:nvPr/>
              </p:nvSpPr>
              <p:spPr bwMode="auto">
                <a:xfrm>
                  <a:off x="4020" y="1601"/>
                  <a:ext cx="152" cy="144"/>
                </a:xfrm>
                <a:prstGeom prst="ellipse">
                  <a:avLst/>
                </a:prstGeom>
                <a:solidFill>
                  <a:srgbClr val="585858"/>
                </a:solidFill>
                <a:ln w="9525">
                  <a:noFill/>
                  <a:round/>
                  <a:headEnd/>
                  <a:tailEnd/>
                </a:ln>
              </p:spPr>
              <p:txBody>
                <a:bodyPr/>
                <a:lstStyle/>
                <a:p>
                  <a:endParaRPr lang="it-IT"/>
                </a:p>
              </p:txBody>
            </p:sp>
            <p:sp>
              <p:nvSpPr>
                <p:cNvPr id="480477" name="Oval 2269"/>
                <p:cNvSpPr>
                  <a:spLocks noChangeArrowheads="1"/>
                </p:cNvSpPr>
                <p:nvPr/>
              </p:nvSpPr>
              <p:spPr bwMode="auto">
                <a:xfrm>
                  <a:off x="4020" y="1601"/>
                  <a:ext cx="152" cy="144"/>
                </a:xfrm>
                <a:prstGeom prst="ellipse">
                  <a:avLst/>
                </a:prstGeom>
                <a:solidFill>
                  <a:srgbClr val="5A5A5A"/>
                </a:solidFill>
                <a:ln w="9525">
                  <a:noFill/>
                  <a:round/>
                  <a:headEnd/>
                  <a:tailEnd/>
                </a:ln>
              </p:spPr>
              <p:txBody>
                <a:bodyPr/>
                <a:lstStyle/>
                <a:p>
                  <a:endParaRPr lang="it-IT"/>
                </a:p>
              </p:txBody>
            </p:sp>
            <p:sp>
              <p:nvSpPr>
                <p:cNvPr id="480478" name="Oval 2270"/>
                <p:cNvSpPr>
                  <a:spLocks noChangeArrowheads="1"/>
                </p:cNvSpPr>
                <p:nvPr/>
              </p:nvSpPr>
              <p:spPr bwMode="auto">
                <a:xfrm>
                  <a:off x="4022" y="1603"/>
                  <a:ext cx="148" cy="140"/>
                </a:xfrm>
                <a:prstGeom prst="ellipse">
                  <a:avLst/>
                </a:prstGeom>
                <a:solidFill>
                  <a:srgbClr val="5D5D5D"/>
                </a:solidFill>
                <a:ln w="9525">
                  <a:noFill/>
                  <a:round/>
                  <a:headEnd/>
                  <a:tailEnd/>
                </a:ln>
              </p:spPr>
              <p:txBody>
                <a:bodyPr/>
                <a:lstStyle/>
                <a:p>
                  <a:endParaRPr lang="it-IT"/>
                </a:p>
              </p:txBody>
            </p:sp>
            <p:sp>
              <p:nvSpPr>
                <p:cNvPr id="480479" name="Oval 2271"/>
                <p:cNvSpPr>
                  <a:spLocks noChangeArrowheads="1"/>
                </p:cNvSpPr>
                <p:nvPr/>
              </p:nvSpPr>
              <p:spPr bwMode="auto">
                <a:xfrm>
                  <a:off x="4022" y="1603"/>
                  <a:ext cx="148" cy="140"/>
                </a:xfrm>
                <a:prstGeom prst="ellipse">
                  <a:avLst/>
                </a:prstGeom>
                <a:solidFill>
                  <a:srgbClr val="5F5F5F"/>
                </a:solidFill>
                <a:ln w="9525">
                  <a:noFill/>
                  <a:round/>
                  <a:headEnd/>
                  <a:tailEnd/>
                </a:ln>
              </p:spPr>
              <p:txBody>
                <a:bodyPr/>
                <a:lstStyle/>
                <a:p>
                  <a:endParaRPr lang="it-IT"/>
                </a:p>
              </p:txBody>
            </p:sp>
            <p:sp>
              <p:nvSpPr>
                <p:cNvPr id="480480" name="Oval 2272"/>
                <p:cNvSpPr>
                  <a:spLocks noChangeArrowheads="1"/>
                </p:cNvSpPr>
                <p:nvPr/>
              </p:nvSpPr>
              <p:spPr bwMode="auto">
                <a:xfrm>
                  <a:off x="4022" y="1603"/>
                  <a:ext cx="146" cy="140"/>
                </a:xfrm>
                <a:prstGeom prst="ellipse">
                  <a:avLst/>
                </a:prstGeom>
                <a:solidFill>
                  <a:srgbClr val="616161"/>
                </a:solidFill>
                <a:ln w="9525">
                  <a:noFill/>
                  <a:round/>
                  <a:headEnd/>
                  <a:tailEnd/>
                </a:ln>
              </p:spPr>
              <p:txBody>
                <a:bodyPr/>
                <a:lstStyle/>
                <a:p>
                  <a:endParaRPr lang="it-IT"/>
                </a:p>
              </p:txBody>
            </p:sp>
            <p:sp>
              <p:nvSpPr>
                <p:cNvPr id="480481" name="Oval 2273"/>
                <p:cNvSpPr>
                  <a:spLocks noChangeArrowheads="1"/>
                </p:cNvSpPr>
                <p:nvPr/>
              </p:nvSpPr>
              <p:spPr bwMode="auto">
                <a:xfrm>
                  <a:off x="4024" y="1605"/>
                  <a:ext cx="144" cy="136"/>
                </a:xfrm>
                <a:prstGeom prst="ellipse">
                  <a:avLst/>
                </a:prstGeom>
                <a:solidFill>
                  <a:srgbClr val="646464"/>
                </a:solidFill>
                <a:ln w="9525">
                  <a:noFill/>
                  <a:round/>
                  <a:headEnd/>
                  <a:tailEnd/>
                </a:ln>
              </p:spPr>
              <p:txBody>
                <a:bodyPr/>
                <a:lstStyle/>
                <a:p>
                  <a:endParaRPr lang="it-IT"/>
                </a:p>
              </p:txBody>
            </p:sp>
            <p:sp>
              <p:nvSpPr>
                <p:cNvPr id="480482" name="Oval 2274"/>
                <p:cNvSpPr>
                  <a:spLocks noChangeArrowheads="1"/>
                </p:cNvSpPr>
                <p:nvPr/>
              </p:nvSpPr>
              <p:spPr bwMode="auto">
                <a:xfrm>
                  <a:off x="4024" y="1605"/>
                  <a:ext cx="144" cy="136"/>
                </a:xfrm>
                <a:prstGeom prst="ellipse">
                  <a:avLst/>
                </a:prstGeom>
                <a:solidFill>
                  <a:srgbClr val="666666"/>
                </a:solidFill>
                <a:ln w="9525">
                  <a:noFill/>
                  <a:round/>
                  <a:headEnd/>
                  <a:tailEnd/>
                </a:ln>
              </p:spPr>
              <p:txBody>
                <a:bodyPr/>
                <a:lstStyle/>
                <a:p>
                  <a:endParaRPr lang="it-IT"/>
                </a:p>
              </p:txBody>
            </p:sp>
            <p:sp>
              <p:nvSpPr>
                <p:cNvPr id="480483" name="Oval 2275"/>
                <p:cNvSpPr>
                  <a:spLocks noChangeArrowheads="1"/>
                </p:cNvSpPr>
                <p:nvPr/>
              </p:nvSpPr>
              <p:spPr bwMode="auto">
                <a:xfrm>
                  <a:off x="4024" y="1607"/>
                  <a:ext cx="142" cy="132"/>
                </a:xfrm>
                <a:prstGeom prst="ellipse">
                  <a:avLst/>
                </a:prstGeom>
                <a:solidFill>
                  <a:srgbClr val="686868"/>
                </a:solidFill>
                <a:ln w="9525">
                  <a:noFill/>
                  <a:round/>
                  <a:headEnd/>
                  <a:tailEnd/>
                </a:ln>
              </p:spPr>
              <p:txBody>
                <a:bodyPr/>
                <a:lstStyle/>
                <a:p>
                  <a:endParaRPr lang="it-IT"/>
                </a:p>
              </p:txBody>
            </p:sp>
            <p:sp>
              <p:nvSpPr>
                <p:cNvPr id="480484" name="Oval 2276"/>
                <p:cNvSpPr>
                  <a:spLocks noChangeArrowheads="1"/>
                </p:cNvSpPr>
                <p:nvPr/>
              </p:nvSpPr>
              <p:spPr bwMode="auto">
                <a:xfrm>
                  <a:off x="4026" y="1607"/>
                  <a:ext cx="140" cy="132"/>
                </a:xfrm>
                <a:prstGeom prst="ellipse">
                  <a:avLst/>
                </a:prstGeom>
                <a:solidFill>
                  <a:srgbClr val="6B6B6B"/>
                </a:solidFill>
                <a:ln w="9525">
                  <a:noFill/>
                  <a:round/>
                  <a:headEnd/>
                  <a:tailEnd/>
                </a:ln>
              </p:spPr>
              <p:txBody>
                <a:bodyPr/>
                <a:lstStyle/>
                <a:p>
                  <a:endParaRPr lang="it-IT"/>
                </a:p>
              </p:txBody>
            </p:sp>
            <p:sp>
              <p:nvSpPr>
                <p:cNvPr id="480485" name="Oval 2277"/>
                <p:cNvSpPr>
                  <a:spLocks noChangeArrowheads="1"/>
                </p:cNvSpPr>
                <p:nvPr/>
              </p:nvSpPr>
              <p:spPr bwMode="auto">
                <a:xfrm>
                  <a:off x="4026" y="1607"/>
                  <a:ext cx="140" cy="132"/>
                </a:xfrm>
                <a:prstGeom prst="ellipse">
                  <a:avLst/>
                </a:prstGeom>
                <a:solidFill>
                  <a:srgbClr val="6D6D6D"/>
                </a:solidFill>
                <a:ln w="9525">
                  <a:noFill/>
                  <a:round/>
                  <a:headEnd/>
                  <a:tailEnd/>
                </a:ln>
              </p:spPr>
              <p:txBody>
                <a:bodyPr/>
                <a:lstStyle/>
                <a:p>
                  <a:endParaRPr lang="it-IT"/>
                </a:p>
              </p:txBody>
            </p:sp>
            <p:sp>
              <p:nvSpPr>
                <p:cNvPr id="480486" name="Oval 2278"/>
                <p:cNvSpPr>
                  <a:spLocks noChangeArrowheads="1"/>
                </p:cNvSpPr>
                <p:nvPr/>
              </p:nvSpPr>
              <p:spPr bwMode="auto">
                <a:xfrm>
                  <a:off x="4028" y="1609"/>
                  <a:ext cx="136" cy="128"/>
                </a:xfrm>
                <a:prstGeom prst="ellipse">
                  <a:avLst/>
                </a:prstGeom>
                <a:solidFill>
                  <a:srgbClr val="6F6F6F"/>
                </a:solidFill>
                <a:ln w="9525">
                  <a:noFill/>
                  <a:round/>
                  <a:headEnd/>
                  <a:tailEnd/>
                </a:ln>
              </p:spPr>
              <p:txBody>
                <a:bodyPr/>
                <a:lstStyle/>
                <a:p>
                  <a:endParaRPr lang="it-IT"/>
                </a:p>
              </p:txBody>
            </p:sp>
            <p:sp>
              <p:nvSpPr>
                <p:cNvPr id="480487" name="Oval 2279"/>
                <p:cNvSpPr>
                  <a:spLocks noChangeArrowheads="1"/>
                </p:cNvSpPr>
                <p:nvPr/>
              </p:nvSpPr>
              <p:spPr bwMode="auto">
                <a:xfrm>
                  <a:off x="4028" y="1609"/>
                  <a:ext cx="136" cy="128"/>
                </a:xfrm>
                <a:prstGeom prst="ellipse">
                  <a:avLst/>
                </a:prstGeom>
                <a:solidFill>
                  <a:srgbClr val="727272"/>
                </a:solidFill>
                <a:ln w="9525">
                  <a:noFill/>
                  <a:round/>
                  <a:headEnd/>
                  <a:tailEnd/>
                </a:ln>
              </p:spPr>
              <p:txBody>
                <a:bodyPr/>
                <a:lstStyle/>
                <a:p>
                  <a:endParaRPr lang="it-IT"/>
                </a:p>
              </p:txBody>
            </p:sp>
            <p:sp>
              <p:nvSpPr>
                <p:cNvPr id="480488" name="Oval 2280"/>
                <p:cNvSpPr>
                  <a:spLocks noChangeArrowheads="1"/>
                </p:cNvSpPr>
                <p:nvPr/>
              </p:nvSpPr>
              <p:spPr bwMode="auto">
                <a:xfrm>
                  <a:off x="4028" y="1609"/>
                  <a:ext cx="134" cy="128"/>
                </a:xfrm>
                <a:prstGeom prst="ellipse">
                  <a:avLst/>
                </a:prstGeom>
                <a:solidFill>
                  <a:srgbClr val="747474"/>
                </a:solidFill>
                <a:ln w="9525">
                  <a:noFill/>
                  <a:round/>
                  <a:headEnd/>
                  <a:tailEnd/>
                </a:ln>
              </p:spPr>
              <p:txBody>
                <a:bodyPr/>
                <a:lstStyle/>
                <a:p>
                  <a:endParaRPr lang="it-IT"/>
                </a:p>
              </p:txBody>
            </p:sp>
            <p:sp>
              <p:nvSpPr>
                <p:cNvPr id="480489" name="Oval 2281"/>
                <p:cNvSpPr>
                  <a:spLocks noChangeArrowheads="1"/>
                </p:cNvSpPr>
                <p:nvPr/>
              </p:nvSpPr>
              <p:spPr bwMode="auto">
                <a:xfrm>
                  <a:off x="4030" y="1611"/>
                  <a:ext cx="132" cy="124"/>
                </a:xfrm>
                <a:prstGeom prst="ellipse">
                  <a:avLst/>
                </a:prstGeom>
                <a:solidFill>
                  <a:srgbClr val="777777"/>
                </a:solidFill>
                <a:ln w="9525">
                  <a:noFill/>
                  <a:round/>
                  <a:headEnd/>
                  <a:tailEnd/>
                </a:ln>
              </p:spPr>
              <p:txBody>
                <a:bodyPr/>
                <a:lstStyle/>
                <a:p>
                  <a:endParaRPr lang="it-IT"/>
                </a:p>
              </p:txBody>
            </p:sp>
            <p:sp>
              <p:nvSpPr>
                <p:cNvPr id="480490" name="Oval 2282"/>
                <p:cNvSpPr>
                  <a:spLocks noChangeArrowheads="1"/>
                </p:cNvSpPr>
                <p:nvPr/>
              </p:nvSpPr>
              <p:spPr bwMode="auto">
                <a:xfrm>
                  <a:off x="4030" y="1611"/>
                  <a:ext cx="130" cy="124"/>
                </a:xfrm>
                <a:prstGeom prst="ellipse">
                  <a:avLst/>
                </a:prstGeom>
                <a:solidFill>
                  <a:srgbClr val="797979"/>
                </a:solidFill>
                <a:ln w="9525">
                  <a:noFill/>
                  <a:round/>
                  <a:headEnd/>
                  <a:tailEnd/>
                </a:ln>
              </p:spPr>
              <p:txBody>
                <a:bodyPr/>
                <a:lstStyle/>
                <a:p>
                  <a:endParaRPr lang="it-IT"/>
                </a:p>
              </p:txBody>
            </p:sp>
            <p:sp>
              <p:nvSpPr>
                <p:cNvPr id="480491" name="Oval 2283"/>
                <p:cNvSpPr>
                  <a:spLocks noChangeArrowheads="1"/>
                </p:cNvSpPr>
                <p:nvPr/>
              </p:nvSpPr>
              <p:spPr bwMode="auto">
                <a:xfrm>
                  <a:off x="4032" y="1613"/>
                  <a:ext cx="128" cy="120"/>
                </a:xfrm>
                <a:prstGeom prst="ellipse">
                  <a:avLst/>
                </a:prstGeom>
                <a:solidFill>
                  <a:srgbClr val="7B7B7B"/>
                </a:solidFill>
                <a:ln w="9525">
                  <a:noFill/>
                  <a:round/>
                  <a:headEnd/>
                  <a:tailEnd/>
                </a:ln>
              </p:spPr>
              <p:txBody>
                <a:bodyPr/>
                <a:lstStyle/>
                <a:p>
                  <a:endParaRPr lang="it-IT"/>
                </a:p>
              </p:txBody>
            </p:sp>
            <p:sp>
              <p:nvSpPr>
                <p:cNvPr id="480492" name="Oval 2284"/>
                <p:cNvSpPr>
                  <a:spLocks noChangeArrowheads="1"/>
                </p:cNvSpPr>
                <p:nvPr/>
              </p:nvSpPr>
              <p:spPr bwMode="auto">
                <a:xfrm>
                  <a:off x="4032" y="1613"/>
                  <a:ext cx="128" cy="120"/>
                </a:xfrm>
                <a:prstGeom prst="ellipse">
                  <a:avLst/>
                </a:prstGeom>
                <a:solidFill>
                  <a:srgbClr val="7E7E7E"/>
                </a:solidFill>
                <a:ln w="9525">
                  <a:noFill/>
                  <a:round/>
                  <a:headEnd/>
                  <a:tailEnd/>
                </a:ln>
              </p:spPr>
              <p:txBody>
                <a:bodyPr/>
                <a:lstStyle/>
                <a:p>
                  <a:endParaRPr lang="it-IT"/>
                </a:p>
              </p:txBody>
            </p:sp>
            <p:sp>
              <p:nvSpPr>
                <p:cNvPr id="480493" name="Oval 2285"/>
                <p:cNvSpPr>
                  <a:spLocks noChangeArrowheads="1"/>
                </p:cNvSpPr>
                <p:nvPr/>
              </p:nvSpPr>
              <p:spPr bwMode="auto">
                <a:xfrm>
                  <a:off x="4032" y="1613"/>
                  <a:ext cx="126" cy="120"/>
                </a:xfrm>
                <a:prstGeom prst="ellipse">
                  <a:avLst/>
                </a:prstGeom>
                <a:solidFill>
                  <a:srgbClr val="808080"/>
                </a:solidFill>
                <a:ln w="9525">
                  <a:noFill/>
                  <a:round/>
                  <a:headEnd/>
                  <a:tailEnd/>
                </a:ln>
              </p:spPr>
              <p:txBody>
                <a:bodyPr/>
                <a:lstStyle/>
                <a:p>
                  <a:endParaRPr lang="it-IT"/>
                </a:p>
              </p:txBody>
            </p:sp>
            <p:sp>
              <p:nvSpPr>
                <p:cNvPr id="480494" name="Oval 2286"/>
                <p:cNvSpPr>
                  <a:spLocks noChangeArrowheads="1"/>
                </p:cNvSpPr>
                <p:nvPr/>
              </p:nvSpPr>
              <p:spPr bwMode="auto">
                <a:xfrm>
                  <a:off x="4034" y="1615"/>
                  <a:ext cx="124" cy="116"/>
                </a:xfrm>
                <a:prstGeom prst="ellipse">
                  <a:avLst/>
                </a:prstGeom>
                <a:solidFill>
                  <a:srgbClr val="828282"/>
                </a:solidFill>
                <a:ln w="9525">
                  <a:noFill/>
                  <a:round/>
                  <a:headEnd/>
                  <a:tailEnd/>
                </a:ln>
              </p:spPr>
              <p:txBody>
                <a:bodyPr/>
                <a:lstStyle/>
                <a:p>
                  <a:endParaRPr lang="it-IT"/>
                </a:p>
              </p:txBody>
            </p:sp>
            <p:sp>
              <p:nvSpPr>
                <p:cNvPr id="480495" name="Oval 2287"/>
                <p:cNvSpPr>
                  <a:spLocks noChangeArrowheads="1"/>
                </p:cNvSpPr>
                <p:nvPr/>
              </p:nvSpPr>
              <p:spPr bwMode="auto">
                <a:xfrm>
                  <a:off x="4034" y="1615"/>
                  <a:ext cx="124" cy="116"/>
                </a:xfrm>
                <a:prstGeom prst="ellipse">
                  <a:avLst/>
                </a:prstGeom>
                <a:solidFill>
                  <a:srgbClr val="848484"/>
                </a:solidFill>
                <a:ln w="9525">
                  <a:noFill/>
                  <a:round/>
                  <a:headEnd/>
                  <a:tailEnd/>
                </a:ln>
              </p:spPr>
              <p:txBody>
                <a:bodyPr/>
                <a:lstStyle/>
                <a:p>
                  <a:endParaRPr lang="it-IT"/>
                </a:p>
              </p:txBody>
            </p:sp>
            <p:sp>
              <p:nvSpPr>
                <p:cNvPr id="480496" name="Oval 2288"/>
                <p:cNvSpPr>
                  <a:spLocks noChangeArrowheads="1"/>
                </p:cNvSpPr>
                <p:nvPr/>
              </p:nvSpPr>
              <p:spPr bwMode="auto">
                <a:xfrm>
                  <a:off x="4036" y="1615"/>
                  <a:ext cx="120" cy="116"/>
                </a:xfrm>
                <a:prstGeom prst="ellipse">
                  <a:avLst/>
                </a:prstGeom>
                <a:solidFill>
                  <a:srgbClr val="878787"/>
                </a:solidFill>
                <a:ln w="9525">
                  <a:noFill/>
                  <a:round/>
                  <a:headEnd/>
                  <a:tailEnd/>
                </a:ln>
              </p:spPr>
              <p:txBody>
                <a:bodyPr/>
                <a:lstStyle/>
                <a:p>
                  <a:endParaRPr lang="it-IT"/>
                </a:p>
              </p:txBody>
            </p:sp>
            <p:sp>
              <p:nvSpPr>
                <p:cNvPr id="480497" name="Oval 2289"/>
                <p:cNvSpPr>
                  <a:spLocks noChangeArrowheads="1"/>
                </p:cNvSpPr>
                <p:nvPr/>
              </p:nvSpPr>
              <p:spPr bwMode="auto">
                <a:xfrm>
                  <a:off x="4036" y="1617"/>
                  <a:ext cx="120" cy="112"/>
                </a:xfrm>
                <a:prstGeom prst="ellipse">
                  <a:avLst/>
                </a:prstGeom>
                <a:solidFill>
                  <a:srgbClr val="898989"/>
                </a:solidFill>
                <a:ln w="9525">
                  <a:noFill/>
                  <a:round/>
                  <a:headEnd/>
                  <a:tailEnd/>
                </a:ln>
              </p:spPr>
              <p:txBody>
                <a:bodyPr/>
                <a:lstStyle/>
                <a:p>
                  <a:endParaRPr lang="it-IT"/>
                </a:p>
              </p:txBody>
            </p:sp>
            <p:sp>
              <p:nvSpPr>
                <p:cNvPr id="480498" name="Oval 2290"/>
                <p:cNvSpPr>
                  <a:spLocks noChangeArrowheads="1"/>
                </p:cNvSpPr>
                <p:nvPr/>
              </p:nvSpPr>
              <p:spPr bwMode="auto">
                <a:xfrm>
                  <a:off x="4036" y="1617"/>
                  <a:ext cx="118" cy="112"/>
                </a:xfrm>
                <a:prstGeom prst="ellipse">
                  <a:avLst/>
                </a:prstGeom>
                <a:solidFill>
                  <a:srgbClr val="8B8B8B"/>
                </a:solidFill>
                <a:ln w="9525">
                  <a:noFill/>
                  <a:round/>
                  <a:headEnd/>
                  <a:tailEnd/>
                </a:ln>
              </p:spPr>
              <p:txBody>
                <a:bodyPr/>
                <a:lstStyle/>
                <a:p>
                  <a:endParaRPr lang="it-IT"/>
                </a:p>
              </p:txBody>
            </p:sp>
            <p:sp>
              <p:nvSpPr>
                <p:cNvPr id="480499" name="Oval 2291"/>
                <p:cNvSpPr>
                  <a:spLocks noChangeArrowheads="1"/>
                </p:cNvSpPr>
                <p:nvPr/>
              </p:nvSpPr>
              <p:spPr bwMode="auto">
                <a:xfrm>
                  <a:off x="4038" y="1617"/>
                  <a:ext cx="116" cy="110"/>
                </a:xfrm>
                <a:prstGeom prst="ellipse">
                  <a:avLst/>
                </a:prstGeom>
                <a:solidFill>
                  <a:srgbClr val="8D8D8D"/>
                </a:solidFill>
                <a:ln w="9525">
                  <a:noFill/>
                  <a:round/>
                  <a:headEnd/>
                  <a:tailEnd/>
                </a:ln>
              </p:spPr>
              <p:txBody>
                <a:bodyPr/>
                <a:lstStyle/>
                <a:p>
                  <a:endParaRPr lang="it-IT"/>
                </a:p>
              </p:txBody>
            </p:sp>
            <p:sp>
              <p:nvSpPr>
                <p:cNvPr id="480500" name="Oval 2292"/>
                <p:cNvSpPr>
                  <a:spLocks noChangeArrowheads="1"/>
                </p:cNvSpPr>
                <p:nvPr/>
              </p:nvSpPr>
              <p:spPr bwMode="auto">
                <a:xfrm>
                  <a:off x="4038" y="1620"/>
                  <a:ext cx="116" cy="107"/>
                </a:xfrm>
                <a:prstGeom prst="ellipse">
                  <a:avLst/>
                </a:prstGeom>
                <a:solidFill>
                  <a:srgbClr val="909090"/>
                </a:solidFill>
                <a:ln w="9525">
                  <a:noFill/>
                  <a:round/>
                  <a:headEnd/>
                  <a:tailEnd/>
                </a:ln>
              </p:spPr>
              <p:txBody>
                <a:bodyPr/>
                <a:lstStyle/>
                <a:p>
                  <a:endParaRPr lang="it-IT"/>
                </a:p>
              </p:txBody>
            </p:sp>
            <p:sp>
              <p:nvSpPr>
                <p:cNvPr id="480501" name="Oval 2293"/>
                <p:cNvSpPr>
                  <a:spLocks noChangeArrowheads="1"/>
                </p:cNvSpPr>
                <p:nvPr/>
              </p:nvSpPr>
              <p:spPr bwMode="auto">
                <a:xfrm>
                  <a:off x="4040" y="1620"/>
                  <a:ext cx="112" cy="107"/>
                </a:xfrm>
                <a:prstGeom prst="ellipse">
                  <a:avLst/>
                </a:prstGeom>
                <a:solidFill>
                  <a:srgbClr val="929292"/>
                </a:solidFill>
                <a:ln w="9525">
                  <a:noFill/>
                  <a:round/>
                  <a:headEnd/>
                  <a:tailEnd/>
                </a:ln>
              </p:spPr>
              <p:txBody>
                <a:bodyPr/>
                <a:lstStyle/>
                <a:p>
                  <a:endParaRPr lang="it-IT"/>
                </a:p>
              </p:txBody>
            </p:sp>
            <p:sp>
              <p:nvSpPr>
                <p:cNvPr id="480502" name="Oval 2294"/>
                <p:cNvSpPr>
                  <a:spLocks noChangeArrowheads="1"/>
                </p:cNvSpPr>
                <p:nvPr/>
              </p:nvSpPr>
              <p:spPr bwMode="auto">
                <a:xfrm>
                  <a:off x="4040" y="1622"/>
                  <a:ext cx="112" cy="103"/>
                </a:xfrm>
                <a:prstGeom prst="ellipse">
                  <a:avLst/>
                </a:prstGeom>
                <a:solidFill>
                  <a:srgbClr val="949494"/>
                </a:solidFill>
                <a:ln w="9525">
                  <a:noFill/>
                  <a:round/>
                  <a:headEnd/>
                  <a:tailEnd/>
                </a:ln>
              </p:spPr>
              <p:txBody>
                <a:bodyPr/>
                <a:lstStyle/>
                <a:p>
                  <a:endParaRPr lang="it-IT"/>
                </a:p>
              </p:txBody>
            </p:sp>
            <p:sp>
              <p:nvSpPr>
                <p:cNvPr id="480503" name="Oval 2295"/>
                <p:cNvSpPr>
                  <a:spLocks noChangeArrowheads="1"/>
                </p:cNvSpPr>
                <p:nvPr/>
              </p:nvSpPr>
              <p:spPr bwMode="auto">
                <a:xfrm>
                  <a:off x="4040" y="1622"/>
                  <a:ext cx="110" cy="103"/>
                </a:xfrm>
                <a:prstGeom prst="ellipse">
                  <a:avLst/>
                </a:prstGeom>
                <a:solidFill>
                  <a:srgbClr val="969696"/>
                </a:solidFill>
                <a:ln w="9525">
                  <a:noFill/>
                  <a:round/>
                  <a:headEnd/>
                  <a:tailEnd/>
                </a:ln>
              </p:spPr>
              <p:txBody>
                <a:bodyPr/>
                <a:lstStyle/>
                <a:p>
                  <a:endParaRPr lang="it-IT"/>
                </a:p>
              </p:txBody>
            </p:sp>
            <p:sp>
              <p:nvSpPr>
                <p:cNvPr id="480504" name="Oval 2296"/>
                <p:cNvSpPr>
                  <a:spLocks noChangeArrowheads="1"/>
                </p:cNvSpPr>
                <p:nvPr/>
              </p:nvSpPr>
              <p:spPr bwMode="auto">
                <a:xfrm>
                  <a:off x="4042" y="1622"/>
                  <a:ext cx="108" cy="101"/>
                </a:xfrm>
                <a:prstGeom prst="ellipse">
                  <a:avLst/>
                </a:prstGeom>
                <a:solidFill>
                  <a:srgbClr val="989898"/>
                </a:solidFill>
                <a:ln w="9525">
                  <a:noFill/>
                  <a:round/>
                  <a:headEnd/>
                  <a:tailEnd/>
                </a:ln>
              </p:spPr>
              <p:txBody>
                <a:bodyPr/>
                <a:lstStyle/>
                <a:p>
                  <a:endParaRPr lang="it-IT"/>
                </a:p>
              </p:txBody>
            </p:sp>
            <p:sp>
              <p:nvSpPr>
                <p:cNvPr id="480505" name="Oval 2297"/>
                <p:cNvSpPr>
                  <a:spLocks noChangeArrowheads="1"/>
                </p:cNvSpPr>
                <p:nvPr/>
              </p:nvSpPr>
              <p:spPr bwMode="auto">
                <a:xfrm>
                  <a:off x="4042" y="1624"/>
                  <a:ext cx="108" cy="99"/>
                </a:xfrm>
                <a:prstGeom prst="ellipse">
                  <a:avLst/>
                </a:prstGeom>
                <a:solidFill>
                  <a:srgbClr val="9A9A9A"/>
                </a:solidFill>
                <a:ln w="9525">
                  <a:noFill/>
                  <a:round/>
                  <a:headEnd/>
                  <a:tailEnd/>
                </a:ln>
              </p:spPr>
              <p:txBody>
                <a:bodyPr/>
                <a:lstStyle/>
                <a:p>
                  <a:endParaRPr lang="it-IT"/>
                </a:p>
              </p:txBody>
            </p:sp>
            <p:sp>
              <p:nvSpPr>
                <p:cNvPr id="480506" name="Oval 2298"/>
                <p:cNvSpPr>
                  <a:spLocks noChangeArrowheads="1"/>
                </p:cNvSpPr>
                <p:nvPr/>
              </p:nvSpPr>
              <p:spPr bwMode="auto">
                <a:xfrm>
                  <a:off x="4044" y="1624"/>
                  <a:ext cx="104" cy="99"/>
                </a:xfrm>
                <a:prstGeom prst="ellipse">
                  <a:avLst/>
                </a:prstGeom>
                <a:solidFill>
                  <a:srgbClr val="9C9C9C"/>
                </a:solidFill>
                <a:ln w="9525">
                  <a:noFill/>
                  <a:round/>
                  <a:headEnd/>
                  <a:tailEnd/>
                </a:ln>
              </p:spPr>
              <p:txBody>
                <a:bodyPr/>
                <a:lstStyle/>
                <a:p>
                  <a:endParaRPr lang="it-IT"/>
                </a:p>
              </p:txBody>
            </p:sp>
            <p:sp>
              <p:nvSpPr>
                <p:cNvPr id="480507" name="Oval 2299"/>
                <p:cNvSpPr>
                  <a:spLocks noChangeArrowheads="1"/>
                </p:cNvSpPr>
                <p:nvPr/>
              </p:nvSpPr>
              <p:spPr bwMode="auto">
                <a:xfrm>
                  <a:off x="4044" y="1626"/>
                  <a:ext cx="104" cy="95"/>
                </a:xfrm>
                <a:prstGeom prst="ellipse">
                  <a:avLst/>
                </a:prstGeom>
                <a:solidFill>
                  <a:srgbClr val="9E9E9E"/>
                </a:solidFill>
                <a:ln w="9525">
                  <a:noFill/>
                  <a:round/>
                  <a:headEnd/>
                  <a:tailEnd/>
                </a:ln>
              </p:spPr>
              <p:txBody>
                <a:bodyPr/>
                <a:lstStyle/>
                <a:p>
                  <a:endParaRPr lang="it-IT"/>
                </a:p>
              </p:txBody>
            </p:sp>
            <p:sp>
              <p:nvSpPr>
                <p:cNvPr id="480508" name="Oval 2300"/>
                <p:cNvSpPr>
                  <a:spLocks noChangeArrowheads="1"/>
                </p:cNvSpPr>
                <p:nvPr/>
              </p:nvSpPr>
              <p:spPr bwMode="auto">
                <a:xfrm>
                  <a:off x="4044" y="1626"/>
                  <a:ext cx="104" cy="95"/>
                </a:xfrm>
                <a:prstGeom prst="ellipse">
                  <a:avLst/>
                </a:prstGeom>
                <a:solidFill>
                  <a:srgbClr val="A0A0A0"/>
                </a:solidFill>
                <a:ln w="9525">
                  <a:noFill/>
                  <a:round/>
                  <a:headEnd/>
                  <a:tailEnd/>
                </a:ln>
              </p:spPr>
              <p:txBody>
                <a:bodyPr/>
                <a:lstStyle/>
                <a:p>
                  <a:endParaRPr lang="it-IT"/>
                </a:p>
              </p:txBody>
            </p:sp>
            <p:sp>
              <p:nvSpPr>
                <p:cNvPr id="480509" name="Oval 2301"/>
                <p:cNvSpPr>
                  <a:spLocks noChangeArrowheads="1"/>
                </p:cNvSpPr>
                <p:nvPr/>
              </p:nvSpPr>
              <p:spPr bwMode="auto">
                <a:xfrm>
                  <a:off x="4046" y="1626"/>
                  <a:ext cx="100" cy="95"/>
                </a:xfrm>
                <a:prstGeom prst="ellipse">
                  <a:avLst/>
                </a:prstGeom>
                <a:solidFill>
                  <a:srgbClr val="A2A2A2"/>
                </a:solidFill>
                <a:ln w="9525">
                  <a:noFill/>
                  <a:round/>
                  <a:headEnd/>
                  <a:tailEnd/>
                </a:ln>
              </p:spPr>
              <p:txBody>
                <a:bodyPr/>
                <a:lstStyle/>
                <a:p>
                  <a:endParaRPr lang="it-IT"/>
                </a:p>
              </p:txBody>
            </p:sp>
            <p:sp>
              <p:nvSpPr>
                <p:cNvPr id="480510" name="Oval 2302"/>
                <p:cNvSpPr>
                  <a:spLocks noChangeArrowheads="1"/>
                </p:cNvSpPr>
                <p:nvPr/>
              </p:nvSpPr>
              <p:spPr bwMode="auto">
                <a:xfrm>
                  <a:off x="4046" y="1628"/>
                  <a:ext cx="100" cy="91"/>
                </a:xfrm>
                <a:prstGeom prst="ellipse">
                  <a:avLst/>
                </a:prstGeom>
                <a:solidFill>
                  <a:srgbClr val="A4A4A4"/>
                </a:solidFill>
                <a:ln w="9525">
                  <a:noFill/>
                  <a:round/>
                  <a:headEnd/>
                  <a:tailEnd/>
                </a:ln>
              </p:spPr>
              <p:txBody>
                <a:bodyPr/>
                <a:lstStyle/>
                <a:p>
                  <a:endParaRPr lang="it-IT"/>
                </a:p>
              </p:txBody>
            </p:sp>
            <p:sp>
              <p:nvSpPr>
                <p:cNvPr id="480511" name="Oval 2303"/>
                <p:cNvSpPr>
                  <a:spLocks noChangeArrowheads="1"/>
                </p:cNvSpPr>
                <p:nvPr/>
              </p:nvSpPr>
              <p:spPr bwMode="auto">
                <a:xfrm>
                  <a:off x="4046" y="1628"/>
                  <a:ext cx="98" cy="91"/>
                </a:xfrm>
                <a:prstGeom prst="ellipse">
                  <a:avLst/>
                </a:prstGeom>
                <a:solidFill>
                  <a:srgbClr val="A6A6A6"/>
                </a:solidFill>
                <a:ln w="9525">
                  <a:noFill/>
                  <a:round/>
                  <a:headEnd/>
                  <a:tailEnd/>
                </a:ln>
              </p:spPr>
              <p:txBody>
                <a:bodyPr/>
                <a:lstStyle/>
                <a:p>
                  <a:endParaRPr lang="it-IT"/>
                </a:p>
              </p:txBody>
            </p:sp>
            <p:sp>
              <p:nvSpPr>
                <p:cNvPr id="480512" name="Oval 2304"/>
                <p:cNvSpPr>
                  <a:spLocks noChangeArrowheads="1"/>
                </p:cNvSpPr>
                <p:nvPr/>
              </p:nvSpPr>
              <p:spPr bwMode="auto">
                <a:xfrm>
                  <a:off x="4048" y="1628"/>
                  <a:ext cx="96" cy="91"/>
                </a:xfrm>
                <a:prstGeom prst="ellipse">
                  <a:avLst/>
                </a:prstGeom>
                <a:solidFill>
                  <a:srgbClr val="A8A8A8"/>
                </a:solidFill>
                <a:ln w="9525">
                  <a:noFill/>
                  <a:round/>
                  <a:headEnd/>
                  <a:tailEnd/>
                </a:ln>
              </p:spPr>
              <p:txBody>
                <a:bodyPr/>
                <a:lstStyle/>
                <a:p>
                  <a:endParaRPr lang="it-IT"/>
                </a:p>
              </p:txBody>
            </p:sp>
            <p:sp>
              <p:nvSpPr>
                <p:cNvPr id="480513" name="Oval 2305"/>
                <p:cNvSpPr>
                  <a:spLocks noChangeArrowheads="1"/>
                </p:cNvSpPr>
                <p:nvPr/>
              </p:nvSpPr>
              <p:spPr bwMode="auto">
                <a:xfrm>
                  <a:off x="4048" y="1630"/>
                  <a:ext cx="96" cy="87"/>
                </a:xfrm>
                <a:prstGeom prst="ellipse">
                  <a:avLst/>
                </a:prstGeom>
                <a:solidFill>
                  <a:srgbClr val="AAAAAA"/>
                </a:solidFill>
                <a:ln w="9525">
                  <a:noFill/>
                  <a:round/>
                  <a:headEnd/>
                  <a:tailEnd/>
                </a:ln>
              </p:spPr>
              <p:txBody>
                <a:bodyPr/>
                <a:lstStyle/>
                <a:p>
                  <a:endParaRPr lang="it-IT"/>
                </a:p>
              </p:txBody>
            </p:sp>
            <p:sp>
              <p:nvSpPr>
                <p:cNvPr id="480514" name="Oval 2306"/>
                <p:cNvSpPr>
                  <a:spLocks noChangeArrowheads="1"/>
                </p:cNvSpPr>
                <p:nvPr/>
              </p:nvSpPr>
              <p:spPr bwMode="auto">
                <a:xfrm>
                  <a:off x="4050" y="1630"/>
                  <a:ext cx="92" cy="87"/>
                </a:xfrm>
                <a:prstGeom prst="ellipse">
                  <a:avLst/>
                </a:prstGeom>
                <a:solidFill>
                  <a:srgbClr val="ACACAC"/>
                </a:solidFill>
                <a:ln w="9525">
                  <a:noFill/>
                  <a:round/>
                  <a:headEnd/>
                  <a:tailEnd/>
                </a:ln>
              </p:spPr>
              <p:txBody>
                <a:bodyPr/>
                <a:lstStyle/>
                <a:p>
                  <a:endParaRPr lang="it-IT"/>
                </a:p>
              </p:txBody>
            </p:sp>
            <p:sp>
              <p:nvSpPr>
                <p:cNvPr id="480515" name="Oval 2307"/>
                <p:cNvSpPr>
                  <a:spLocks noChangeArrowheads="1"/>
                </p:cNvSpPr>
                <p:nvPr/>
              </p:nvSpPr>
              <p:spPr bwMode="auto">
                <a:xfrm>
                  <a:off x="4050" y="1630"/>
                  <a:ext cx="92" cy="87"/>
                </a:xfrm>
                <a:prstGeom prst="ellipse">
                  <a:avLst/>
                </a:prstGeom>
                <a:solidFill>
                  <a:srgbClr val="ADADAD"/>
                </a:solidFill>
                <a:ln w="9525">
                  <a:noFill/>
                  <a:round/>
                  <a:headEnd/>
                  <a:tailEnd/>
                </a:ln>
              </p:spPr>
              <p:txBody>
                <a:bodyPr/>
                <a:lstStyle/>
                <a:p>
                  <a:endParaRPr lang="it-IT"/>
                </a:p>
              </p:txBody>
            </p:sp>
            <p:sp>
              <p:nvSpPr>
                <p:cNvPr id="480516" name="Oval 2308"/>
                <p:cNvSpPr>
                  <a:spLocks noChangeArrowheads="1"/>
                </p:cNvSpPr>
                <p:nvPr/>
              </p:nvSpPr>
              <p:spPr bwMode="auto">
                <a:xfrm>
                  <a:off x="4052" y="1632"/>
                  <a:ext cx="88" cy="83"/>
                </a:xfrm>
                <a:prstGeom prst="ellipse">
                  <a:avLst/>
                </a:prstGeom>
                <a:solidFill>
                  <a:srgbClr val="AFAFAF"/>
                </a:solidFill>
                <a:ln w="9525">
                  <a:noFill/>
                  <a:round/>
                  <a:headEnd/>
                  <a:tailEnd/>
                </a:ln>
              </p:spPr>
              <p:txBody>
                <a:bodyPr/>
                <a:lstStyle/>
                <a:p>
                  <a:endParaRPr lang="it-IT"/>
                </a:p>
              </p:txBody>
            </p:sp>
            <p:sp>
              <p:nvSpPr>
                <p:cNvPr id="480517" name="Oval 2309"/>
                <p:cNvSpPr>
                  <a:spLocks noChangeArrowheads="1"/>
                </p:cNvSpPr>
                <p:nvPr/>
              </p:nvSpPr>
              <p:spPr bwMode="auto">
                <a:xfrm>
                  <a:off x="4052" y="1632"/>
                  <a:ext cx="88" cy="83"/>
                </a:xfrm>
                <a:prstGeom prst="ellipse">
                  <a:avLst/>
                </a:prstGeom>
                <a:solidFill>
                  <a:srgbClr val="B1B1B1"/>
                </a:solidFill>
                <a:ln w="9525">
                  <a:noFill/>
                  <a:round/>
                  <a:headEnd/>
                  <a:tailEnd/>
                </a:ln>
              </p:spPr>
              <p:txBody>
                <a:bodyPr/>
                <a:lstStyle/>
                <a:p>
                  <a:endParaRPr lang="it-IT"/>
                </a:p>
              </p:txBody>
            </p:sp>
            <p:sp>
              <p:nvSpPr>
                <p:cNvPr id="480518" name="Oval 2310"/>
                <p:cNvSpPr>
                  <a:spLocks noChangeArrowheads="1"/>
                </p:cNvSpPr>
                <p:nvPr/>
              </p:nvSpPr>
              <p:spPr bwMode="auto">
                <a:xfrm>
                  <a:off x="4052" y="1634"/>
                  <a:ext cx="88" cy="79"/>
                </a:xfrm>
                <a:prstGeom prst="ellipse">
                  <a:avLst/>
                </a:prstGeom>
                <a:solidFill>
                  <a:srgbClr val="B3B3B3"/>
                </a:solidFill>
                <a:ln w="9525">
                  <a:noFill/>
                  <a:round/>
                  <a:headEnd/>
                  <a:tailEnd/>
                </a:ln>
              </p:spPr>
              <p:txBody>
                <a:bodyPr/>
                <a:lstStyle/>
                <a:p>
                  <a:endParaRPr lang="it-IT"/>
                </a:p>
              </p:txBody>
            </p:sp>
            <p:sp>
              <p:nvSpPr>
                <p:cNvPr id="480519" name="Oval 2311"/>
                <p:cNvSpPr>
                  <a:spLocks noChangeArrowheads="1"/>
                </p:cNvSpPr>
                <p:nvPr/>
              </p:nvSpPr>
              <p:spPr bwMode="auto">
                <a:xfrm>
                  <a:off x="4054" y="1634"/>
                  <a:ext cx="84" cy="79"/>
                </a:xfrm>
                <a:prstGeom prst="ellipse">
                  <a:avLst/>
                </a:prstGeom>
                <a:solidFill>
                  <a:srgbClr val="B4B4B4"/>
                </a:solidFill>
                <a:ln w="9525">
                  <a:noFill/>
                  <a:round/>
                  <a:headEnd/>
                  <a:tailEnd/>
                </a:ln>
              </p:spPr>
              <p:txBody>
                <a:bodyPr/>
                <a:lstStyle/>
                <a:p>
                  <a:endParaRPr lang="it-IT"/>
                </a:p>
              </p:txBody>
            </p:sp>
            <p:sp>
              <p:nvSpPr>
                <p:cNvPr id="480520" name="Oval 2312"/>
                <p:cNvSpPr>
                  <a:spLocks noChangeArrowheads="1"/>
                </p:cNvSpPr>
                <p:nvPr/>
              </p:nvSpPr>
              <p:spPr bwMode="auto">
                <a:xfrm>
                  <a:off x="4054" y="1634"/>
                  <a:ext cx="84" cy="79"/>
                </a:xfrm>
                <a:prstGeom prst="ellipse">
                  <a:avLst/>
                </a:prstGeom>
                <a:solidFill>
                  <a:srgbClr val="B6B6B6"/>
                </a:solidFill>
                <a:ln w="9525">
                  <a:noFill/>
                  <a:round/>
                  <a:headEnd/>
                  <a:tailEnd/>
                </a:ln>
              </p:spPr>
              <p:txBody>
                <a:bodyPr/>
                <a:lstStyle/>
                <a:p>
                  <a:endParaRPr lang="it-IT"/>
                </a:p>
              </p:txBody>
            </p:sp>
            <p:sp>
              <p:nvSpPr>
                <p:cNvPr id="480521" name="Oval 2313"/>
                <p:cNvSpPr>
                  <a:spLocks noChangeArrowheads="1"/>
                </p:cNvSpPr>
                <p:nvPr/>
              </p:nvSpPr>
              <p:spPr bwMode="auto">
                <a:xfrm>
                  <a:off x="4054" y="1636"/>
                  <a:ext cx="82" cy="75"/>
                </a:xfrm>
                <a:prstGeom prst="ellipse">
                  <a:avLst/>
                </a:prstGeom>
                <a:solidFill>
                  <a:srgbClr val="B7B7B7"/>
                </a:solidFill>
                <a:ln w="9525">
                  <a:noFill/>
                  <a:round/>
                  <a:headEnd/>
                  <a:tailEnd/>
                </a:ln>
              </p:spPr>
              <p:txBody>
                <a:bodyPr/>
                <a:lstStyle/>
                <a:p>
                  <a:endParaRPr lang="it-IT"/>
                </a:p>
              </p:txBody>
            </p:sp>
            <p:sp>
              <p:nvSpPr>
                <p:cNvPr id="480522" name="Oval 2314"/>
                <p:cNvSpPr>
                  <a:spLocks noChangeArrowheads="1"/>
                </p:cNvSpPr>
                <p:nvPr/>
              </p:nvSpPr>
              <p:spPr bwMode="auto">
                <a:xfrm>
                  <a:off x="4056" y="1636"/>
                  <a:ext cx="80" cy="75"/>
                </a:xfrm>
                <a:prstGeom prst="ellipse">
                  <a:avLst/>
                </a:prstGeom>
                <a:solidFill>
                  <a:srgbClr val="B9B9B9"/>
                </a:solidFill>
                <a:ln w="9525">
                  <a:noFill/>
                  <a:round/>
                  <a:headEnd/>
                  <a:tailEnd/>
                </a:ln>
              </p:spPr>
              <p:txBody>
                <a:bodyPr/>
                <a:lstStyle/>
                <a:p>
                  <a:endParaRPr lang="it-IT"/>
                </a:p>
              </p:txBody>
            </p:sp>
            <p:sp>
              <p:nvSpPr>
                <p:cNvPr id="480523" name="Oval 2315"/>
                <p:cNvSpPr>
                  <a:spLocks noChangeArrowheads="1"/>
                </p:cNvSpPr>
                <p:nvPr/>
              </p:nvSpPr>
              <p:spPr bwMode="auto">
                <a:xfrm>
                  <a:off x="4056" y="1636"/>
                  <a:ext cx="80" cy="75"/>
                </a:xfrm>
                <a:prstGeom prst="ellipse">
                  <a:avLst/>
                </a:prstGeom>
                <a:solidFill>
                  <a:srgbClr val="BABABA"/>
                </a:solidFill>
                <a:ln w="9525">
                  <a:noFill/>
                  <a:round/>
                  <a:headEnd/>
                  <a:tailEnd/>
                </a:ln>
              </p:spPr>
              <p:txBody>
                <a:bodyPr/>
                <a:lstStyle/>
                <a:p>
                  <a:endParaRPr lang="it-IT"/>
                </a:p>
              </p:txBody>
            </p:sp>
            <p:sp>
              <p:nvSpPr>
                <p:cNvPr id="480524" name="Oval 2316"/>
                <p:cNvSpPr>
                  <a:spLocks noChangeArrowheads="1"/>
                </p:cNvSpPr>
                <p:nvPr/>
              </p:nvSpPr>
              <p:spPr bwMode="auto">
                <a:xfrm>
                  <a:off x="4058" y="1638"/>
                  <a:ext cx="75" cy="71"/>
                </a:xfrm>
                <a:prstGeom prst="ellipse">
                  <a:avLst/>
                </a:prstGeom>
                <a:solidFill>
                  <a:srgbClr val="BCBCBC"/>
                </a:solidFill>
                <a:ln w="9525">
                  <a:noFill/>
                  <a:round/>
                  <a:headEnd/>
                  <a:tailEnd/>
                </a:ln>
              </p:spPr>
              <p:txBody>
                <a:bodyPr/>
                <a:lstStyle/>
                <a:p>
                  <a:endParaRPr lang="it-IT"/>
                </a:p>
              </p:txBody>
            </p:sp>
            <p:sp>
              <p:nvSpPr>
                <p:cNvPr id="480525" name="Oval 2317"/>
                <p:cNvSpPr>
                  <a:spLocks noChangeArrowheads="1"/>
                </p:cNvSpPr>
                <p:nvPr/>
              </p:nvSpPr>
              <p:spPr bwMode="auto">
                <a:xfrm>
                  <a:off x="4058" y="1638"/>
                  <a:ext cx="75" cy="71"/>
                </a:xfrm>
                <a:prstGeom prst="ellipse">
                  <a:avLst/>
                </a:prstGeom>
                <a:solidFill>
                  <a:srgbClr val="BDBDBD"/>
                </a:solidFill>
                <a:ln w="9525">
                  <a:noFill/>
                  <a:round/>
                  <a:headEnd/>
                  <a:tailEnd/>
                </a:ln>
              </p:spPr>
              <p:txBody>
                <a:bodyPr/>
                <a:lstStyle/>
                <a:p>
                  <a:endParaRPr lang="it-IT"/>
                </a:p>
              </p:txBody>
            </p:sp>
            <p:sp>
              <p:nvSpPr>
                <p:cNvPr id="480526" name="Oval 2318"/>
                <p:cNvSpPr>
                  <a:spLocks noChangeArrowheads="1"/>
                </p:cNvSpPr>
                <p:nvPr/>
              </p:nvSpPr>
              <p:spPr bwMode="auto">
                <a:xfrm>
                  <a:off x="4060" y="1640"/>
                  <a:ext cx="71" cy="69"/>
                </a:xfrm>
                <a:prstGeom prst="ellipse">
                  <a:avLst/>
                </a:prstGeom>
                <a:solidFill>
                  <a:srgbClr val="BFBFBF"/>
                </a:solidFill>
                <a:ln w="9525">
                  <a:noFill/>
                  <a:round/>
                  <a:headEnd/>
                  <a:tailEnd/>
                </a:ln>
              </p:spPr>
              <p:txBody>
                <a:bodyPr/>
                <a:lstStyle/>
                <a:p>
                  <a:endParaRPr lang="it-IT"/>
                </a:p>
              </p:txBody>
            </p:sp>
            <p:sp>
              <p:nvSpPr>
                <p:cNvPr id="480527" name="Oval 2319"/>
                <p:cNvSpPr>
                  <a:spLocks noChangeArrowheads="1"/>
                </p:cNvSpPr>
                <p:nvPr/>
              </p:nvSpPr>
              <p:spPr bwMode="auto">
                <a:xfrm>
                  <a:off x="4060" y="1640"/>
                  <a:ext cx="71" cy="67"/>
                </a:xfrm>
                <a:prstGeom prst="ellipse">
                  <a:avLst/>
                </a:prstGeom>
                <a:solidFill>
                  <a:srgbClr val="C0C0C0"/>
                </a:solidFill>
                <a:ln w="9525">
                  <a:noFill/>
                  <a:round/>
                  <a:headEnd/>
                  <a:tailEnd/>
                </a:ln>
              </p:spPr>
              <p:txBody>
                <a:bodyPr/>
                <a:lstStyle/>
                <a:p>
                  <a:endParaRPr lang="it-IT"/>
                </a:p>
              </p:txBody>
            </p:sp>
            <p:sp>
              <p:nvSpPr>
                <p:cNvPr id="480528" name="Oval 2320"/>
                <p:cNvSpPr>
                  <a:spLocks noChangeArrowheads="1"/>
                </p:cNvSpPr>
                <p:nvPr/>
              </p:nvSpPr>
              <p:spPr bwMode="auto">
                <a:xfrm>
                  <a:off x="4060" y="1640"/>
                  <a:ext cx="71" cy="67"/>
                </a:xfrm>
                <a:prstGeom prst="ellipse">
                  <a:avLst/>
                </a:prstGeom>
                <a:solidFill>
                  <a:srgbClr val="C1C1C1"/>
                </a:solidFill>
                <a:ln w="9525">
                  <a:noFill/>
                  <a:round/>
                  <a:headEnd/>
                  <a:tailEnd/>
                </a:ln>
              </p:spPr>
              <p:txBody>
                <a:bodyPr/>
                <a:lstStyle/>
                <a:p>
                  <a:endParaRPr lang="it-IT"/>
                </a:p>
              </p:txBody>
            </p:sp>
            <p:sp>
              <p:nvSpPr>
                <p:cNvPr id="480529" name="Oval 2321"/>
                <p:cNvSpPr>
                  <a:spLocks noChangeArrowheads="1"/>
                </p:cNvSpPr>
                <p:nvPr/>
              </p:nvSpPr>
              <p:spPr bwMode="auto">
                <a:xfrm>
                  <a:off x="4062" y="1642"/>
                  <a:ext cx="67" cy="63"/>
                </a:xfrm>
                <a:prstGeom prst="ellipse">
                  <a:avLst/>
                </a:prstGeom>
                <a:solidFill>
                  <a:srgbClr val="C3C3C3"/>
                </a:solidFill>
                <a:ln w="9525">
                  <a:noFill/>
                  <a:round/>
                  <a:headEnd/>
                  <a:tailEnd/>
                </a:ln>
              </p:spPr>
              <p:txBody>
                <a:bodyPr/>
                <a:lstStyle/>
                <a:p>
                  <a:endParaRPr lang="it-IT"/>
                </a:p>
              </p:txBody>
            </p:sp>
            <p:sp>
              <p:nvSpPr>
                <p:cNvPr id="480530" name="Oval 2322"/>
                <p:cNvSpPr>
                  <a:spLocks noChangeArrowheads="1"/>
                </p:cNvSpPr>
                <p:nvPr/>
              </p:nvSpPr>
              <p:spPr bwMode="auto">
                <a:xfrm>
                  <a:off x="4062" y="1642"/>
                  <a:ext cx="67" cy="63"/>
                </a:xfrm>
                <a:prstGeom prst="ellipse">
                  <a:avLst/>
                </a:prstGeom>
                <a:solidFill>
                  <a:srgbClr val="C4C4C4"/>
                </a:solidFill>
                <a:ln w="9525">
                  <a:noFill/>
                  <a:round/>
                  <a:headEnd/>
                  <a:tailEnd/>
                </a:ln>
              </p:spPr>
              <p:txBody>
                <a:bodyPr/>
                <a:lstStyle/>
                <a:p>
                  <a:endParaRPr lang="it-IT"/>
                </a:p>
              </p:txBody>
            </p:sp>
            <p:sp>
              <p:nvSpPr>
                <p:cNvPr id="480531" name="Oval 2323"/>
                <p:cNvSpPr>
                  <a:spLocks noChangeArrowheads="1"/>
                </p:cNvSpPr>
                <p:nvPr/>
              </p:nvSpPr>
              <p:spPr bwMode="auto">
                <a:xfrm>
                  <a:off x="4062" y="1642"/>
                  <a:ext cx="65" cy="63"/>
                </a:xfrm>
                <a:prstGeom prst="ellipse">
                  <a:avLst/>
                </a:prstGeom>
                <a:solidFill>
                  <a:srgbClr val="C5C5C5"/>
                </a:solidFill>
                <a:ln w="9525">
                  <a:noFill/>
                  <a:round/>
                  <a:headEnd/>
                  <a:tailEnd/>
                </a:ln>
              </p:spPr>
              <p:txBody>
                <a:bodyPr/>
                <a:lstStyle/>
                <a:p>
                  <a:endParaRPr lang="it-IT"/>
                </a:p>
              </p:txBody>
            </p:sp>
            <p:sp>
              <p:nvSpPr>
                <p:cNvPr id="480532" name="Oval 2324"/>
                <p:cNvSpPr>
                  <a:spLocks noChangeArrowheads="1"/>
                </p:cNvSpPr>
                <p:nvPr/>
              </p:nvSpPr>
              <p:spPr bwMode="auto">
                <a:xfrm>
                  <a:off x="4064" y="1644"/>
                  <a:ext cx="63" cy="59"/>
                </a:xfrm>
                <a:prstGeom prst="ellipse">
                  <a:avLst/>
                </a:prstGeom>
                <a:solidFill>
                  <a:srgbClr val="C6C6C6"/>
                </a:solidFill>
                <a:ln w="9525">
                  <a:noFill/>
                  <a:round/>
                  <a:headEnd/>
                  <a:tailEnd/>
                </a:ln>
              </p:spPr>
              <p:txBody>
                <a:bodyPr/>
                <a:lstStyle/>
                <a:p>
                  <a:endParaRPr lang="it-IT"/>
                </a:p>
              </p:txBody>
            </p:sp>
            <p:sp>
              <p:nvSpPr>
                <p:cNvPr id="480533" name="Oval 2325"/>
                <p:cNvSpPr>
                  <a:spLocks noChangeArrowheads="1"/>
                </p:cNvSpPr>
                <p:nvPr/>
              </p:nvSpPr>
              <p:spPr bwMode="auto">
                <a:xfrm>
                  <a:off x="4064" y="1644"/>
                  <a:ext cx="63" cy="59"/>
                </a:xfrm>
                <a:prstGeom prst="ellipse">
                  <a:avLst/>
                </a:prstGeom>
                <a:solidFill>
                  <a:srgbClr val="C7C7C7"/>
                </a:solidFill>
                <a:ln w="9525">
                  <a:noFill/>
                  <a:round/>
                  <a:headEnd/>
                  <a:tailEnd/>
                </a:ln>
              </p:spPr>
              <p:txBody>
                <a:bodyPr/>
                <a:lstStyle/>
                <a:p>
                  <a:endParaRPr lang="it-IT"/>
                </a:p>
              </p:txBody>
            </p:sp>
            <p:sp>
              <p:nvSpPr>
                <p:cNvPr id="480534" name="Oval 2326"/>
                <p:cNvSpPr>
                  <a:spLocks noChangeArrowheads="1"/>
                </p:cNvSpPr>
                <p:nvPr/>
              </p:nvSpPr>
              <p:spPr bwMode="auto">
                <a:xfrm>
                  <a:off x="4067" y="1646"/>
                  <a:ext cx="58" cy="55"/>
                </a:xfrm>
                <a:prstGeom prst="ellipse">
                  <a:avLst/>
                </a:prstGeom>
                <a:solidFill>
                  <a:srgbClr val="C8C8C8"/>
                </a:solidFill>
                <a:ln w="9525">
                  <a:noFill/>
                  <a:round/>
                  <a:headEnd/>
                  <a:tailEnd/>
                </a:ln>
              </p:spPr>
              <p:txBody>
                <a:bodyPr/>
                <a:lstStyle/>
                <a:p>
                  <a:endParaRPr lang="it-IT"/>
                </a:p>
              </p:txBody>
            </p:sp>
            <p:sp>
              <p:nvSpPr>
                <p:cNvPr id="480535" name="Oval 2327"/>
                <p:cNvSpPr>
                  <a:spLocks noChangeArrowheads="1"/>
                </p:cNvSpPr>
                <p:nvPr/>
              </p:nvSpPr>
              <p:spPr bwMode="auto">
                <a:xfrm>
                  <a:off x="4067" y="1646"/>
                  <a:ext cx="58" cy="55"/>
                </a:xfrm>
                <a:prstGeom prst="ellipse">
                  <a:avLst/>
                </a:prstGeom>
                <a:solidFill>
                  <a:srgbClr val="CACACA"/>
                </a:solidFill>
                <a:ln w="9525">
                  <a:noFill/>
                  <a:round/>
                  <a:headEnd/>
                  <a:tailEnd/>
                </a:ln>
              </p:spPr>
              <p:txBody>
                <a:bodyPr/>
                <a:lstStyle/>
                <a:p>
                  <a:endParaRPr lang="it-IT"/>
                </a:p>
              </p:txBody>
            </p:sp>
            <p:sp>
              <p:nvSpPr>
                <p:cNvPr id="480536" name="Oval 2328"/>
                <p:cNvSpPr>
                  <a:spLocks noChangeArrowheads="1"/>
                </p:cNvSpPr>
                <p:nvPr/>
              </p:nvSpPr>
              <p:spPr bwMode="auto">
                <a:xfrm>
                  <a:off x="4067" y="1646"/>
                  <a:ext cx="58" cy="55"/>
                </a:xfrm>
                <a:prstGeom prst="ellipse">
                  <a:avLst/>
                </a:prstGeom>
                <a:solidFill>
                  <a:srgbClr val="CBCBCB"/>
                </a:solidFill>
                <a:ln w="9525">
                  <a:noFill/>
                  <a:round/>
                  <a:headEnd/>
                  <a:tailEnd/>
                </a:ln>
              </p:spPr>
              <p:txBody>
                <a:bodyPr/>
                <a:lstStyle/>
                <a:p>
                  <a:endParaRPr lang="it-IT"/>
                </a:p>
              </p:txBody>
            </p:sp>
            <p:sp>
              <p:nvSpPr>
                <p:cNvPr id="480537" name="Oval 2329"/>
                <p:cNvSpPr>
                  <a:spLocks noChangeArrowheads="1"/>
                </p:cNvSpPr>
                <p:nvPr/>
              </p:nvSpPr>
              <p:spPr bwMode="auto">
                <a:xfrm>
                  <a:off x="4069" y="1648"/>
                  <a:ext cx="54" cy="51"/>
                </a:xfrm>
                <a:prstGeom prst="ellipse">
                  <a:avLst/>
                </a:prstGeom>
                <a:solidFill>
                  <a:srgbClr val="CCCCCC"/>
                </a:solidFill>
                <a:ln w="9525">
                  <a:noFill/>
                  <a:round/>
                  <a:headEnd/>
                  <a:tailEnd/>
                </a:ln>
              </p:spPr>
              <p:txBody>
                <a:bodyPr/>
                <a:lstStyle/>
                <a:p>
                  <a:endParaRPr lang="it-IT"/>
                </a:p>
              </p:txBody>
            </p:sp>
            <p:sp>
              <p:nvSpPr>
                <p:cNvPr id="480538" name="Oval 2330"/>
                <p:cNvSpPr>
                  <a:spLocks noChangeArrowheads="1"/>
                </p:cNvSpPr>
                <p:nvPr/>
              </p:nvSpPr>
              <p:spPr bwMode="auto">
                <a:xfrm>
                  <a:off x="4069" y="1648"/>
                  <a:ext cx="54" cy="51"/>
                </a:xfrm>
                <a:prstGeom prst="ellipse">
                  <a:avLst/>
                </a:prstGeom>
                <a:solidFill>
                  <a:srgbClr val="CDCDCD"/>
                </a:solidFill>
                <a:ln w="9525">
                  <a:noFill/>
                  <a:round/>
                  <a:headEnd/>
                  <a:tailEnd/>
                </a:ln>
              </p:spPr>
              <p:txBody>
                <a:bodyPr/>
                <a:lstStyle/>
                <a:p>
                  <a:endParaRPr lang="it-IT"/>
                </a:p>
              </p:txBody>
            </p:sp>
            <p:sp>
              <p:nvSpPr>
                <p:cNvPr id="480539" name="Oval 2331"/>
                <p:cNvSpPr>
                  <a:spLocks noChangeArrowheads="1"/>
                </p:cNvSpPr>
                <p:nvPr/>
              </p:nvSpPr>
              <p:spPr bwMode="auto">
                <a:xfrm>
                  <a:off x="4071" y="1648"/>
                  <a:ext cx="50" cy="51"/>
                </a:xfrm>
                <a:prstGeom prst="ellipse">
                  <a:avLst/>
                </a:prstGeom>
                <a:solidFill>
                  <a:srgbClr val="CDCDCD"/>
                </a:solidFill>
                <a:ln w="9525">
                  <a:noFill/>
                  <a:round/>
                  <a:headEnd/>
                  <a:tailEnd/>
                </a:ln>
              </p:spPr>
              <p:txBody>
                <a:bodyPr/>
                <a:lstStyle/>
                <a:p>
                  <a:endParaRPr lang="it-IT"/>
                </a:p>
              </p:txBody>
            </p:sp>
            <p:sp>
              <p:nvSpPr>
                <p:cNvPr id="480540" name="Oval 2332"/>
                <p:cNvSpPr>
                  <a:spLocks noChangeArrowheads="1"/>
                </p:cNvSpPr>
                <p:nvPr/>
              </p:nvSpPr>
              <p:spPr bwMode="auto">
                <a:xfrm>
                  <a:off x="4071" y="1650"/>
                  <a:ext cx="50" cy="47"/>
                </a:xfrm>
                <a:prstGeom prst="ellipse">
                  <a:avLst/>
                </a:prstGeom>
                <a:solidFill>
                  <a:srgbClr val="CECECE"/>
                </a:solidFill>
                <a:ln w="9525">
                  <a:noFill/>
                  <a:round/>
                  <a:headEnd/>
                  <a:tailEnd/>
                </a:ln>
              </p:spPr>
              <p:txBody>
                <a:bodyPr/>
                <a:lstStyle/>
                <a:p>
                  <a:endParaRPr lang="it-IT"/>
                </a:p>
              </p:txBody>
            </p:sp>
            <p:sp>
              <p:nvSpPr>
                <p:cNvPr id="480541" name="Oval 2333"/>
                <p:cNvSpPr>
                  <a:spLocks noChangeArrowheads="1"/>
                </p:cNvSpPr>
                <p:nvPr/>
              </p:nvSpPr>
              <p:spPr bwMode="auto">
                <a:xfrm>
                  <a:off x="4071" y="1650"/>
                  <a:ext cx="48" cy="47"/>
                </a:xfrm>
                <a:prstGeom prst="ellipse">
                  <a:avLst/>
                </a:prstGeom>
                <a:solidFill>
                  <a:srgbClr val="CFCFCF"/>
                </a:solidFill>
                <a:ln w="9525">
                  <a:noFill/>
                  <a:round/>
                  <a:headEnd/>
                  <a:tailEnd/>
                </a:ln>
              </p:spPr>
              <p:txBody>
                <a:bodyPr/>
                <a:lstStyle/>
                <a:p>
                  <a:endParaRPr lang="it-IT"/>
                </a:p>
              </p:txBody>
            </p:sp>
            <p:sp>
              <p:nvSpPr>
                <p:cNvPr id="480542" name="Oval 2334"/>
                <p:cNvSpPr>
                  <a:spLocks noChangeArrowheads="1"/>
                </p:cNvSpPr>
                <p:nvPr/>
              </p:nvSpPr>
              <p:spPr bwMode="auto">
                <a:xfrm>
                  <a:off x="4073" y="1650"/>
                  <a:ext cx="46" cy="47"/>
                </a:xfrm>
                <a:prstGeom prst="ellipse">
                  <a:avLst/>
                </a:prstGeom>
                <a:solidFill>
                  <a:srgbClr val="D0D0D0"/>
                </a:solidFill>
                <a:ln w="9525">
                  <a:noFill/>
                  <a:round/>
                  <a:headEnd/>
                  <a:tailEnd/>
                </a:ln>
              </p:spPr>
              <p:txBody>
                <a:bodyPr/>
                <a:lstStyle/>
                <a:p>
                  <a:endParaRPr lang="it-IT"/>
                </a:p>
              </p:txBody>
            </p:sp>
            <p:sp>
              <p:nvSpPr>
                <p:cNvPr id="480543" name="Oval 2335"/>
                <p:cNvSpPr>
                  <a:spLocks noChangeArrowheads="1"/>
                </p:cNvSpPr>
                <p:nvPr/>
              </p:nvSpPr>
              <p:spPr bwMode="auto">
                <a:xfrm>
                  <a:off x="4073" y="1652"/>
                  <a:ext cx="46" cy="43"/>
                </a:xfrm>
                <a:prstGeom prst="ellipse">
                  <a:avLst/>
                </a:prstGeom>
                <a:solidFill>
                  <a:srgbClr val="D1D1D1"/>
                </a:solidFill>
                <a:ln w="9525">
                  <a:noFill/>
                  <a:round/>
                  <a:headEnd/>
                  <a:tailEnd/>
                </a:ln>
              </p:spPr>
              <p:txBody>
                <a:bodyPr/>
                <a:lstStyle/>
                <a:p>
                  <a:endParaRPr lang="it-IT"/>
                </a:p>
              </p:txBody>
            </p:sp>
            <p:sp>
              <p:nvSpPr>
                <p:cNvPr id="480544" name="Oval 2336"/>
                <p:cNvSpPr>
                  <a:spLocks noChangeArrowheads="1"/>
                </p:cNvSpPr>
                <p:nvPr/>
              </p:nvSpPr>
              <p:spPr bwMode="auto">
                <a:xfrm>
                  <a:off x="4075" y="1652"/>
                  <a:ext cx="42" cy="43"/>
                </a:xfrm>
                <a:prstGeom prst="ellipse">
                  <a:avLst/>
                </a:prstGeom>
                <a:solidFill>
                  <a:srgbClr val="D2D2D2"/>
                </a:solidFill>
                <a:ln w="9525">
                  <a:noFill/>
                  <a:round/>
                  <a:headEnd/>
                  <a:tailEnd/>
                </a:ln>
              </p:spPr>
              <p:txBody>
                <a:bodyPr/>
                <a:lstStyle/>
                <a:p>
                  <a:endParaRPr lang="it-IT"/>
                </a:p>
              </p:txBody>
            </p:sp>
            <p:sp>
              <p:nvSpPr>
                <p:cNvPr id="480545" name="Oval 2337"/>
                <p:cNvSpPr>
                  <a:spLocks noChangeArrowheads="1"/>
                </p:cNvSpPr>
                <p:nvPr/>
              </p:nvSpPr>
              <p:spPr bwMode="auto">
                <a:xfrm>
                  <a:off x="4075" y="1654"/>
                  <a:ext cx="42" cy="39"/>
                </a:xfrm>
                <a:prstGeom prst="ellipse">
                  <a:avLst/>
                </a:prstGeom>
                <a:solidFill>
                  <a:srgbClr val="D2D2D2"/>
                </a:solidFill>
                <a:ln w="9525">
                  <a:noFill/>
                  <a:round/>
                  <a:headEnd/>
                  <a:tailEnd/>
                </a:ln>
              </p:spPr>
              <p:txBody>
                <a:bodyPr/>
                <a:lstStyle/>
                <a:p>
                  <a:endParaRPr lang="it-IT"/>
                </a:p>
              </p:txBody>
            </p:sp>
            <p:sp>
              <p:nvSpPr>
                <p:cNvPr id="480546" name="Oval 2338"/>
                <p:cNvSpPr>
                  <a:spLocks noChangeArrowheads="1"/>
                </p:cNvSpPr>
                <p:nvPr/>
              </p:nvSpPr>
              <p:spPr bwMode="auto">
                <a:xfrm>
                  <a:off x="4075" y="1654"/>
                  <a:ext cx="40" cy="39"/>
                </a:xfrm>
                <a:prstGeom prst="ellipse">
                  <a:avLst/>
                </a:prstGeom>
                <a:solidFill>
                  <a:srgbClr val="D3D3D3"/>
                </a:solidFill>
                <a:ln w="9525">
                  <a:noFill/>
                  <a:round/>
                  <a:headEnd/>
                  <a:tailEnd/>
                </a:ln>
              </p:spPr>
              <p:txBody>
                <a:bodyPr/>
                <a:lstStyle/>
                <a:p>
                  <a:endParaRPr lang="it-IT"/>
                </a:p>
              </p:txBody>
            </p:sp>
            <p:sp>
              <p:nvSpPr>
                <p:cNvPr id="480547" name="Oval 2339"/>
                <p:cNvSpPr>
                  <a:spLocks noChangeArrowheads="1"/>
                </p:cNvSpPr>
                <p:nvPr/>
              </p:nvSpPr>
              <p:spPr bwMode="auto">
                <a:xfrm>
                  <a:off x="4077" y="1654"/>
                  <a:ext cx="38" cy="39"/>
                </a:xfrm>
                <a:prstGeom prst="ellipse">
                  <a:avLst/>
                </a:prstGeom>
                <a:solidFill>
                  <a:srgbClr val="D4D4D4"/>
                </a:solidFill>
                <a:ln w="9525">
                  <a:noFill/>
                  <a:round/>
                  <a:headEnd/>
                  <a:tailEnd/>
                </a:ln>
              </p:spPr>
              <p:txBody>
                <a:bodyPr/>
                <a:lstStyle/>
                <a:p>
                  <a:endParaRPr lang="it-IT"/>
                </a:p>
              </p:txBody>
            </p:sp>
            <p:sp>
              <p:nvSpPr>
                <p:cNvPr id="480548" name="Oval 2340"/>
                <p:cNvSpPr>
                  <a:spLocks noChangeArrowheads="1"/>
                </p:cNvSpPr>
                <p:nvPr/>
              </p:nvSpPr>
              <p:spPr bwMode="auto">
                <a:xfrm>
                  <a:off x="4077" y="1656"/>
                  <a:ext cx="38" cy="35"/>
                </a:xfrm>
                <a:prstGeom prst="ellipse">
                  <a:avLst/>
                </a:prstGeom>
                <a:solidFill>
                  <a:srgbClr val="D4D4D4"/>
                </a:solidFill>
                <a:ln w="9525">
                  <a:noFill/>
                  <a:round/>
                  <a:headEnd/>
                  <a:tailEnd/>
                </a:ln>
              </p:spPr>
              <p:txBody>
                <a:bodyPr/>
                <a:lstStyle/>
                <a:p>
                  <a:endParaRPr lang="it-IT"/>
                </a:p>
              </p:txBody>
            </p:sp>
            <p:sp>
              <p:nvSpPr>
                <p:cNvPr id="480549" name="Oval 2341"/>
                <p:cNvSpPr>
                  <a:spLocks noChangeArrowheads="1"/>
                </p:cNvSpPr>
                <p:nvPr/>
              </p:nvSpPr>
              <p:spPr bwMode="auto">
                <a:xfrm>
                  <a:off x="4077" y="1656"/>
                  <a:ext cx="36" cy="35"/>
                </a:xfrm>
                <a:prstGeom prst="ellipse">
                  <a:avLst/>
                </a:prstGeom>
                <a:solidFill>
                  <a:srgbClr val="D5D5D5"/>
                </a:solidFill>
                <a:ln w="9525">
                  <a:noFill/>
                  <a:round/>
                  <a:headEnd/>
                  <a:tailEnd/>
                </a:ln>
              </p:spPr>
              <p:txBody>
                <a:bodyPr/>
                <a:lstStyle/>
                <a:p>
                  <a:endParaRPr lang="it-IT"/>
                </a:p>
              </p:txBody>
            </p:sp>
            <p:sp>
              <p:nvSpPr>
                <p:cNvPr id="480550" name="Oval 2342"/>
                <p:cNvSpPr>
                  <a:spLocks noChangeArrowheads="1"/>
                </p:cNvSpPr>
                <p:nvPr/>
              </p:nvSpPr>
              <p:spPr bwMode="auto">
                <a:xfrm>
                  <a:off x="4079" y="1656"/>
                  <a:ext cx="34" cy="35"/>
                </a:xfrm>
                <a:prstGeom prst="ellipse">
                  <a:avLst/>
                </a:prstGeom>
                <a:solidFill>
                  <a:srgbClr val="D5D5D5"/>
                </a:solidFill>
                <a:ln w="9525">
                  <a:noFill/>
                  <a:round/>
                  <a:headEnd/>
                  <a:tailEnd/>
                </a:ln>
              </p:spPr>
              <p:txBody>
                <a:bodyPr/>
                <a:lstStyle/>
                <a:p>
                  <a:endParaRPr lang="it-IT"/>
                </a:p>
              </p:txBody>
            </p:sp>
            <p:sp>
              <p:nvSpPr>
                <p:cNvPr id="480551" name="Oval 2343"/>
                <p:cNvSpPr>
                  <a:spLocks noChangeArrowheads="1"/>
                </p:cNvSpPr>
                <p:nvPr/>
              </p:nvSpPr>
              <p:spPr bwMode="auto">
                <a:xfrm>
                  <a:off x="4079" y="1658"/>
                  <a:ext cx="34" cy="31"/>
                </a:xfrm>
                <a:prstGeom prst="ellipse">
                  <a:avLst/>
                </a:prstGeom>
                <a:solidFill>
                  <a:srgbClr val="D6D6D6"/>
                </a:solidFill>
                <a:ln w="9525">
                  <a:noFill/>
                  <a:round/>
                  <a:headEnd/>
                  <a:tailEnd/>
                </a:ln>
              </p:spPr>
              <p:txBody>
                <a:bodyPr/>
                <a:lstStyle/>
                <a:p>
                  <a:endParaRPr lang="it-IT"/>
                </a:p>
              </p:txBody>
            </p:sp>
            <p:sp>
              <p:nvSpPr>
                <p:cNvPr id="480552" name="Oval 2344"/>
                <p:cNvSpPr>
                  <a:spLocks noChangeArrowheads="1"/>
                </p:cNvSpPr>
                <p:nvPr/>
              </p:nvSpPr>
              <p:spPr bwMode="auto">
                <a:xfrm>
                  <a:off x="4081" y="1658"/>
                  <a:ext cx="30" cy="31"/>
                </a:xfrm>
                <a:prstGeom prst="ellipse">
                  <a:avLst/>
                </a:prstGeom>
                <a:solidFill>
                  <a:srgbClr val="D7D7D7"/>
                </a:solidFill>
                <a:ln w="9525">
                  <a:noFill/>
                  <a:round/>
                  <a:headEnd/>
                  <a:tailEnd/>
                </a:ln>
              </p:spPr>
              <p:txBody>
                <a:bodyPr/>
                <a:lstStyle/>
                <a:p>
                  <a:endParaRPr lang="it-IT"/>
                </a:p>
              </p:txBody>
            </p:sp>
            <p:sp>
              <p:nvSpPr>
                <p:cNvPr id="480553" name="Oval 2345"/>
                <p:cNvSpPr>
                  <a:spLocks noChangeArrowheads="1"/>
                </p:cNvSpPr>
                <p:nvPr/>
              </p:nvSpPr>
              <p:spPr bwMode="auto">
                <a:xfrm>
                  <a:off x="4081" y="1660"/>
                  <a:ext cx="30" cy="27"/>
                </a:xfrm>
                <a:prstGeom prst="ellipse">
                  <a:avLst/>
                </a:prstGeom>
                <a:solidFill>
                  <a:srgbClr val="D7D7D7"/>
                </a:solidFill>
                <a:ln w="9525">
                  <a:noFill/>
                  <a:round/>
                  <a:headEnd/>
                  <a:tailEnd/>
                </a:ln>
              </p:spPr>
              <p:txBody>
                <a:bodyPr/>
                <a:lstStyle/>
                <a:p>
                  <a:endParaRPr lang="it-IT"/>
                </a:p>
              </p:txBody>
            </p:sp>
            <p:sp>
              <p:nvSpPr>
                <p:cNvPr id="480554" name="Oval 2346"/>
                <p:cNvSpPr>
                  <a:spLocks noChangeArrowheads="1"/>
                </p:cNvSpPr>
                <p:nvPr/>
              </p:nvSpPr>
              <p:spPr bwMode="auto">
                <a:xfrm>
                  <a:off x="4083" y="1660"/>
                  <a:ext cx="26" cy="27"/>
                </a:xfrm>
                <a:prstGeom prst="ellipse">
                  <a:avLst/>
                </a:prstGeom>
                <a:solidFill>
                  <a:srgbClr val="D8D8D8"/>
                </a:solidFill>
                <a:ln w="9525">
                  <a:noFill/>
                  <a:round/>
                  <a:headEnd/>
                  <a:tailEnd/>
                </a:ln>
              </p:spPr>
              <p:txBody>
                <a:bodyPr/>
                <a:lstStyle/>
                <a:p>
                  <a:endParaRPr lang="it-IT"/>
                </a:p>
              </p:txBody>
            </p:sp>
            <p:sp>
              <p:nvSpPr>
                <p:cNvPr id="480555" name="Oval 2347"/>
                <p:cNvSpPr>
                  <a:spLocks noChangeArrowheads="1"/>
                </p:cNvSpPr>
                <p:nvPr/>
              </p:nvSpPr>
              <p:spPr bwMode="auto">
                <a:xfrm>
                  <a:off x="4083" y="1660"/>
                  <a:ext cx="26" cy="27"/>
                </a:xfrm>
                <a:prstGeom prst="ellipse">
                  <a:avLst/>
                </a:prstGeom>
                <a:solidFill>
                  <a:srgbClr val="D8D8D8"/>
                </a:solidFill>
                <a:ln w="9525">
                  <a:noFill/>
                  <a:round/>
                  <a:headEnd/>
                  <a:tailEnd/>
                </a:ln>
              </p:spPr>
              <p:txBody>
                <a:bodyPr/>
                <a:lstStyle/>
                <a:p>
                  <a:endParaRPr lang="it-IT"/>
                </a:p>
              </p:txBody>
            </p:sp>
            <p:sp>
              <p:nvSpPr>
                <p:cNvPr id="480556" name="Oval 2348"/>
                <p:cNvSpPr>
                  <a:spLocks noChangeArrowheads="1"/>
                </p:cNvSpPr>
                <p:nvPr/>
              </p:nvSpPr>
              <p:spPr bwMode="auto">
                <a:xfrm>
                  <a:off x="4083" y="1662"/>
                  <a:ext cx="24" cy="22"/>
                </a:xfrm>
                <a:prstGeom prst="ellipse">
                  <a:avLst/>
                </a:prstGeom>
                <a:solidFill>
                  <a:srgbClr val="D8D8D8"/>
                </a:solidFill>
                <a:ln w="9525">
                  <a:noFill/>
                  <a:round/>
                  <a:headEnd/>
                  <a:tailEnd/>
                </a:ln>
              </p:spPr>
              <p:txBody>
                <a:bodyPr/>
                <a:lstStyle/>
                <a:p>
                  <a:endParaRPr lang="it-IT"/>
                </a:p>
              </p:txBody>
            </p:sp>
            <p:sp>
              <p:nvSpPr>
                <p:cNvPr id="480557" name="Oval 2349"/>
                <p:cNvSpPr>
                  <a:spLocks noChangeArrowheads="1"/>
                </p:cNvSpPr>
                <p:nvPr/>
              </p:nvSpPr>
              <p:spPr bwMode="auto">
                <a:xfrm>
                  <a:off x="4085" y="1662"/>
                  <a:ext cx="22" cy="22"/>
                </a:xfrm>
                <a:prstGeom prst="ellipse">
                  <a:avLst/>
                </a:prstGeom>
                <a:solidFill>
                  <a:srgbClr val="D9D9D9"/>
                </a:solidFill>
                <a:ln w="9525">
                  <a:noFill/>
                  <a:round/>
                  <a:headEnd/>
                  <a:tailEnd/>
                </a:ln>
              </p:spPr>
              <p:txBody>
                <a:bodyPr/>
                <a:lstStyle/>
                <a:p>
                  <a:endParaRPr lang="it-IT"/>
                </a:p>
              </p:txBody>
            </p:sp>
            <p:sp>
              <p:nvSpPr>
                <p:cNvPr id="480558" name="Oval 2350"/>
                <p:cNvSpPr>
                  <a:spLocks noChangeArrowheads="1"/>
                </p:cNvSpPr>
                <p:nvPr/>
              </p:nvSpPr>
              <p:spPr bwMode="auto">
                <a:xfrm>
                  <a:off x="4085" y="1664"/>
                  <a:ext cx="22" cy="18"/>
                </a:xfrm>
                <a:prstGeom prst="ellipse">
                  <a:avLst/>
                </a:prstGeom>
                <a:solidFill>
                  <a:srgbClr val="D9D9D9"/>
                </a:solidFill>
                <a:ln w="9525">
                  <a:noFill/>
                  <a:round/>
                  <a:headEnd/>
                  <a:tailEnd/>
                </a:ln>
              </p:spPr>
              <p:txBody>
                <a:bodyPr/>
                <a:lstStyle/>
                <a:p>
                  <a:endParaRPr lang="it-IT"/>
                </a:p>
              </p:txBody>
            </p:sp>
            <p:sp>
              <p:nvSpPr>
                <p:cNvPr id="480559" name="Oval 2351"/>
                <p:cNvSpPr>
                  <a:spLocks noChangeArrowheads="1"/>
                </p:cNvSpPr>
                <p:nvPr/>
              </p:nvSpPr>
              <p:spPr bwMode="auto">
                <a:xfrm>
                  <a:off x="4085" y="1664"/>
                  <a:ext cx="20" cy="18"/>
                </a:xfrm>
                <a:prstGeom prst="ellipse">
                  <a:avLst/>
                </a:prstGeom>
                <a:solidFill>
                  <a:srgbClr val="DADADA"/>
                </a:solidFill>
                <a:ln w="9525">
                  <a:noFill/>
                  <a:round/>
                  <a:headEnd/>
                  <a:tailEnd/>
                </a:ln>
              </p:spPr>
              <p:txBody>
                <a:bodyPr/>
                <a:lstStyle/>
                <a:p>
                  <a:endParaRPr lang="it-IT"/>
                </a:p>
              </p:txBody>
            </p:sp>
            <p:sp>
              <p:nvSpPr>
                <p:cNvPr id="480560" name="Oval 2352"/>
                <p:cNvSpPr>
                  <a:spLocks noChangeArrowheads="1"/>
                </p:cNvSpPr>
                <p:nvPr/>
              </p:nvSpPr>
              <p:spPr bwMode="auto">
                <a:xfrm>
                  <a:off x="4087" y="1664"/>
                  <a:ext cx="18" cy="18"/>
                </a:xfrm>
                <a:prstGeom prst="ellipse">
                  <a:avLst/>
                </a:prstGeom>
                <a:solidFill>
                  <a:srgbClr val="DADADA"/>
                </a:solidFill>
                <a:ln w="9525">
                  <a:noFill/>
                  <a:round/>
                  <a:headEnd/>
                  <a:tailEnd/>
                </a:ln>
              </p:spPr>
              <p:txBody>
                <a:bodyPr/>
                <a:lstStyle/>
                <a:p>
                  <a:endParaRPr lang="it-IT"/>
                </a:p>
              </p:txBody>
            </p:sp>
            <p:sp>
              <p:nvSpPr>
                <p:cNvPr id="480561" name="Oval 2353"/>
                <p:cNvSpPr>
                  <a:spLocks noChangeArrowheads="1"/>
                </p:cNvSpPr>
                <p:nvPr/>
              </p:nvSpPr>
              <p:spPr bwMode="auto">
                <a:xfrm>
                  <a:off x="4087" y="1666"/>
                  <a:ext cx="18" cy="14"/>
                </a:xfrm>
                <a:prstGeom prst="ellipse">
                  <a:avLst/>
                </a:prstGeom>
                <a:solidFill>
                  <a:srgbClr val="DADADA"/>
                </a:solidFill>
                <a:ln w="9525">
                  <a:noFill/>
                  <a:round/>
                  <a:headEnd/>
                  <a:tailEnd/>
                </a:ln>
              </p:spPr>
              <p:txBody>
                <a:bodyPr/>
                <a:lstStyle/>
                <a:p>
                  <a:endParaRPr lang="it-IT"/>
                </a:p>
              </p:txBody>
            </p:sp>
            <p:sp>
              <p:nvSpPr>
                <p:cNvPr id="480562" name="Oval 2354"/>
                <p:cNvSpPr>
                  <a:spLocks noChangeArrowheads="1"/>
                </p:cNvSpPr>
                <p:nvPr/>
              </p:nvSpPr>
              <p:spPr bwMode="auto">
                <a:xfrm>
                  <a:off x="4089" y="1666"/>
                  <a:ext cx="14" cy="14"/>
                </a:xfrm>
                <a:prstGeom prst="ellipse">
                  <a:avLst/>
                </a:prstGeom>
                <a:solidFill>
                  <a:srgbClr val="DBDBDB"/>
                </a:solidFill>
                <a:ln w="9525">
                  <a:noFill/>
                  <a:round/>
                  <a:headEnd/>
                  <a:tailEnd/>
                </a:ln>
              </p:spPr>
              <p:txBody>
                <a:bodyPr/>
                <a:lstStyle/>
                <a:p>
                  <a:endParaRPr lang="it-IT"/>
                </a:p>
              </p:txBody>
            </p:sp>
            <p:sp>
              <p:nvSpPr>
                <p:cNvPr id="480563" name="Oval 2355"/>
                <p:cNvSpPr>
                  <a:spLocks noChangeArrowheads="1"/>
                </p:cNvSpPr>
                <p:nvPr/>
              </p:nvSpPr>
              <p:spPr bwMode="auto">
                <a:xfrm>
                  <a:off x="4089" y="1666"/>
                  <a:ext cx="14" cy="14"/>
                </a:xfrm>
                <a:prstGeom prst="ellipse">
                  <a:avLst/>
                </a:prstGeom>
                <a:solidFill>
                  <a:srgbClr val="DBDBDB"/>
                </a:solidFill>
                <a:ln w="9525">
                  <a:noFill/>
                  <a:round/>
                  <a:headEnd/>
                  <a:tailEnd/>
                </a:ln>
              </p:spPr>
              <p:txBody>
                <a:bodyPr/>
                <a:lstStyle/>
                <a:p>
                  <a:endParaRPr lang="it-IT"/>
                </a:p>
              </p:txBody>
            </p:sp>
            <p:sp>
              <p:nvSpPr>
                <p:cNvPr id="480564" name="Oval 2356"/>
                <p:cNvSpPr>
                  <a:spLocks noChangeArrowheads="1"/>
                </p:cNvSpPr>
                <p:nvPr/>
              </p:nvSpPr>
              <p:spPr bwMode="auto">
                <a:xfrm>
                  <a:off x="4091" y="1668"/>
                  <a:ext cx="10" cy="10"/>
                </a:xfrm>
                <a:prstGeom prst="ellipse">
                  <a:avLst/>
                </a:prstGeom>
                <a:solidFill>
                  <a:srgbClr val="DBDBDB"/>
                </a:solidFill>
                <a:ln w="9525">
                  <a:noFill/>
                  <a:round/>
                  <a:headEnd/>
                  <a:tailEnd/>
                </a:ln>
              </p:spPr>
              <p:txBody>
                <a:bodyPr/>
                <a:lstStyle/>
                <a:p>
                  <a:endParaRPr lang="it-IT"/>
                </a:p>
              </p:txBody>
            </p:sp>
            <p:sp>
              <p:nvSpPr>
                <p:cNvPr id="480565" name="Oval 2357"/>
                <p:cNvSpPr>
                  <a:spLocks noChangeArrowheads="1"/>
                </p:cNvSpPr>
                <p:nvPr/>
              </p:nvSpPr>
              <p:spPr bwMode="auto">
                <a:xfrm>
                  <a:off x="4091" y="1668"/>
                  <a:ext cx="10" cy="10"/>
                </a:xfrm>
                <a:prstGeom prst="ellipse">
                  <a:avLst/>
                </a:prstGeom>
                <a:solidFill>
                  <a:srgbClr val="DBDBDB"/>
                </a:solidFill>
                <a:ln w="9525">
                  <a:noFill/>
                  <a:round/>
                  <a:headEnd/>
                  <a:tailEnd/>
                </a:ln>
              </p:spPr>
              <p:txBody>
                <a:bodyPr/>
                <a:lstStyle/>
                <a:p>
                  <a:endParaRPr lang="it-IT"/>
                </a:p>
              </p:txBody>
            </p:sp>
            <p:sp>
              <p:nvSpPr>
                <p:cNvPr id="480566" name="Oval 2358"/>
                <p:cNvSpPr>
                  <a:spLocks noChangeArrowheads="1"/>
                </p:cNvSpPr>
                <p:nvPr/>
              </p:nvSpPr>
              <p:spPr bwMode="auto">
                <a:xfrm>
                  <a:off x="4091" y="1668"/>
                  <a:ext cx="8" cy="10"/>
                </a:xfrm>
                <a:prstGeom prst="ellipse">
                  <a:avLst/>
                </a:prstGeom>
                <a:solidFill>
                  <a:srgbClr val="DCDCDC"/>
                </a:solidFill>
                <a:ln w="9525">
                  <a:noFill/>
                  <a:round/>
                  <a:headEnd/>
                  <a:tailEnd/>
                </a:ln>
              </p:spPr>
              <p:txBody>
                <a:bodyPr/>
                <a:lstStyle/>
                <a:p>
                  <a:endParaRPr lang="it-IT"/>
                </a:p>
              </p:txBody>
            </p:sp>
            <p:sp>
              <p:nvSpPr>
                <p:cNvPr id="480567" name="Oval 2359"/>
                <p:cNvSpPr>
                  <a:spLocks noChangeArrowheads="1"/>
                </p:cNvSpPr>
                <p:nvPr/>
              </p:nvSpPr>
              <p:spPr bwMode="auto">
                <a:xfrm>
                  <a:off x="4093" y="1670"/>
                  <a:ext cx="6" cy="6"/>
                </a:xfrm>
                <a:prstGeom prst="ellipse">
                  <a:avLst/>
                </a:prstGeom>
                <a:solidFill>
                  <a:srgbClr val="DCDCDC"/>
                </a:solidFill>
                <a:ln w="9525">
                  <a:noFill/>
                  <a:round/>
                  <a:headEnd/>
                  <a:tailEnd/>
                </a:ln>
              </p:spPr>
              <p:txBody>
                <a:bodyPr/>
                <a:lstStyle/>
                <a:p>
                  <a:endParaRPr lang="it-IT"/>
                </a:p>
              </p:txBody>
            </p:sp>
            <p:sp>
              <p:nvSpPr>
                <p:cNvPr id="480568" name="Oval 2360"/>
                <p:cNvSpPr>
                  <a:spLocks noChangeArrowheads="1"/>
                </p:cNvSpPr>
                <p:nvPr/>
              </p:nvSpPr>
              <p:spPr bwMode="auto">
                <a:xfrm>
                  <a:off x="4093" y="1670"/>
                  <a:ext cx="6" cy="6"/>
                </a:xfrm>
                <a:prstGeom prst="ellipse">
                  <a:avLst/>
                </a:prstGeom>
                <a:solidFill>
                  <a:srgbClr val="DCDCDC"/>
                </a:solidFill>
                <a:ln w="9525">
                  <a:noFill/>
                  <a:round/>
                  <a:headEnd/>
                  <a:tailEnd/>
                </a:ln>
              </p:spPr>
              <p:txBody>
                <a:bodyPr/>
                <a:lstStyle/>
                <a:p>
                  <a:endParaRPr lang="it-IT"/>
                </a:p>
              </p:txBody>
            </p:sp>
            <p:sp>
              <p:nvSpPr>
                <p:cNvPr id="480569" name="Oval 2361"/>
                <p:cNvSpPr>
                  <a:spLocks noChangeArrowheads="1"/>
                </p:cNvSpPr>
                <p:nvPr/>
              </p:nvSpPr>
              <p:spPr bwMode="auto">
                <a:xfrm>
                  <a:off x="4093" y="1670"/>
                  <a:ext cx="4" cy="6"/>
                </a:xfrm>
                <a:prstGeom prst="ellipse">
                  <a:avLst/>
                </a:prstGeom>
                <a:solidFill>
                  <a:srgbClr val="DCDCDC"/>
                </a:solidFill>
                <a:ln w="9525">
                  <a:noFill/>
                  <a:round/>
                  <a:headEnd/>
                  <a:tailEnd/>
                </a:ln>
              </p:spPr>
              <p:txBody>
                <a:bodyPr/>
                <a:lstStyle/>
                <a:p>
                  <a:endParaRPr lang="it-IT"/>
                </a:p>
              </p:txBody>
            </p:sp>
          </p:grpSp>
          <p:sp>
            <p:nvSpPr>
              <p:cNvPr id="480570" name="Oval 2362"/>
              <p:cNvSpPr>
                <a:spLocks noChangeArrowheads="1"/>
              </p:cNvSpPr>
              <p:nvPr/>
            </p:nvSpPr>
            <p:spPr bwMode="auto">
              <a:xfrm>
                <a:off x="3991" y="1575"/>
                <a:ext cx="209" cy="197"/>
              </a:xfrm>
              <a:prstGeom prst="ellipse">
                <a:avLst/>
              </a:prstGeom>
              <a:noFill/>
              <a:ln w="3175">
                <a:solidFill>
                  <a:srgbClr val="000000"/>
                </a:solidFill>
                <a:round/>
                <a:headEnd/>
                <a:tailEnd/>
              </a:ln>
            </p:spPr>
            <p:txBody>
              <a:bodyPr/>
              <a:lstStyle/>
              <a:p>
                <a:endParaRPr lang="it-IT"/>
              </a:p>
            </p:txBody>
          </p:sp>
        </p:grpSp>
      </p:grpSp>
      <p:sp>
        <p:nvSpPr>
          <p:cNvPr id="480571" name="Rectangle 2363"/>
          <p:cNvSpPr>
            <a:spLocks noChangeArrowheads="1"/>
          </p:cNvSpPr>
          <p:nvPr/>
        </p:nvSpPr>
        <p:spPr bwMode="auto">
          <a:xfrm>
            <a:off x="2473325" y="2794000"/>
            <a:ext cx="3060700" cy="80963"/>
          </a:xfrm>
          <a:prstGeom prst="rect">
            <a:avLst/>
          </a:prstGeom>
          <a:solidFill>
            <a:srgbClr val="FF0000"/>
          </a:solidFill>
          <a:ln w="9525">
            <a:noFill/>
            <a:miter lim="800000"/>
            <a:headEnd/>
            <a:tailEnd/>
          </a:ln>
        </p:spPr>
        <p:txBody>
          <a:bodyPr/>
          <a:lstStyle/>
          <a:p>
            <a:endParaRPr lang="it-IT"/>
          </a:p>
        </p:txBody>
      </p:sp>
      <p:sp>
        <p:nvSpPr>
          <p:cNvPr id="480572" name="Freeform 2364"/>
          <p:cNvSpPr>
            <a:spLocks/>
          </p:cNvSpPr>
          <p:nvPr/>
        </p:nvSpPr>
        <p:spPr bwMode="auto">
          <a:xfrm>
            <a:off x="3359150" y="1465263"/>
            <a:ext cx="1289050" cy="484187"/>
          </a:xfrm>
          <a:custGeom>
            <a:avLst/>
            <a:gdLst/>
            <a:ahLst/>
            <a:cxnLst>
              <a:cxn ang="0">
                <a:pos x="609" y="0"/>
              </a:cxn>
              <a:cxn ang="0">
                <a:pos x="609" y="76"/>
              </a:cxn>
              <a:cxn ang="0">
                <a:pos x="0" y="76"/>
              </a:cxn>
              <a:cxn ang="0">
                <a:pos x="0" y="228"/>
              </a:cxn>
              <a:cxn ang="0">
                <a:pos x="609" y="228"/>
              </a:cxn>
              <a:cxn ang="0">
                <a:pos x="609" y="305"/>
              </a:cxn>
              <a:cxn ang="0">
                <a:pos x="812" y="152"/>
              </a:cxn>
              <a:cxn ang="0">
                <a:pos x="609" y="0"/>
              </a:cxn>
            </a:cxnLst>
            <a:rect l="0" t="0" r="r" b="b"/>
            <a:pathLst>
              <a:path w="812" h="305">
                <a:moveTo>
                  <a:pt x="609" y="0"/>
                </a:moveTo>
                <a:lnTo>
                  <a:pt x="609" y="76"/>
                </a:lnTo>
                <a:lnTo>
                  <a:pt x="0" y="76"/>
                </a:lnTo>
                <a:lnTo>
                  <a:pt x="0" y="228"/>
                </a:lnTo>
                <a:lnTo>
                  <a:pt x="609" y="228"/>
                </a:lnTo>
                <a:lnTo>
                  <a:pt x="609" y="305"/>
                </a:lnTo>
                <a:lnTo>
                  <a:pt x="812" y="152"/>
                </a:lnTo>
                <a:lnTo>
                  <a:pt x="609" y="0"/>
                </a:lnTo>
                <a:close/>
              </a:path>
            </a:pathLst>
          </a:custGeom>
          <a:solidFill>
            <a:srgbClr val="FFFFFF"/>
          </a:solidFill>
          <a:ln w="9525">
            <a:solidFill>
              <a:srgbClr val="000000"/>
            </a:solidFill>
            <a:prstDash val="solid"/>
            <a:round/>
            <a:headEnd/>
            <a:tailEnd/>
          </a:ln>
        </p:spPr>
        <p:txBody>
          <a:bodyPr/>
          <a:lstStyle/>
          <a:p>
            <a:endParaRPr lang="it-IT"/>
          </a:p>
        </p:txBody>
      </p:sp>
      <p:sp>
        <p:nvSpPr>
          <p:cNvPr id="480573" name="Rectangle 2365"/>
          <p:cNvSpPr>
            <a:spLocks noChangeArrowheads="1"/>
          </p:cNvSpPr>
          <p:nvPr/>
        </p:nvSpPr>
        <p:spPr bwMode="auto">
          <a:xfrm>
            <a:off x="3373438" y="1624013"/>
            <a:ext cx="1071562" cy="182562"/>
          </a:xfrm>
          <a:prstGeom prst="rect">
            <a:avLst/>
          </a:prstGeom>
          <a:noFill/>
          <a:ln w="9525">
            <a:noFill/>
            <a:miter lim="800000"/>
            <a:headEnd/>
            <a:tailEnd/>
          </a:ln>
        </p:spPr>
        <p:txBody>
          <a:bodyPr wrap="none" lIns="0" tIns="0" rIns="0" bIns="0">
            <a:spAutoFit/>
          </a:bodyPr>
          <a:lstStyle/>
          <a:p>
            <a:pPr eaLnBrk="1" hangingPunct="1"/>
            <a:r>
              <a:rPr kumimoji="1" lang="it-IT" sz="1200">
                <a:solidFill>
                  <a:srgbClr val="000000"/>
                </a:solidFill>
                <a:latin typeface="Arial" charset="0"/>
              </a:rPr>
              <a:t>Tangential Flow</a:t>
            </a:r>
            <a:endParaRPr kumimoji="1" lang="it-IT" sz="1400">
              <a:solidFill>
                <a:schemeClr val="hlink"/>
              </a:solidFill>
              <a:effectLst>
                <a:outerShdw blurRad="38100" dist="38100" dir="2700000" algn="tl">
                  <a:srgbClr val="C0C0C0"/>
                </a:outerShdw>
              </a:effectLst>
            </a:endParaRPr>
          </a:p>
        </p:txBody>
      </p:sp>
      <p:sp>
        <p:nvSpPr>
          <p:cNvPr id="480574" name="Rectangle 2366"/>
          <p:cNvSpPr>
            <a:spLocks noChangeArrowheads="1"/>
          </p:cNvSpPr>
          <p:nvPr/>
        </p:nvSpPr>
        <p:spPr bwMode="auto">
          <a:xfrm>
            <a:off x="4418013" y="1535113"/>
            <a:ext cx="79375" cy="381000"/>
          </a:xfrm>
          <a:prstGeom prst="rect">
            <a:avLst/>
          </a:prstGeom>
          <a:noFill/>
          <a:ln w="9525">
            <a:noFill/>
            <a:miter lim="800000"/>
            <a:headEnd/>
            <a:tailEnd/>
          </a:ln>
        </p:spPr>
        <p:txBody>
          <a:bodyPr wrap="none" lIns="0" tIns="0" rIns="0" bIns="0">
            <a:spAutoFit/>
          </a:bodyPr>
          <a:lstStyle/>
          <a:p>
            <a:pPr eaLnBrk="1" hangingPunct="1"/>
            <a:r>
              <a:rPr kumimoji="1" lang="it-IT" sz="2500">
                <a:solidFill>
                  <a:srgbClr val="000000"/>
                </a:solidFill>
              </a:rPr>
              <a:t> </a:t>
            </a:r>
            <a:endParaRPr kumimoji="1" lang="it-IT" sz="1400">
              <a:solidFill>
                <a:schemeClr val="hlink"/>
              </a:solidFill>
              <a:effectLst>
                <a:outerShdw blurRad="38100" dist="38100" dir="2700000" algn="tl">
                  <a:srgbClr val="C0C0C0"/>
                </a:outerShdw>
              </a:effectLst>
            </a:endParaRPr>
          </a:p>
        </p:txBody>
      </p:sp>
      <p:grpSp>
        <p:nvGrpSpPr>
          <p:cNvPr id="480575" name="Group 2367"/>
          <p:cNvGrpSpPr>
            <a:grpSpLocks/>
          </p:cNvGrpSpPr>
          <p:nvPr/>
        </p:nvGrpSpPr>
        <p:grpSpPr bwMode="auto">
          <a:xfrm>
            <a:off x="5202238" y="2513013"/>
            <a:ext cx="331787" cy="312737"/>
            <a:chOff x="4093" y="1729"/>
            <a:chExt cx="209" cy="197"/>
          </a:xfrm>
        </p:grpSpPr>
        <p:grpSp>
          <p:nvGrpSpPr>
            <p:cNvPr id="480576" name="Group 2368"/>
            <p:cNvGrpSpPr>
              <a:grpSpLocks/>
            </p:cNvGrpSpPr>
            <p:nvPr/>
          </p:nvGrpSpPr>
          <p:grpSpPr bwMode="auto">
            <a:xfrm>
              <a:off x="4093" y="1729"/>
              <a:ext cx="209" cy="197"/>
              <a:chOff x="4093" y="1729"/>
              <a:chExt cx="209" cy="197"/>
            </a:xfrm>
          </p:grpSpPr>
          <p:sp>
            <p:nvSpPr>
              <p:cNvPr id="480577" name="Oval 2369"/>
              <p:cNvSpPr>
                <a:spLocks noChangeArrowheads="1"/>
              </p:cNvSpPr>
              <p:nvPr/>
            </p:nvSpPr>
            <p:spPr bwMode="auto">
              <a:xfrm>
                <a:off x="4093" y="1729"/>
                <a:ext cx="209" cy="197"/>
              </a:xfrm>
              <a:prstGeom prst="ellipse">
                <a:avLst/>
              </a:prstGeom>
              <a:solidFill>
                <a:srgbClr val="000000"/>
              </a:solidFill>
              <a:ln w="9525">
                <a:noFill/>
                <a:round/>
                <a:headEnd/>
                <a:tailEnd/>
              </a:ln>
            </p:spPr>
            <p:txBody>
              <a:bodyPr/>
              <a:lstStyle/>
              <a:p>
                <a:endParaRPr lang="it-IT"/>
              </a:p>
            </p:txBody>
          </p:sp>
          <p:sp>
            <p:nvSpPr>
              <p:cNvPr id="480578" name="Oval 2370"/>
              <p:cNvSpPr>
                <a:spLocks noChangeArrowheads="1"/>
              </p:cNvSpPr>
              <p:nvPr/>
            </p:nvSpPr>
            <p:spPr bwMode="auto">
              <a:xfrm>
                <a:off x="4095" y="1731"/>
                <a:ext cx="205" cy="193"/>
              </a:xfrm>
              <a:prstGeom prst="ellipse">
                <a:avLst/>
              </a:prstGeom>
              <a:solidFill>
                <a:srgbClr val="090909"/>
              </a:solidFill>
              <a:ln w="9525">
                <a:noFill/>
                <a:round/>
                <a:headEnd/>
                <a:tailEnd/>
              </a:ln>
            </p:spPr>
            <p:txBody>
              <a:bodyPr/>
              <a:lstStyle/>
              <a:p>
                <a:endParaRPr lang="it-IT"/>
              </a:p>
            </p:txBody>
          </p:sp>
          <p:sp>
            <p:nvSpPr>
              <p:cNvPr id="480579" name="Oval 2371"/>
              <p:cNvSpPr>
                <a:spLocks noChangeArrowheads="1"/>
              </p:cNvSpPr>
              <p:nvPr/>
            </p:nvSpPr>
            <p:spPr bwMode="auto">
              <a:xfrm>
                <a:off x="4095" y="1731"/>
                <a:ext cx="205" cy="193"/>
              </a:xfrm>
              <a:prstGeom prst="ellipse">
                <a:avLst/>
              </a:prstGeom>
              <a:solidFill>
                <a:srgbClr val="0D0D0D"/>
              </a:solidFill>
              <a:ln w="9525">
                <a:noFill/>
                <a:round/>
                <a:headEnd/>
                <a:tailEnd/>
              </a:ln>
            </p:spPr>
            <p:txBody>
              <a:bodyPr/>
              <a:lstStyle/>
              <a:p>
                <a:endParaRPr lang="it-IT"/>
              </a:p>
            </p:txBody>
          </p:sp>
          <p:sp>
            <p:nvSpPr>
              <p:cNvPr id="480580" name="Oval 2372"/>
              <p:cNvSpPr>
                <a:spLocks noChangeArrowheads="1"/>
              </p:cNvSpPr>
              <p:nvPr/>
            </p:nvSpPr>
            <p:spPr bwMode="auto">
              <a:xfrm>
                <a:off x="4095" y="1731"/>
                <a:ext cx="203" cy="193"/>
              </a:xfrm>
              <a:prstGeom prst="ellipse">
                <a:avLst/>
              </a:prstGeom>
              <a:solidFill>
                <a:srgbClr val="101010"/>
              </a:solidFill>
              <a:ln w="9525">
                <a:noFill/>
                <a:round/>
                <a:headEnd/>
                <a:tailEnd/>
              </a:ln>
            </p:spPr>
            <p:txBody>
              <a:bodyPr/>
              <a:lstStyle/>
              <a:p>
                <a:endParaRPr lang="it-IT"/>
              </a:p>
            </p:txBody>
          </p:sp>
          <p:sp>
            <p:nvSpPr>
              <p:cNvPr id="480581" name="Oval 2373"/>
              <p:cNvSpPr>
                <a:spLocks noChangeArrowheads="1"/>
              </p:cNvSpPr>
              <p:nvPr/>
            </p:nvSpPr>
            <p:spPr bwMode="auto">
              <a:xfrm>
                <a:off x="4097" y="1733"/>
                <a:ext cx="201" cy="189"/>
              </a:xfrm>
              <a:prstGeom prst="ellipse">
                <a:avLst/>
              </a:prstGeom>
              <a:solidFill>
                <a:srgbClr val="131313"/>
              </a:solidFill>
              <a:ln w="9525">
                <a:noFill/>
                <a:round/>
                <a:headEnd/>
                <a:tailEnd/>
              </a:ln>
            </p:spPr>
            <p:txBody>
              <a:bodyPr/>
              <a:lstStyle/>
              <a:p>
                <a:endParaRPr lang="it-IT"/>
              </a:p>
            </p:txBody>
          </p:sp>
          <p:sp>
            <p:nvSpPr>
              <p:cNvPr id="480582" name="Oval 2374"/>
              <p:cNvSpPr>
                <a:spLocks noChangeArrowheads="1"/>
              </p:cNvSpPr>
              <p:nvPr/>
            </p:nvSpPr>
            <p:spPr bwMode="auto">
              <a:xfrm>
                <a:off x="4097" y="1733"/>
                <a:ext cx="201" cy="189"/>
              </a:xfrm>
              <a:prstGeom prst="ellipse">
                <a:avLst/>
              </a:prstGeom>
              <a:solidFill>
                <a:srgbClr val="161616"/>
              </a:solidFill>
              <a:ln w="9525">
                <a:noFill/>
                <a:round/>
                <a:headEnd/>
                <a:tailEnd/>
              </a:ln>
            </p:spPr>
            <p:txBody>
              <a:bodyPr/>
              <a:lstStyle/>
              <a:p>
                <a:endParaRPr lang="it-IT"/>
              </a:p>
            </p:txBody>
          </p:sp>
          <p:sp>
            <p:nvSpPr>
              <p:cNvPr id="480583" name="Oval 2375"/>
              <p:cNvSpPr>
                <a:spLocks noChangeArrowheads="1"/>
              </p:cNvSpPr>
              <p:nvPr/>
            </p:nvSpPr>
            <p:spPr bwMode="auto">
              <a:xfrm>
                <a:off x="4099" y="1735"/>
                <a:ext cx="197" cy="185"/>
              </a:xfrm>
              <a:prstGeom prst="ellipse">
                <a:avLst/>
              </a:prstGeom>
              <a:solidFill>
                <a:srgbClr val="191919"/>
              </a:solidFill>
              <a:ln w="9525">
                <a:noFill/>
                <a:round/>
                <a:headEnd/>
                <a:tailEnd/>
              </a:ln>
            </p:spPr>
            <p:txBody>
              <a:bodyPr/>
              <a:lstStyle/>
              <a:p>
                <a:endParaRPr lang="it-IT"/>
              </a:p>
            </p:txBody>
          </p:sp>
          <p:sp>
            <p:nvSpPr>
              <p:cNvPr id="480584" name="Oval 2376"/>
              <p:cNvSpPr>
                <a:spLocks noChangeArrowheads="1"/>
              </p:cNvSpPr>
              <p:nvPr/>
            </p:nvSpPr>
            <p:spPr bwMode="auto">
              <a:xfrm>
                <a:off x="4099" y="1735"/>
                <a:ext cx="197" cy="185"/>
              </a:xfrm>
              <a:prstGeom prst="ellipse">
                <a:avLst/>
              </a:prstGeom>
              <a:solidFill>
                <a:srgbClr val="1B1B1B"/>
              </a:solidFill>
              <a:ln w="9525">
                <a:noFill/>
                <a:round/>
                <a:headEnd/>
                <a:tailEnd/>
              </a:ln>
            </p:spPr>
            <p:txBody>
              <a:bodyPr/>
              <a:lstStyle/>
              <a:p>
                <a:endParaRPr lang="it-IT"/>
              </a:p>
            </p:txBody>
          </p:sp>
          <p:sp>
            <p:nvSpPr>
              <p:cNvPr id="480585" name="Oval 2377"/>
              <p:cNvSpPr>
                <a:spLocks noChangeArrowheads="1"/>
              </p:cNvSpPr>
              <p:nvPr/>
            </p:nvSpPr>
            <p:spPr bwMode="auto">
              <a:xfrm>
                <a:off x="4099" y="1735"/>
                <a:ext cx="197" cy="185"/>
              </a:xfrm>
              <a:prstGeom prst="ellipse">
                <a:avLst/>
              </a:prstGeom>
              <a:solidFill>
                <a:srgbClr val="1D1D1D"/>
              </a:solidFill>
              <a:ln w="9525">
                <a:noFill/>
                <a:round/>
                <a:headEnd/>
                <a:tailEnd/>
              </a:ln>
            </p:spPr>
            <p:txBody>
              <a:bodyPr/>
              <a:lstStyle/>
              <a:p>
                <a:endParaRPr lang="it-IT"/>
              </a:p>
            </p:txBody>
          </p:sp>
          <p:sp>
            <p:nvSpPr>
              <p:cNvPr id="480586" name="Oval 2378"/>
              <p:cNvSpPr>
                <a:spLocks noChangeArrowheads="1"/>
              </p:cNvSpPr>
              <p:nvPr/>
            </p:nvSpPr>
            <p:spPr bwMode="auto">
              <a:xfrm>
                <a:off x="4101" y="1737"/>
                <a:ext cx="193" cy="181"/>
              </a:xfrm>
              <a:prstGeom prst="ellipse">
                <a:avLst/>
              </a:prstGeom>
              <a:solidFill>
                <a:srgbClr val="202020"/>
              </a:solidFill>
              <a:ln w="9525">
                <a:noFill/>
                <a:round/>
                <a:headEnd/>
                <a:tailEnd/>
              </a:ln>
            </p:spPr>
            <p:txBody>
              <a:bodyPr/>
              <a:lstStyle/>
              <a:p>
                <a:endParaRPr lang="it-IT"/>
              </a:p>
            </p:txBody>
          </p:sp>
          <p:sp>
            <p:nvSpPr>
              <p:cNvPr id="480587" name="Oval 2379"/>
              <p:cNvSpPr>
                <a:spLocks noChangeArrowheads="1"/>
              </p:cNvSpPr>
              <p:nvPr/>
            </p:nvSpPr>
            <p:spPr bwMode="auto">
              <a:xfrm>
                <a:off x="4101" y="1737"/>
                <a:ext cx="193" cy="181"/>
              </a:xfrm>
              <a:prstGeom prst="ellipse">
                <a:avLst/>
              </a:prstGeom>
              <a:solidFill>
                <a:srgbClr val="222222"/>
              </a:solidFill>
              <a:ln w="9525">
                <a:noFill/>
                <a:round/>
                <a:headEnd/>
                <a:tailEnd/>
              </a:ln>
            </p:spPr>
            <p:txBody>
              <a:bodyPr/>
              <a:lstStyle/>
              <a:p>
                <a:endParaRPr lang="it-IT"/>
              </a:p>
            </p:txBody>
          </p:sp>
          <p:sp>
            <p:nvSpPr>
              <p:cNvPr id="480588" name="Oval 2380"/>
              <p:cNvSpPr>
                <a:spLocks noChangeArrowheads="1"/>
              </p:cNvSpPr>
              <p:nvPr/>
            </p:nvSpPr>
            <p:spPr bwMode="auto">
              <a:xfrm>
                <a:off x="4103" y="1737"/>
                <a:ext cx="189" cy="181"/>
              </a:xfrm>
              <a:prstGeom prst="ellipse">
                <a:avLst/>
              </a:prstGeom>
              <a:solidFill>
                <a:srgbClr val="242424"/>
              </a:solidFill>
              <a:ln w="9525">
                <a:noFill/>
                <a:round/>
                <a:headEnd/>
                <a:tailEnd/>
              </a:ln>
            </p:spPr>
            <p:txBody>
              <a:bodyPr/>
              <a:lstStyle/>
              <a:p>
                <a:endParaRPr lang="it-IT"/>
              </a:p>
            </p:txBody>
          </p:sp>
          <p:sp>
            <p:nvSpPr>
              <p:cNvPr id="480589" name="Oval 2381"/>
              <p:cNvSpPr>
                <a:spLocks noChangeArrowheads="1"/>
              </p:cNvSpPr>
              <p:nvPr/>
            </p:nvSpPr>
            <p:spPr bwMode="auto">
              <a:xfrm>
                <a:off x="4103" y="1739"/>
                <a:ext cx="189" cy="177"/>
              </a:xfrm>
              <a:prstGeom prst="ellipse">
                <a:avLst/>
              </a:prstGeom>
              <a:solidFill>
                <a:srgbClr val="262626"/>
              </a:solidFill>
              <a:ln w="9525">
                <a:noFill/>
                <a:round/>
                <a:headEnd/>
                <a:tailEnd/>
              </a:ln>
            </p:spPr>
            <p:txBody>
              <a:bodyPr/>
              <a:lstStyle/>
              <a:p>
                <a:endParaRPr lang="it-IT"/>
              </a:p>
            </p:txBody>
          </p:sp>
          <p:sp>
            <p:nvSpPr>
              <p:cNvPr id="480590" name="Oval 2382"/>
              <p:cNvSpPr>
                <a:spLocks noChangeArrowheads="1"/>
              </p:cNvSpPr>
              <p:nvPr/>
            </p:nvSpPr>
            <p:spPr bwMode="auto">
              <a:xfrm>
                <a:off x="4103" y="1739"/>
                <a:ext cx="187" cy="177"/>
              </a:xfrm>
              <a:prstGeom prst="ellipse">
                <a:avLst/>
              </a:prstGeom>
              <a:solidFill>
                <a:srgbClr val="292929"/>
              </a:solidFill>
              <a:ln w="9525">
                <a:noFill/>
                <a:round/>
                <a:headEnd/>
                <a:tailEnd/>
              </a:ln>
            </p:spPr>
            <p:txBody>
              <a:bodyPr/>
              <a:lstStyle/>
              <a:p>
                <a:endParaRPr lang="it-IT"/>
              </a:p>
            </p:txBody>
          </p:sp>
          <p:sp>
            <p:nvSpPr>
              <p:cNvPr id="480591" name="Oval 2383"/>
              <p:cNvSpPr>
                <a:spLocks noChangeArrowheads="1"/>
              </p:cNvSpPr>
              <p:nvPr/>
            </p:nvSpPr>
            <p:spPr bwMode="auto">
              <a:xfrm>
                <a:off x="4105" y="1741"/>
                <a:ext cx="185" cy="173"/>
              </a:xfrm>
              <a:prstGeom prst="ellipse">
                <a:avLst/>
              </a:prstGeom>
              <a:solidFill>
                <a:srgbClr val="2B2B2B"/>
              </a:solidFill>
              <a:ln w="9525">
                <a:noFill/>
                <a:round/>
                <a:headEnd/>
                <a:tailEnd/>
              </a:ln>
            </p:spPr>
            <p:txBody>
              <a:bodyPr/>
              <a:lstStyle/>
              <a:p>
                <a:endParaRPr lang="it-IT"/>
              </a:p>
            </p:txBody>
          </p:sp>
          <p:sp>
            <p:nvSpPr>
              <p:cNvPr id="480592" name="Oval 2384"/>
              <p:cNvSpPr>
                <a:spLocks noChangeArrowheads="1"/>
              </p:cNvSpPr>
              <p:nvPr/>
            </p:nvSpPr>
            <p:spPr bwMode="auto">
              <a:xfrm>
                <a:off x="4105" y="1741"/>
                <a:ext cx="185" cy="173"/>
              </a:xfrm>
              <a:prstGeom prst="ellipse">
                <a:avLst/>
              </a:prstGeom>
              <a:solidFill>
                <a:srgbClr val="2D2D2D"/>
              </a:solidFill>
              <a:ln w="9525">
                <a:noFill/>
                <a:round/>
                <a:headEnd/>
                <a:tailEnd/>
              </a:ln>
            </p:spPr>
            <p:txBody>
              <a:bodyPr/>
              <a:lstStyle/>
              <a:p>
                <a:endParaRPr lang="it-IT"/>
              </a:p>
            </p:txBody>
          </p:sp>
          <p:sp>
            <p:nvSpPr>
              <p:cNvPr id="480593" name="Oval 2385"/>
              <p:cNvSpPr>
                <a:spLocks noChangeArrowheads="1"/>
              </p:cNvSpPr>
              <p:nvPr/>
            </p:nvSpPr>
            <p:spPr bwMode="auto">
              <a:xfrm>
                <a:off x="4107" y="1741"/>
                <a:ext cx="181" cy="173"/>
              </a:xfrm>
              <a:prstGeom prst="ellipse">
                <a:avLst/>
              </a:prstGeom>
              <a:solidFill>
                <a:srgbClr val="2F2F2F"/>
              </a:solidFill>
              <a:ln w="9525">
                <a:noFill/>
                <a:round/>
                <a:headEnd/>
                <a:tailEnd/>
              </a:ln>
            </p:spPr>
            <p:txBody>
              <a:bodyPr/>
              <a:lstStyle/>
              <a:p>
                <a:endParaRPr lang="it-IT"/>
              </a:p>
            </p:txBody>
          </p:sp>
          <p:sp>
            <p:nvSpPr>
              <p:cNvPr id="480594" name="Oval 2386"/>
              <p:cNvSpPr>
                <a:spLocks noChangeArrowheads="1"/>
              </p:cNvSpPr>
              <p:nvPr/>
            </p:nvSpPr>
            <p:spPr bwMode="auto">
              <a:xfrm>
                <a:off x="4107" y="1743"/>
                <a:ext cx="181" cy="169"/>
              </a:xfrm>
              <a:prstGeom prst="ellipse">
                <a:avLst/>
              </a:prstGeom>
              <a:solidFill>
                <a:srgbClr val="313131"/>
              </a:solidFill>
              <a:ln w="9525">
                <a:noFill/>
                <a:round/>
                <a:headEnd/>
                <a:tailEnd/>
              </a:ln>
            </p:spPr>
            <p:txBody>
              <a:bodyPr/>
              <a:lstStyle/>
              <a:p>
                <a:endParaRPr lang="it-IT"/>
              </a:p>
            </p:txBody>
          </p:sp>
          <p:sp>
            <p:nvSpPr>
              <p:cNvPr id="480595" name="Oval 2387"/>
              <p:cNvSpPr>
                <a:spLocks noChangeArrowheads="1"/>
              </p:cNvSpPr>
              <p:nvPr/>
            </p:nvSpPr>
            <p:spPr bwMode="auto">
              <a:xfrm>
                <a:off x="4107" y="1743"/>
                <a:ext cx="179" cy="169"/>
              </a:xfrm>
              <a:prstGeom prst="ellipse">
                <a:avLst/>
              </a:prstGeom>
              <a:solidFill>
                <a:srgbClr val="333333"/>
              </a:solidFill>
              <a:ln w="9525">
                <a:noFill/>
                <a:round/>
                <a:headEnd/>
                <a:tailEnd/>
              </a:ln>
            </p:spPr>
            <p:txBody>
              <a:bodyPr/>
              <a:lstStyle/>
              <a:p>
                <a:endParaRPr lang="it-IT"/>
              </a:p>
            </p:txBody>
          </p:sp>
          <p:sp>
            <p:nvSpPr>
              <p:cNvPr id="480596" name="Oval 2388"/>
              <p:cNvSpPr>
                <a:spLocks noChangeArrowheads="1"/>
              </p:cNvSpPr>
              <p:nvPr/>
            </p:nvSpPr>
            <p:spPr bwMode="auto">
              <a:xfrm>
                <a:off x="4109" y="1743"/>
                <a:ext cx="177" cy="169"/>
              </a:xfrm>
              <a:prstGeom prst="ellipse">
                <a:avLst/>
              </a:prstGeom>
              <a:solidFill>
                <a:srgbClr val="363636"/>
              </a:solidFill>
              <a:ln w="9525">
                <a:noFill/>
                <a:round/>
                <a:headEnd/>
                <a:tailEnd/>
              </a:ln>
            </p:spPr>
            <p:txBody>
              <a:bodyPr/>
              <a:lstStyle/>
              <a:p>
                <a:endParaRPr lang="it-IT"/>
              </a:p>
            </p:txBody>
          </p:sp>
          <p:sp>
            <p:nvSpPr>
              <p:cNvPr id="480597" name="Oval 2389"/>
              <p:cNvSpPr>
                <a:spLocks noChangeArrowheads="1"/>
              </p:cNvSpPr>
              <p:nvPr/>
            </p:nvSpPr>
            <p:spPr bwMode="auto">
              <a:xfrm>
                <a:off x="4109" y="1745"/>
                <a:ext cx="177" cy="165"/>
              </a:xfrm>
              <a:prstGeom prst="ellipse">
                <a:avLst/>
              </a:prstGeom>
              <a:solidFill>
                <a:srgbClr val="383838"/>
              </a:solidFill>
              <a:ln w="9525">
                <a:noFill/>
                <a:round/>
                <a:headEnd/>
                <a:tailEnd/>
              </a:ln>
            </p:spPr>
            <p:txBody>
              <a:bodyPr/>
              <a:lstStyle/>
              <a:p>
                <a:endParaRPr lang="it-IT"/>
              </a:p>
            </p:txBody>
          </p:sp>
          <p:sp>
            <p:nvSpPr>
              <p:cNvPr id="480598" name="Oval 2390"/>
              <p:cNvSpPr>
                <a:spLocks noChangeArrowheads="1"/>
              </p:cNvSpPr>
              <p:nvPr/>
            </p:nvSpPr>
            <p:spPr bwMode="auto">
              <a:xfrm>
                <a:off x="4111" y="1745"/>
                <a:ext cx="173" cy="165"/>
              </a:xfrm>
              <a:prstGeom prst="ellipse">
                <a:avLst/>
              </a:prstGeom>
              <a:solidFill>
                <a:srgbClr val="3A3A3A"/>
              </a:solidFill>
              <a:ln w="9525">
                <a:noFill/>
                <a:round/>
                <a:headEnd/>
                <a:tailEnd/>
              </a:ln>
            </p:spPr>
            <p:txBody>
              <a:bodyPr/>
              <a:lstStyle/>
              <a:p>
                <a:endParaRPr lang="it-IT"/>
              </a:p>
            </p:txBody>
          </p:sp>
          <p:sp>
            <p:nvSpPr>
              <p:cNvPr id="480599" name="Oval 2391"/>
              <p:cNvSpPr>
                <a:spLocks noChangeArrowheads="1"/>
              </p:cNvSpPr>
              <p:nvPr/>
            </p:nvSpPr>
            <p:spPr bwMode="auto">
              <a:xfrm>
                <a:off x="4111" y="1747"/>
                <a:ext cx="173" cy="161"/>
              </a:xfrm>
              <a:prstGeom prst="ellipse">
                <a:avLst/>
              </a:prstGeom>
              <a:solidFill>
                <a:srgbClr val="3C3C3C"/>
              </a:solidFill>
              <a:ln w="9525">
                <a:noFill/>
                <a:round/>
                <a:headEnd/>
                <a:tailEnd/>
              </a:ln>
            </p:spPr>
            <p:txBody>
              <a:bodyPr/>
              <a:lstStyle/>
              <a:p>
                <a:endParaRPr lang="it-IT"/>
              </a:p>
            </p:txBody>
          </p:sp>
          <p:sp>
            <p:nvSpPr>
              <p:cNvPr id="480600" name="Oval 2392"/>
              <p:cNvSpPr>
                <a:spLocks noChangeArrowheads="1"/>
              </p:cNvSpPr>
              <p:nvPr/>
            </p:nvSpPr>
            <p:spPr bwMode="auto">
              <a:xfrm>
                <a:off x="4111" y="1747"/>
                <a:ext cx="171" cy="161"/>
              </a:xfrm>
              <a:prstGeom prst="ellipse">
                <a:avLst/>
              </a:prstGeom>
              <a:solidFill>
                <a:srgbClr val="3F3F3F"/>
              </a:solidFill>
              <a:ln w="9525">
                <a:noFill/>
                <a:round/>
                <a:headEnd/>
                <a:tailEnd/>
              </a:ln>
            </p:spPr>
            <p:txBody>
              <a:bodyPr/>
              <a:lstStyle/>
              <a:p>
                <a:endParaRPr lang="it-IT"/>
              </a:p>
            </p:txBody>
          </p:sp>
          <p:sp>
            <p:nvSpPr>
              <p:cNvPr id="480601" name="Oval 2393"/>
              <p:cNvSpPr>
                <a:spLocks noChangeArrowheads="1"/>
              </p:cNvSpPr>
              <p:nvPr/>
            </p:nvSpPr>
            <p:spPr bwMode="auto">
              <a:xfrm>
                <a:off x="4113" y="1747"/>
                <a:ext cx="169" cy="161"/>
              </a:xfrm>
              <a:prstGeom prst="ellipse">
                <a:avLst/>
              </a:prstGeom>
              <a:solidFill>
                <a:srgbClr val="414141"/>
              </a:solidFill>
              <a:ln w="9525">
                <a:noFill/>
                <a:round/>
                <a:headEnd/>
                <a:tailEnd/>
              </a:ln>
            </p:spPr>
            <p:txBody>
              <a:bodyPr/>
              <a:lstStyle/>
              <a:p>
                <a:endParaRPr lang="it-IT"/>
              </a:p>
            </p:txBody>
          </p:sp>
          <p:sp>
            <p:nvSpPr>
              <p:cNvPr id="480602" name="Oval 2394"/>
              <p:cNvSpPr>
                <a:spLocks noChangeArrowheads="1"/>
              </p:cNvSpPr>
              <p:nvPr/>
            </p:nvSpPr>
            <p:spPr bwMode="auto">
              <a:xfrm>
                <a:off x="4113" y="1749"/>
                <a:ext cx="169" cy="157"/>
              </a:xfrm>
              <a:prstGeom prst="ellipse">
                <a:avLst/>
              </a:prstGeom>
              <a:solidFill>
                <a:srgbClr val="434343"/>
              </a:solidFill>
              <a:ln w="9525">
                <a:noFill/>
                <a:round/>
                <a:headEnd/>
                <a:tailEnd/>
              </a:ln>
            </p:spPr>
            <p:txBody>
              <a:bodyPr/>
              <a:lstStyle/>
              <a:p>
                <a:endParaRPr lang="it-IT"/>
              </a:p>
            </p:txBody>
          </p:sp>
          <p:sp>
            <p:nvSpPr>
              <p:cNvPr id="480603" name="Oval 2395"/>
              <p:cNvSpPr>
                <a:spLocks noChangeArrowheads="1"/>
              </p:cNvSpPr>
              <p:nvPr/>
            </p:nvSpPr>
            <p:spPr bwMode="auto">
              <a:xfrm>
                <a:off x="4115" y="1749"/>
                <a:ext cx="165" cy="157"/>
              </a:xfrm>
              <a:prstGeom prst="ellipse">
                <a:avLst/>
              </a:prstGeom>
              <a:solidFill>
                <a:srgbClr val="454545"/>
              </a:solidFill>
              <a:ln w="9525">
                <a:noFill/>
                <a:round/>
                <a:headEnd/>
                <a:tailEnd/>
              </a:ln>
            </p:spPr>
            <p:txBody>
              <a:bodyPr/>
              <a:lstStyle/>
              <a:p>
                <a:endParaRPr lang="it-IT"/>
              </a:p>
            </p:txBody>
          </p:sp>
          <p:sp>
            <p:nvSpPr>
              <p:cNvPr id="480604" name="Oval 2396"/>
              <p:cNvSpPr>
                <a:spLocks noChangeArrowheads="1"/>
              </p:cNvSpPr>
              <p:nvPr/>
            </p:nvSpPr>
            <p:spPr bwMode="auto">
              <a:xfrm>
                <a:off x="4115" y="1749"/>
                <a:ext cx="165" cy="157"/>
              </a:xfrm>
              <a:prstGeom prst="ellipse">
                <a:avLst/>
              </a:prstGeom>
              <a:solidFill>
                <a:srgbClr val="484848"/>
              </a:solidFill>
              <a:ln w="9525">
                <a:noFill/>
                <a:round/>
                <a:headEnd/>
                <a:tailEnd/>
              </a:ln>
            </p:spPr>
            <p:txBody>
              <a:bodyPr/>
              <a:lstStyle/>
              <a:p>
                <a:endParaRPr lang="it-IT"/>
              </a:p>
            </p:txBody>
          </p:sp>
          <p:sp>
            <p:nvSpPr>
              <p:cNvPr id="480605" name="Oval 2397"/>
              <p:cNvSpPr>
                <a:spLocks noChangeArrowheads="1"/>
              </p:cNvSpPr>
              <p:nvPr/>
            </p:nvSpPr>
            <p:spPr bwMode="auto">
              <a:xfrm>
                <a:off x="4115" y="1752"/>
                <a:ext cx="165" cy="152"/>
              </a:xfrm>
              <a:prstGeom prst="ellipse">
                <a:avLst/>
              </a:prstGeom>
              <a:solidFill>
                <a:srgbClr val="4A4A4A"/>
              </a:solidFill>
              <a:ln w="9525">
                <a:noFill/>
                <a:round/>
                <a:headEnd/>
                <a:tailEnd/>
              </a:ln>
            </p:spPr>
            <p:txBody>
              <a:bodyPr/>
              <a:lstStyle/>
              <a:p>
                <a:endParaRPr lang="it-IT"/>
              </a:p>
            </p:txBody>
          </p:sp>
          <p:sp>
            <p:nvSpPr>
              <p:cNvPr id="480606" name="Oval 2398"/>
              <p:cNvSpPr>
                <a:spLocks noChangeArrowheads="1"/>
              </p:cNvSpPr>
              <p:nvPr/>
            </p:nvSpPr>
            <p:spPr bwMode="auto">
              <a:xfrm>
                <a:off x="4117" y="1752"/>
                <a:ext cx="161" cy="152"/>
              </a:xfrm>
              <a:prstGeom prst="ellipse">
                <a:avLst/>
              </a:prstGeom>
              <a:solidFill>
                <a:srgbClr val="4C4C4C"/>
              </a:solidFill>
              <a:ln w="9525">
                <a:noFill/>
                <a:round/>
                <a:headEnd/>
                <a:tailEnd/>
              </a:ln>
            </p:spPr>
            <p:txBody>
              <a:bodyPr/>
              <a:lstStyle/>
              <a:p>
                <a:endParaRPr lang="it-IT"/>
              </a:p>
            </p:txBody>
          </p:sp>
          <p:sp>
            <p:nvSpPr>
              <p:cNvPr id="480607" name="Oval 2399"/>
              <p:cNvSpPr>
                <a:spLocks noChangeArrowheads="1"/>
              </p:cNvSpPr>
              <p:nvPr/>
            </p:nvSpPr>
            <p:spPr bwMode="auto">
              <a:xfrm>
                <a:off x="4117" y="1752"/>
                <a:ext cx="161" cy="152"/>
              </a:xfrm>
              <a:prstGeom prst="ellipse">
                <a:avLst/>
              </a:prstGeom>
              <a:solidFill>
                <a:srgbClr val="4F4F4F"/>
              </a:solidFill>
              <a:ln w="9525">
                <a:noFill/>
                <a:round/>
                <a:headEnd/>
                <a:tailEnd/>
              </a:ln>
            </p:spPr>
            <p:txBody>
              <a:bodyPr/>
              <a:lstStyle/>
              <a:p>
                <a:endParaRPr lang="it-IT"/>
              </a:p>
            </p:txBody>
          </p:sp>
          <p:sp>
            <p:nvSpPr>
              <p:cNvPr id="480608" name="Oval 2400"/>
              <p:cNvSpPr>
                <a:spLocks noChangeArrowheads="1"/>
              </p:cNvSpPr>
              <p:nvPr/>
            </p:nvSpPr>
            <p:spPr bwMode="auto">
              <a:xfrm>
                <a:off x="4117" y="1754"/>
                <a:ext cx="159" cy="148"/>
              </a:xfrm>
              <a:prstGeom prst="ellipse">
                <a:avLst/>
              </a:prstGeom>
              <a:solidFill>
                <a:srgbClr val="515151"/>
              </a:solidFill>
              <a:ln w="9525">
                <a:noFill/>
                <a:round/>
                <a:headEnd/>
                <a:tailEnd/>
              </a:ln>
            </p:spPr>
            <p:txBody>
              <a:bodyPr/>
              <a:lstStyle/>
              <a:p>
                <a:endParaRPr lang="it-IT"/>
              </a:p>
            </p:txBody>
          </p:sp>
          <p:sp>
            <p:nvSpPr>
              <p:cNvPr id="480609" name="Oval 2401"/>
              <p:cNvSpPr>
                <a:spLocks noChangeArrowheads="1"/>
              </p:cNvSpPr>
              <p:nvPr/>
            </p:nvSpPr>
            <p:spPr bwMode="auto">
              <a:xfrm>
                <a:off x="4119" y="1754"/>
                <a:ext cx="157" cy="148"/>
              </a:xfrm>
              <a:prstGeom prst="ellipse">
                <a:avLst/>
              </a:prstGeom>
              <a:solidFill>
                <a:srgbClr val="535353"/>
              </a:solidFill>
              <a:ln w="9525">
                <a:noFill/>
                <a:round/>
                <a:headEnd/>
                <a:tailEnd/>
              </a:ln>
            </p:spPr>
            <p:txBody>
              <a:bodyPr/>
              <a:lstStyle/>
              <a:p>
                <a:endParaRPr lang="it-IT"/>
              </a:p>
            </p:txBody>
          </p:sp>
          <p:sp>
            <p:nvSpPr>
              <p:cNvPr id="480610" name="Oval 2402"/>
              <p:cNvSpPr>
                <a:spLocks noChangeArrowheads="1"/>
              </p:cNvSpPr>
              <p:nvPr/>
            </p:nvSpPr>
            <p:spPr bwMode="auto">
              <a:xfrm>
                <a:off x="4119" y="1756"/>
                <a:ext cx="157" cy="144"/>
              </a:xfrm>
              <a:prstGeom prst="ellipse">
                <a:avLst/>
              </a:prstGeom>
              <a:solidFill>
                <a:srgbClr val="565656"/>
              </a:solidFill>
              <a:ln w="9525">
                <a:noFill/>
                <a:round/>
                <a:headEnd/>
                <a:tailEnd/>
              </a:ln>
            </p:spPr>
            <p:txBody>
              <a:bodyPr/>
              <a:lstStyle/>
              <a:p>
                <a:endParaRPr lang="it-IT"/>
              </a:p>
            </p:txBody>
          </p:sp>
          <p:sp>
            <p:nvSpPr>
              <p:cNvPr id="480611" name="Oval 2403"/>
              <p:cNvSpPr>
                <a:spLocks noChangeArrowheads="1"/>
              </p:cNvSpPr>
              <p:nvPr/>
            </p:nvSpPr>
            <p:spPr bwMode="auto">
              <a:xfrm>
                <a:off x="4121" y="1756"/>
                <a:ext cx="152" cy="144"/>
              </a:xfrm>
              <a:prstGeom prst="ellipse">
                <a:avLst/>
              </a:prstGeom>
              <a:solidFill>
                <a:srgbClr val="585858"/>
              </a:solidFill>
              <a:ln w="9525">
                <a:noFill/>
                <a:round/>
                <a:headEnd/>
                <a:tailEnd/>
              </a:ln>
            </p:spPr>
            <p:txBody>
              <a:bodyPr/>
              <a:lstStyle/>
              <a:p>
                <a:endParaRPr lang="it-IT"/>
              </a:p>
            </p:txBody>
          </p:sp>
          <p:sp>
            <p:nvSpPr>
              <p:cNvPr id="480612" name="Oval 2404"/>
              <p:cNvSpPr>
                <a:spLocks noChangeArrowheads="1"/>
              </p:cNvSpPr>
              <p:nvPr/>
            </p:nvSpPr>
            <p:spPr bwMode="auto">
              <a:xfrm>
                <a:off x="4121" y="1756"/>
                <a:ext cx="152" cy="144"/>
              </a:xfrm>
              <a:prstGeom prst="ellipse">
                <a:avLst/>
              </a:prstGeom>
              <a:solidFill>
                <a:srgbClr val="5A5A5A"/>
              </a:solidFill>
              <a:ln w="9525">
                <a:noFill/>
                <a:round/>
                <a:headEnd/>
                <a:tailEnd/>
              </a:ln>
            </p:spPr>
            <p:txBody>
              <a:bodyPr/>
              <a:lstStyle/>
              <a:p>
                <a:endParaRPr lang="it-IT"/>
              </a:p>
            </p:txBody>
          </p:sp>
          <p:sp>
            <p:nvSpPr>
              <p:cNvPr id="480613" name="Oval 2405"/>
              <p:cNvSpPr>
                <a:spLocks noChangeArrowheads="1"/>
              </p:cNvSpPr>
              <p:nvPr/>
            </p:nvSpPr>
            <p:spPr bwMode="auto">
              <a:xfrm>
                <a:off x="4123" y="1758"/>
                <a:ext cx="148" cy="140"/>
              </a:xfrm>
              <a:prstGeom prst="ellipse">
                <a:avLst/>
              </a:prstGeom>
              <a:solidFill>
                <a:srgbClr val="5D5D5D"/>
              </a:solidFill>
              <a:ln w="9525">
                <a:noFill/>
                <a:round/>
                <a:headEnd/>
                <a:tailEnd/>
              </a:ln>
            </p:spPr>
            <p:txBody>
              <a:bodyPr/>
              <a:lstStyle/>
              <a:p>
                <a:endParaRPr lang="it-IT"/>
              </a:p>
            </p:txBody>
          </p:sp>
          <p:sp>
            <p:nvSpPr>
              <p:cNvPr id="480614" name="Oval 2406"/>
              <p:cNvSpPr>
                <a:spLocks noChangeArrowheads="1"/>
              </p:cNvSpPr>
              <p:nvPr/>
            </p:nvSpPr>
            <p:spPr bwMode="auto">
              <a:xfrm>
                <a:off x="4123" y="1758"/>
                <a:ext cx="148" cy="140"/>
              </a:xfrm>
              <a:prstGeom prst="ellipse">
                <a:avLst/>
              </a:prstGeom>
              <a:solidFill>
                <a:srgbClr val="5F5F5F"/>
              </a:solidFill>
              <a:ln w="9525">
                <a:noFill/>
                <a:round/>
                <a:headEnd/>
                <a:tailEnd/>
              </a:ln>
            </p:spPr>
            <p:txBody>
              <a:bodyPr/>
              <a:lstStyle/>
              <a:p>
                <a:endParaRPr lang="it-IT"/>
              </a:p>
            </p:txBody>
          </p:sp>
          <p:sp>
            <p:nvSpPr>
              <p:cNvPr id="480615" name="Oval 2407"/>
              <p:cNvSpPr>
                <a:spLocks noChangeArrowheads="1"/>
              </p:cNvSpPr>
              <p:nvPr/>
            </p:nvSpPr>
            <p:spPr bwMode="auto">
              <a:xfrm>
                <a:off x="4123" y="1758"/>
                <a:ext cx="146" cy="140"/>
              </a:xfrm>
              <a:prstGeom prst="ellipse">
                <a:avLst/>
              </a:prstGeom>
              <a:solidFill>
                <a:srgbClr val="616161"/>
              </a:solidFill>
              <a:ln w="9525">
                <a:noFill/>
                <a:round/>
                <a:headEnd/>
                <a:tailEnd/>
              </a:ln>
            </p:spPr>
            <p:txBody>
              <a:bodyPr/>
              <a:lstStyle/>
              <a:p>
                <a:endParaRPr lang="it-IT"/>
              </a:p>
            </p:txBody>
          </p:sp>
          <p:sp>
            <p:nvSpPr>
              <p:cNvPr id="480616" name="Oval 2408"/>
              <p:cNvSpPr>
                <a:spLocks noChangeArrowheads="1"/>
              </p:cNvSpPr>
              <p:nvPr/>
            </p:nvSpPr>
            <p:spPr bwMode="auto">
              <a:xfrm>
                <a:off x="4125" y="1760"/>
                <a:ext cx="144" cy="136"/>
              </a:xfrm>
              <a:prstGeom prst="ellipse">
                <a:avLst/>
              </a:prstGeom>
              <a:solidFill>
                <a:srgbClr val="646464"/>
              </a:solidFill>
              <a:ln w="9525">
                <a:noFill/>
                <a:round/>
                <a:headEnd/>
                <a:tailEnd/>
              </a:ln>
            </p:spPr>
            <p:txBody>
              <a:bodyPr/>
              <a:lstStyle/>
              <a:p>
                <a:endParaRPr lang="it-IT"/>
              </a:p>
            </p:txBody>
          </p:sp>
          <p:sp>
            <p:nvSpPr>
              <p:cNvPr id="480617" name="Oval 2409"/>
              <p:cNvSpPr>
                <a:spLocks noChangeArrowheads="1"/>
              </p:cNvSpPr>
              <p:nvPr/>
            </p:nvSpPr>
            <p:spPr bwMode="auto">
              <a:xfrm>
                <a:off x="4125" y="1760"/>
                <a:ext cx="144" cy="136"/>
              </a:xfrm>
              <a:prstGeom prst="ellipse">
                <a:avLst/>
              </a:prstGeom>
              <a:solidFill>
                <a:srgbClr val="666666"/>
              </a:solidFill>
              <a:ln w="9525">
                <a:noFill/>
                <a:round/>
                <a:headEnd/>
                <a:tailEnd/>
              </a:ln>
            </p:spPr>
            <p:txBody>
              <a:bodyPr/>
              <a:lstStyle/>
              <a:p>
                <a:endParaRPr lang="it-IT"/>
              </a:p>
            </p:txBody>
          </p:sp>
          <p:sp>
            <p:nvSpPr>
              <p:cNvPr id="480618" name="Oval 2410"/>
              <p:cNvSpPr>
                <a:spLocks noChangeArrowheads="1"/>
              </p:cNvSpPr>
              <p:nvPr/>
            </p:nvSpPr>
            <p:spPr bwMode="auto">
              <a:xfrm>
                <a:off x="4125" y="1762"/>
                <a:ext cx="142" cy="132"/>
              </a:xfrm>
              <a:prstGeom prst="ellipse">
                <a:avLst/>
              </a:prstGeom>
              <a:solidFill>
                <a:srgbClr val="686868"/>
              </a:solidFill>
              <a:ln w="9525">
                <a:noFill/>
                <a:round/>
                <a:headEnd/>
                <a:tailEnd/>
              </a:ln>
            </p:spPr>
            <p:txBody>
              <a:bodyPr/>
              <a:lstStyle/>
              <a:p>
                <a:endParaRPr lang="it-IT"/>
              </a:p>
            </p:txBody>
          </p:sp>
          <p:sp>
            <p:nvSpPr>
              <p:cNvPr id="480619" name="Oval 2411"/>
              <p:cNvSpPr>
                <a:spLocks noChangeArrowheads="1"/>
              </p:cNvSpPr>
              <p:nvPr/>
            </p:nvSpPr>
            <p:spPr bwMode="auto">
              <a:xfrm>
                <a:off x="4127" y="1762"/>
                <a:ext cx="140" cy="132"/>
              </a:xfrm>
              <a:prstGeom prst="ellipse">
                <a:avLst/>
              </a:prstGeom>
              <a:solidFill>
                <a:srgbClr val="6B6B6B"/>
              </a:solidFill>
              <a:ln w="9525">
                <a:noFill/>
                <a:round/>
                <a:headEnd/>
                <a:tailEnd/>
              </a:ln>
            </p:spPr>
            <p:txBody>
              <a:bodyPr/>
              <a:lstStyle/>
              <a:p>
                <a:endParaRPr lang="it-IT"/>
              </a:p>
            </p:txBody>
          </p:sp>
          <p:sp>
            <p:nvSpPr>
              <p:cNvPr id="480620" name="Oval 2412"/>
              <p:cNvSpPr>
                <a:spLocks noChangeArrowheads="1"/>
              </p:cNvSpPr>
              <p:nvPr/>
            </p:nvSpPr>
            <p:spPr bwMode="auto">
              <a:xfrm>
                <a:off x="4127" y="1762"/>
                <a:ext cx="140" cy="132"/>
              </a:xfrm>
              <a:prstGeom prst="ellipse">
                <a:avLst/>
              </a:prstGeom>
              <a:solidFill>
                <a:srgbClr val="6D6D6D"/>
              </a:solidFill>
              <a:ln w="9525">
                <a:noFill/>
                <a:round/>
                <a:headEnd/>
                <a:tailEnd/>
              </a:ln>
            </p:spPr>
            <p:txBody>
              <a:bodyPr/>
              <a:lstStyle/>
              <a:p>
                <a:endParaRPr lang="it-IT"/>
              </a:p>
            </p:txBody>
          </p:sp>
          <p:sp>
            <p:nvSpPr>
              <p:cNvPr id="480621" name="Oval 2413"/>
              <p:cNvSpPr>
                <a:spLocks noChangeArrowheads="1"/>
              </p:cNvSpPr>
              <p:nvPr/>
            </p:nvSpPr>
            <p:spPr bwMode="auto">
              <a:xfrm>
                <a:off x="4129" y="1764"/>
                <a:ext cx="136" cy="128"/>
              </a:xfrm>
              <a:prstGeom prst="ellipse">
                <a:avLst/>
              </a:prstGeom>
              <a:solidFill>
                <a:srgbClr val="6F6F6F"/>
              </a:solidFill>
              <a:ln w="9525">
                <a:noFill/>
                <a:round/>
                <a:headEnd/>
                <a:tailEnd/>
              </a:ln>
            </p:spPr>
            <p:txBody>
              <a:bodyPr/>
              <a:lstStyle/>
              <a:p>
                <a:endParaRPr lang="it-IT"/>
              </a:p>
            </p:txBody>
          </p:sp>
          <p:sp>
            <p:nvSpPr>
              <p:cNvPr id="480622" name="Oval 2414"/>
              <p:cNvSpPr>
                <a:spLocks noChangeArrowheads="1"/>
              </p:cNvSpPr>
              <p:nvPr/>
            </p:nvSpPr>
            <p:spPr bwMode="auto">
              <a:xfrm>
                <a:off x="4129" y="1764"/>
                <a:ext cx="136" cy="128"/>
              </a:xfrm>
              <a:prstGeom prst="ellipse">
                <a:avLst/>
              </a:prstGeom>
              <a:solidFill>
                <a:srgbClr val="727272"/>
              </a:solidFill>
              <a:ln w="9525">
                <a:noFill/>
                <a:round/>
                <a:headEnd/>
                <a:tailEnd/>
              </a:ln>
            </p:spPr>
            <p:txBody>
              <a:bodyPr/>
              <a:lstStyle/>
              <a:p>
                <a:endParaRPr lang="it-IT"/>
              </a:p>
            </p:txBody>
          </p:sp>
          <p:sp>
            <p:nvSpPr>
              <p:cNvPr id="480623" name="Oval 2415"/>
              <p:cNvSpPr>
                <a:spLocks noChangeArrowheads="1"/>
              </p:cNvSpPr>
              <p:nvPr/>
            </p:nvSpPr>
            <p:spPr bwMode="auto">
              <a:xfrm>
                <a:off x="4129" y="1764"/>
                <a:ext cx="134" cy="128"/>
              </a:xfrm>
              <a:prstGeom prst="ellipse">
                <a:avLst/>
              </a:prstGeom>
              <a:solidFill>
                <a:srgbClr val="747474"/>
              </a:solidFill>
              <a:ln w="9525">
                <a:noFill/>
                <a:round/>
                <a:headEnd/>
                <a:tailEnd/>
              </a:ln>
            </p:spPr>
            <p:txBody>
              <a:bodyPr/>
              <a:lstStyle/>
              <a:p>
                <a:endParaRPr lang="it-IT"/>
              </a:p>
            </p:txBody>
          </p:sp>
          <p:sp>
            <p:nvSpPr>
              <p:cNvPr id="480624" name="Oval 2416"/>
              <p:cNvSpPr>
                <a:spLocks noChangeArrowheads="1"/>
              </p:cNvSpPr>
              <p:nvPr/>
            </p:nvSpPr>
            <p:spPr bwMode="auto">
              <a:xfrm>
                <a:off x="4131" y="1766"/>
                <a:ext cx="132" cy="124"/>
              </a:xfrm>
              <a:prstGeom prst="ellipse">
                <a:avLst/>
              </a:prstGeom>
              <a:solidFill>
                <a:srgbClr val="777777"/>
              </a:solidFill>
              <a:ln w="9525">
                <a:noFill/>
                <a:round/>
                <a:headEnd/>
                <a:tailEnd/>
              </a:ln>
            </p:spPr>
            <p:txBody>
              <a:bodyPr/>
              <a:lstStyle/>
              <a:p>
                <a:endParaRPr lang="it-IT"/>
              </a:p>
            </p:txBody>
          </p:sp>
          <p:sp>
            <p:nvSpPr>
              <p:cNvPr id="480625" name="Oval 2417"/>
              <p:cNvSpPr>
                <a:spLocks noChangeArrowheads="1"/>
              </p:cNvSpPr>
              <p:nvPr/>
            </p:nvSpPr>
            <p:spPr bwMode="auto">
              <a:xfrm>
                <a:off x="4131" y="1766"/>
                <a:ext cx="130" cy="124"/>
              </a:xfrm>
              <a:prstGeom prst="ellipse">
                <a:avLst/>
              </a:prstGeom>
              <a:solidFill>
                <a:srgbClr val="797979"/>
              </a:solidFill>
              <a:ln w="9525">
                <a:noFill/>
                <a:round/>
                <a:headEnd/>
                <a:tailEnd/>
              </a:ln>
            </p:spPr>
            <p:txBody>
              <a:bodyPr/>
              <a:lstStyle/>
              <a:p>
                <a:endParaRPr lang="it-IT"/>
              </a:p>
            </p:txBody>
          </p:sp>
          <p:sp>
            <p:nvSpPr>
              <p:cNvPr id="480626" name="Oval 2418"/>
              <p:cNvSpPr>
                <a:spLocks noChangeArrowheads="1"/>
              </p:cNvSpPr>
              <p:nvPr/>
            </p:nvSpPr>
            <p:spPr bwMode="auto">
              <a:xfrm>
                <a:off x="4133" y="1768"/>
                <a:ext cx="128" cy="120"/>
              </a:xfrm>
              <a:prstGeom prst="ellipse">
                <a:avLst/>
              </a:prstGeom>
              <a:solidFill>
                <a:srgbClr val="7B7B7B"/>
              </a:solidFill>
              <a:ln w="9525">
                <a:noFill/>
                <a:round/>
                <a:headEnd/>
                <a:tailEnd/>
              </a:ln>
            </p:spPr>
            <p:txBody>
              <a:bodyPr/>
              <a:lstStyle/>
              <a:p>
                <a:endParaRPr lang="it-IT"/>
              </a:p>
            </p:txBody>
          </p:sp>
          <p:sp>
            <p:nvSpPr>
              <p:cNvPr id="480627" name="Oval 2419"/>
              <p:cNvSpPr>
                <a:spLocks noChangeArrowheads="1"/>
              </p:cNvSpPr>
              <p:nvPr/>
            </p:nvSpPr>
            <p:spPr bwMode="auto">
              <a:xfrm>
                <a:off x="4133" y="1768"/>
                <a:ext cx="128" cy="120"/>
              </a:xfrm>
              <a:prstGeom prst="ellipse">
                <a:avLst/>
              </a:prstGeom>
              <a:solidFill>
                <a:srgbClr val="7E7E7E"/>
              </a:solidFill>
              <a:ln w="9525">
                <a:noFill/>
                <a:round/>
                <a:headEnd/>
                <a:tailEnd/>
              </a:ln>
            </p:spPr>
            <p:txBody>
              <a:bodyPr/>
              <a:lstStyle/>
              <a:p>
                <a:endParaRPr lang="it-IT"/>
              </a:p>
            </p:txBody>
          </p:sp>
          <p:sp>
            <p:nvSpPr>
              <p:cNvPr id="480628" name="Oval 2420"/>
              <p:cNvSpPr>
                <a:spLocks noChangeArrowheads="1"/>
              </p:cNvSpPr>
              <p:nvPr/>
            </p:nvSpPr>
            <p:spPr bwMode="auto">
              <a:xfrm>
                <a:off x="4133" y="1768"/>
                <a:ext cx="126" cy="120"/>
              </a:xfrm>
              <a:prstGeom prst="ellipse">
                <a:avLst/>
              </a:prstGeom>
              <a:solidFill>
                <a:srgbClr val="808080"/>
              </a:solidFill>
              <a:ln w="9525">
                <a:noFill/>
                <a:round/>
                <a:headEnd/>
                <a:tailEnd/>
              </a:ln>
            </p:spPr>
            <p:txBody>
              <a:bodyPr/>
              <a:lstStyle/>
              <a:p>
                <a:endParaRPr lang="it-IT"/>
              </a:p>
            </p:txBody>
          </p:sp>
          <p:sp>
            <p:nvSpPr>
              <p:cNvPr id="480629" name="Oval 2421"/>
              <p:cNvSpPr>
                <a:spLocks noChangeArrowheads="1"/>
              </p:cNvSpPr>
              <p:nvPr/>
            </p:nvSpPr>
            <p:spPr bwMode="auto">
              <a:xfrm>
                <a:off x="4136" y="1770"/>
                <a:ext cx="123" cy="116"/>
              </a:xfrm>
              <a:prstGeom prst="ellipse">
                <a:avLst/>
              </a:prstGeom>
              <a:solidFill>
                <a:srgbClr val="828282"/>
              </a:solidFill>
              <a:ln w="9525">
                <a:noFill/>
                <a:round/>
                <a:headEnd/>
                <a:tailEnd/>
              </a:ln>
            </p:spPr>
            <p:txBody>
              <a:bodyPr/>
              <a:lstStyle/>
              <a:p>
                <a:endParaRPr lang="it-IT"/>
              </a:p>
            </p:txBody>
          </p:sp>
          <p:sp>
            <p:nvSpPr>
              <p:cNvPr id="480630" name="Oval 2422"/>
              <p:cNvSpPr>
                <a:spLocks noChangeArrowheads="1"/>
              </p:cNvSpPr>
              <p:nvPr/>
            </p:nvSpPr>
            <p:spPr bwMode="auto">
              <a:xfrm>
                <a:off x="4136" y="1770"/>
                <a:ext cx="123" cy="116"/>
              </a:xfrm>
              <a:prstGeom prst="ellipse">
                <a:avLst/>
              </a:prstGeom>
              <a:solidFill>
                <a:srgbClr val="848484"/>
              </a:solidFill>
              <a:ln w="9525">
                <a:noFill/>
                <a:round/>
                <a:headEnd/>
                <a:tailEnd/>
              </a:ln>
            </p:spPr>
            <p:txBody>
              <a:bodyPr/>
              <a:lstStyle/>
              <a:p>
                <a:endParaRPr lang="it-IT"/>
              </a:p>
            </p:txBody>
          </p:sp>
          <p:sp>
            <p:nvSpPr>
              <p:cNvPr id="480631" name="Oval 2423"/>
              <p:cNvSpPr>
                <a:spLocks noChangeArrowheads="1"/>
              </p:cNvSpPr>
              <p:nvPr/>
            </p:nvSpPr>
            <p:spPr bwMode="auto">
              <a:xfrm>
                <a:off x="4138" y="1770"/>
                <a:ext cx="119" cy="116"/>
              </a:xfrm>
              <a:prstGeom prst="ellipse">
                <a:avLst/>
              </a:prstGeom>
              <a:solidFill>
                <a:srgbClr val="878787"/>
              </a:solidFill>
              <a:ln w="9525">
                <a:noFill/>
                <a:round/>
                <a:headEnd/>
                <a:tailEnd/>
              </a:ln>
            </p:spPr>
            <p:txBody>
              <a:bodyPr/>
              <a:lstStyle/>
              <a:p>
                <a:endParaRPr lang="it-IT"/>
              </a:p>
            </p:txBody>
          </p:sp>
          <p:sp>
            <p:nvSpPr>
              <p:cNvPr id="480632" name="Oval 2424"/>
              <p:cNvSpPr>
                <a:spLocks noChangeArrowheads="1"/>
              </p:cNvSpPr>
              <p:nvPr/>
            </p:nvSpPr>
            <p:spPr bwMode="auto">
              <a:xfrm>
                <a:off x="4138" y="1772"/>
                <a:ext cx="119" cy="112"/>
              </a:xfrm>
              <a:prstGeom prst="ellipse">
                <a:avLst/>
              </a:prstGeom>
              <a:solidFill>
                <a:srgbClr val="898989"/>
              </a:solidFill>
              <a:ln w="9525">
                <a:noFill/>
                <a:round/>
                <a:headEnd/>
                <a:tailEnd/>
              </a:ln>
            </p:spPr>
            <p:txBody>
              <a:bodyPr/>
              <a:lstStyle/>
              <a:p>
                <a:endParaRPr lang="it-IT"/>
              </a:p>
            </p:txBody>
          </p:sp>
          <p:sp>
            <p:nvSpPr>
              <p:cNvPr id="480633" name="Oval 2425"/>
              <p:cNvSpPr>
                <a:spLocks noChangeArrowheads="1"/>
              </p:cNvSpPr>
              <p:nvPr/>
            </p:nvSpPr>
            <p:spPr bwMode="auto">
              <a:xfrm>
                <a:off x="4138" y="1772"/>
                <a:ext cx="117" cy="112"/>
              </a:xfrm>
              <a:prstGeom prst="ellipse">
                <a:avLst/>
              </a:prstGeom>
              <a:solidFill>
                <a:srgbClr val="8B8B8B"/>
              </a:solidFill>
              <a:ln w="9525">
                <a:noFill/>
                <a:round/>
                <a:headEnd/>
                <a:tailEnd/>
              </a:ln>
            </p:spPr>
            <p:txBody>
              <a:bodyPr/>
              <a:lstStyle/>
              <a:p>
                <a:endParaRPr lang="it-IT"/>
              </a:p>
            </p:txBody>
          </p:sp>
          <p:sp>
            <p:nvSpPr>
              <p:cNvPr id="480634" name="Oval 2426"/>
              <p:cNvSpPr>
                <a:spLocks noChangeArrowheads="1"/>
              </p:cNvSpPr>
              <p:nvPr/>
            </p:nvSpPr>
            <p:spPr bwMode="auto">
              <a:xfrm>
                <a:off x="4140" y="1772"/>
                <a:ext cx="115" cy="109"/>
              </a:xfrm>
              <a:prstGeom prst="ellipse">
                <a:avLst/>
              </a:prstGeom>
              <a:solidFill>
                <a:srgbClr val="8D8D8D"/>
              </a:solidFill>
              <a:ln w="9525">
                <a:noFill/>
                <a:round/>
                <a:headEnd/>
                <a:tailEnd/>
              </a:ln>
            </p:spPr>
            <p:txBody>
              <a:bodyPr/>
              <a:lstStyle/>
              <a:p>
                <a:endParaRPr lang="it-IT"/>
              </a:p>
            </p:txBody>
          </p:sp>
          <p:sp>
            <p:nvSpPr>
              <p:cNvPr id="480635" name="Oval 2427"/>
              <p:cNvSpPr>
                <a:spLocks noChangeArrowheads="1"/>
              </p:cNvSpPr>
              <p:nvPr/>
            </p:nvSpPr>
            <p:spPr bwMode="auto">
              <a:xfrm>
                <a:off x="4140" y="1774"/>
                <a:ext cx="115" cy="107"/>
              </a:xfrm>
              <a:prstGeom prst="ellipse">
                <a:avLst/>
              </a:prstGeom>
              <a:solidFill>
                <a:srgbClr val="909090"/>
              </a:solidFill>
              <a:ln w="9525">
                <a:noFill/>
                <a:round/>
                <a:headEnd/>
                <a:tailEnd/>
              </a:ln>
            </p:spPr>
            <p:txBody>
              <a:bodyPr/>
              <a:lstStyle/>
              <a:p>
                <a:endParaRPr lang="it-IT"/>
              </a:p>
            </p:txBody>
          </p:sp>
          <p:sp>
            <p:nvSpPr>
              <p:cNvPr id="480636" name="Oval 2428"/>
              <p:cNvSpPr>
                <a:spLocks noChangeArrowheads="1"/>
              </p:cNvSpPr>
              <p:nvPr/>
            </p:nvSpPr>
            <p:spPr bwMode="auto">
              <a:xfrm>
                <a:off x="4142" y="1774"/>
                <a:ext cx="111" cy="107"/>
              </a:xfrm>
              <a:prstGeom prst="ellipse">
                <a:avLst/>
              </a:prstGeom>
              <a:solidFill>
                <a:srgbClr val="929292"/>
              </a:solidFill>
              <a:ln w="9525">
                <a:noFill/>
                <a:round/>
                <a:headEnd/>
                <a:tailEnd/>
              </a:ln>
            </p:spPr>
            <p:txBody>
              <a:bodyPr/>
              <a:lstStyle/>
              <a:p>
                <a:endParaRPr lang="it-IT"/>
              </a:p>
            </p:txBody>
          </p:sp>
          <p:sp>
            <p:nvSpPr>
              <p:cNvPr id="480637" name="Oval 2429"/>
              <p:cNvSpPr>
                <a:spLocks noChangeArrowheads="1"/>
              </p:cNvSpPr>
              <p:nvPr/>
            </p:nvSpPr>
            <p:spPr bwMode="auto">
              <a:xfrm>
                <a:off x="4142" y="1776"/>
                <a:ext cx="111" cy="103"/>
              </a:xfrm>
              <a:prstGeom prst="ellipse">
                <a:avLst/>
              </a:prstGeom>
              <a:solidFill>
                <a:srgbClr val="949494"/>
              </a:solidFill>
              <a:ln w="9525">
                <a:noFill/>
                <a:round/>
                <a:headEnd/>
                <a:tailEnd/>
              </a:ln>
            </p:spPr>
            <p:txBody>
              <a:bodyPr/>
              <a:lstStyle/>
              <a:p>
                <a:endParaRPr lang="it-IT"/>
              </a:p>
            </p:txBody>
          </p:sp>
          <p:sp>
            <p:nvSpPr>
              <p:cNvPr id="480638" name="Oval 2430"/>
              <p:cNvSpPr>
                <a:spLocks noChangeArrowheads="1"/>
              </p:cNvSpPr>
              <p:nvPr/>
            </p:nvSpPr>
            <p:spPr bwMode="auto">
              <a:xfrm>
                <a:off x="4142" y="1776"/>
                <a:ext cx="109" cy="103"/>
              </a:xfrm>
              <a:prstGeom prst="ellipse">
                <a:avLst/>
              </a:prstGeom>
              <a:solidFill>
                <a:srgbClr val="969696"/>
              </a:solidFill>
              <a:ln w="9525">
                <a:noFill/>
                <a:round/>
                <a:headEnd/>
                <a:tailEnd/>
              </a:ln>
            </p:spPr>
            <p:txBody>
              <a:bodyPr/>
              <a:lstStyle/>
              <a:p>
                <a:endParaRPr lang="it-IT"/>
              </a:p>
            </p:txBody>
          </p:sp>
          <p:sp>
            <p:nvSpPr>
              <p:cNvPr id="480639" name="Oval 2431"/>
              <p:cNvSpPr>
                <a:spLocks noChangeArrowheads="1"/>
              </p:cNvSpPr>
              <p:nvPr/>
            </p:nvSpPr>
            <p:spPr bwMode="auto">
              <a:xfrm>
                <a:off x="4144" y="1776"/>
                <a:ext cx="107" cy="101"/>
              </a:xfrm>
              <a:prstGeom prst="ellipse">
                <a:avLst/>
              </a:prstGeom>
              <a:solidFill>
                <a:srgbClr val="989898"/>
              </a:solidFill>
              <a:ln w="9525">
                <a:noFill/>
                <a:round/>
                <a:headEnd/>
                <a:tailEnd/>
              </a:ln>
            </p:spPr>
            <p:txBody>
              <a:bodyPr/>
              <a:lstStyle/>
              <a:p>
                <a:endParaRPr lang="it-IT"/>
              </a:p>
            </p:txBody>
          </p:sp>
          <p:sp>
            <p:nvSpPr>
              <p:cNvPr id="480640" name="Oval 2432"/>
              <p:cNvSpPr>
                <a:spLocks noChangeArrowheads="1"/>
              </p:cNvSpPr>
              <p:nvPr/>
            </p:nvSpPr>
            <p:spPr bwMode="auto">
              <a:xfrm>
                <a:off x="4144" y="1778"/>
                <a:ext cx="107" cy="99"/>
              </a:xfrm>
              <a:prstGeom prst="ellipse">
                <a:avLst/>
              </a:prstGeom>
              <a:solidFill>
                <a:srgbClr val="9A9A9A"/>
              </a:solidFill>
              <a:ln w="9525">
                <a:noFill/>
                <a:round/>
                <a:headEnd/>
                <a:tailEnd/>
              </a:ln>
            </p:spPr>
            <p:txBody>
              <a:bodyPr/>
              <a:lstStyle/>
              <a:p>
                <a:endParaRPr lang="it-IT"/>
              </a:p>
            </p:txBody>
          </p:sp>
          <p:sp>
            <p:nvSpPr>
              <p:cNvPr id="480641" name="Oval 2433"/>
              <p:cNvSpPr>
                <a:spLocks noChangeArrowheads="1"/>
              </p:cNvSpPr>
              <p:nvPr/>
            </p:nvSpPr>
            <p:spPr bwMode="auto">
              <a:xfrm>
                <a:off x="4146" y="1778"/>
                <a:ext cx="103" cy="99"/>
              </a:xfrm>
              <a:prstGeom prst="ellipse">
                <a:avLst/>
              </a:prstGeom>
              <a:solidFill>
                <a:srgbClr val="9C9C9C"/>
              </a:solidFill>
              <a:ln w="9525">
                <a:noFill/>
                <a:round/>
                <a:headEnd/>
                <a:tailEnd/>
              </a:ln>
            </p:spPr>
            <p:txBody>
              <a:bodyPr/>
              <a:lstStyle/>
              <a:p>
                <a:endParaRPr lang="it-IT"/>
              </a:p>
            </p:txBody>
          </p:sp>
          <p:sp>
            <p:nvSpPr>
              <p:cNvPr id="480642" name="Oval 2434"/>
              <p:cNvSpPr>
                <a:spLocks noChangeArrowheads="1"/>
              </p:cNvSpPr>
              <p:nvPr/>
            </p:nvSpPr>
            <p:spPr bwMode="auto">
              <a:xfrm>
                <a:off x="4146" y="1780"/>
                <a:ext cx="103" cy="95"/>
              </a:xfrm>
              <a:prstGeom prst="ellipse">
                <a:avLst/>
              </a:prstGeom>
              <a:solidFill>
                <a:srgbClr val="9E9E9E"/>
              </a:solidFill>
              <a:ln w="9525">
                <a:noFill/>
                <a:round/>
                <a:headEnd/>
                <a:tailEnd/>
              </a:ln>
            </p:spPr>
            <p:txBody>
              <a:bodyPr/>
              <a:lstStyle/>
              <a:p>
                <a:endParaRPr lang="it-IT"/>
              </a:p>
            </p:txBody>
          </p:sp>
          <p:sp>
            <p:nvSpPr>
              <p:cNvPr id="480643" name="Oval 2435"/>
              <p:cNvSpPr>
                <a:spLocks noChangeArrowheads="1"/>
              </p:cNvSpPr>
              <p:nvPr/>
            </p:nvSpPr>
            <p:spPr bwMode="auto">
              <a:xfrm>
                <a:off x="4146" y="1780"/>
                <a:ext cx="103" cy="95"/>
              </a:xfrm>
              <a:prstGeom prst="ellipse">
                <a:avLst/>
              </a:prstGeom>
              <a:solidFill>
                <a:srgbClr val="A0A0A0"/>
              </a:solidFill>
              <a:ln w="9525">
                <a:noFill/>
                <a:round/>
                <a:headEnd/>
                <a:tailEnd/>
              </a:ln>
            </p:spPr>
            <p:txBody>
              <a:bodyPr/>
              <a:lstStyle/>
              <a:p>
                <a:endParaRPr lang="it-IT"/>
              </a:p>
            </p:txBody>
          </p:sp>
          <p:sp>
            <p:nvSpPr>
              <p:cNvPr id="480644" name="Oval 2436"/>
              <p:cNvSpPr>
                <a:spLocks noChangeArrowheads="1"/>
              </p:cNvSpPr>
              <p:nvPr/>
            </p:nvSpPr>
            <p:spPr bwMode="auto">
              <a:xfrm>
                <a:off x="4148" y="1780"/>
                <a:ext cx="99" cy="95"/>
              </a:xfrm>
              <a:prstGeom prst="ellipse">
                <a:avLst/>
              </a:prstGeom>
              <a:solidFill>
                <a:srgbClr val="A2A2A2"/>
              </a:solidFill>
              <a:ln w="9525">
                <a:noFill/>
                <a:round/>
                <a:headEnd/>
                <a:tailEnd/>
              </a:ln>
            </p:spPr>
            <p:txBody>
              <a:bodyPr/>
              <a:lstStyle/>
              <a:p>
                <a:endParaRPr lang="it-IT"/>
              </a:p>
            </p:txBody>
          </p:sp>
          <p:sp>
            <p:nvSpPr>
              <p:cNvPr id="480645" name="Oval 2437"/>
              <p:cNvSpPr>
                <a:spLocks noChangeArrowheads="1"/>
              </p:cNvSpPr>
              <p:nvPr/>
            </p:nvSpPr>
            <p:spPr bwMode="auto">
              <a:xfrm>
                <a:off x="4148" y="1782"/>
                <a:ext cx="99" cy="91"/>
              </a:xfrm>
              <a:prstGeom prst="ellipse">
                <a:avLst/>
              </a:prstGeom>
              <a:solidFill>
                <a:srgbClr val="A4A4A4"/>
              </a:solidFill>
              <a:ln w="9525">
                <a:noFill/>
                <a:round/>
                <a:headEnd/>
                <a:tailEnd/>
              </a:ln>
            </p:spPr>
            <p:txBody>
              <a:bodyPr/>
              <a:lstStyle/>
              <a:p>
                <a:endParaRPr lang="it-IT"/>
              </a:p>
            </p:txBody>
          </p:sp>
          <p:sp>
            <p:nvSpPr>
              <p:cNvPr id="480646" name="Oval 2438"/>
              <p:cNvSpPr>
                <a:spLocks noChangeArrowheads="1"/>
              </p:cNvSpPr>
              <p:nvPr/>
            </p:nvSpPr>
            <p:spPr bwMode="auto">
              <a:xfrm>
                <a:off x="4148" y="1782"/>
                <a:ext cx="97" cy="91"/>
              </a:xfrm>
              <a:prstGeom prst="ellipse">
                <a:avLst/>
              </a:prstGeom>
              <a:solidFill>
                <a:srgbClr val="A6A6A6"/>
              </a:solidFill>
              <a:ln w="9525">
                <a:noFill/>
                <a:round/>
                <a:headEnd/>
                <a:tailEnd/>
              </a:ln>
            </p:spPr>
            <p:txBody>
              <a:bodyPr/>
              <a:lstStyle/>
              <a:p>
                <a:endParaRPr lang="it-IT"/>
              </a:p>
            </p:txBody>
          </p:sp>
          <p:sp>
            <p:nvSpPr>
              <p:cNvPr id="480647" name="Oval 2439"/>
              <p:cNvSpPr>
                <a:spLocks noChangeArrowheads="1"/>
              </p:cNvSpPr>
              <p:nvPr/>
            </p:nvSpPr>
            <p:spPr bwMode="auto">
              <a:xfrm>
                <a:off x="4150" y="1782"/>
                <a:ext cx="95" cy="91"/>
              </a:xfrm>
              <a:prstGeom prst="ellipse">
                <a:avLst/>
              </a:prstGeom>
              <a:solidFill>
                <a:srgbClr val="A8A8A8"/>
              </a:solidFill>
              <a:ln w="9525">
                <a:noFill/>
                <a:round/>
                <a:headEnd/>
                <a:tailEnd/>
              </a:ln>
            </p:spPr>
            <p:txBody>
              <a:bodyPr/>
              <a:lstStyle/>
              <a:p>
                <a:endParaRPr lang="it-IT"/>
              </a:p>
            </p:txBody>
          </p:sp>
          <p:sp>
            <p:nvSpPr>
              <p:cNvPr id="480648" name="Oval 2440"/>
              <p:cNvSpPr>
                <a:spLocks noChangeArrowheads="1"/>
              </p:cNvSpPr>
              <p:nvPr/>
            </p:nvSpPr>
            <p:spPr bwMode="auto">
              <a:xfrm>
                <a:off x="4150" y="1784"/>
                <a:ext cx="95" cy="87"/>
              </a:xfrm>
              <a:prstGeom prst="ellipse">
                <a:avLst/>
              </a:prstGeom>
              <a:solidFill>
                <a:srgbClr val="AAAAAA"/>
              </a:solidFill>
              <a:ln w="9525">
                <a:noFill/>
                <a:round/>
                <a:headEnd/>
                <a:tailEnd/>
              </a:ln>
            </p:spPr>
            <p:txBody>
              <a:bodyPr/>
              <a:lstStyle/>
              <a:p>
                <a:endParaRPr lang="it-IT"/>
              </a:p>
            </p:txBody>
          </p:sp>
          <p:sp>
            <p:nvSpPr>
              <p:cNvPr id="480649" name="Oval 2441"/>
              <p:cNvSpPr>
                <a:spLocks noChangeArrowheads="1"/>
              </p:cNvSpPr>
              <p:nvPr/>
            </p:nvSpPr>
            <p:spPr bwMode="auto">
              <a:xfrm>
                <a:off x="4152" y="1784"/>
                <a:ext cx="91" cy="87"/>
              </a:xfrm>
              <a:prstGeom prst="ellipse">
                <a:avLst/>
              </a:prstGeom>
              <a:solidFill>
                <a:srgbClr val="ACACAC"/>
              </a:solidFill>
              <a:ln w="9525">
                <a:noFill/>
                <a:round/>
                <a:headEnd/>
                <a:tailEnd/>
              </a:ln>
            </p:spPr>
            <p:txBody>
              <a:bodyPr/>
              <a:lstStyle/>
              <a:p>
                <a:endParaRPr lang="it-IT"/>
              </a:p>
            </p:txBody>
          </p:sp>
          <p:sp>
            <p:nvSpPr>
              <p:cNvPr id="480650" name="Oval 2442"/>
              <p:cNvSpPr>
                <a:spLocks noChangeArrowheads="1"/>
              </p:cNvSpPr>
              <p:nvPr/>
            </p:nvSpPr>
            <p:spPr bwMode="auto">
              <a:xfrm>
                <a:off x="4152" y="1784"/>
                <a:ext cx="91" cy="87"/>
              </a:xfrm>
              <a:prstGeom prst="ellipse">
                <a:avLst/>
              </a:prstGeom>
              <a:solidFill>
                <a:srgbClr val="ADADAD"/>
              </a:solidFill>
              <a:ln w="9525">
                <a:noFill/>
                <a:round/>
                <a:headEnd/>
                <a:tailEnd/>
              </a:ln>
            </p:spPr>
            <p:txBody>
              <a:bodyPr/>
              <a:lstStyle/>
              <a:p>
                <a:endParaRPr lang="it-IT"/>
              </a:p>
            </p:txBody>
          </p:sp>
          <p:sp>
            <p:nvSpPr>
              <p:cNvPr id="480651" name="Oval 2443"/>
              <p:cNvSpPr>
                <a:spLocks noChangeArrowheads="1"/>
              </p:cNvSpPr>
              <p:nvPr/>
            </p:nvSpPr>
            <p:spPr bwMode="auto">
              <a:xfrm>
                <a:off x="4154" y="1786"/>
                <a:ext cx="87" cy="83"/>
              </a:xfrm>
              <a:prstGeom prst="ellipse">
                <a:avLst/>
              </a:prstGeom>
              <a:solidFill>
                <a:srgbClr val="AFAFAF"/>
              </a:solidFill>
              <a:ln w="9525">
                <a:noFill/>
                <a:round/>
                <a:headEnd/>
                <a:tailEnd/>
              </a:ln>
            </p:spPr>
            <p:txBody>
              <a:bodyPr/>
              <a:lstStyle/>
              <a:p>
                <a:endParaRPr lang="it-IT"/>
              </a:p>
            </p:txBody>
          </p:sp>
          <p:sp>
            <p:nvSpPr>
              <p:cNvPr id="480652" name="Oval 2444"/>
              <p:cNvSpPr>
                <a:spLocks noChangeArrowheads="1"/>
              </p:cNvSpPr>
              <p:nvPr/>
            </p:nvSpPr>
            <p:spPr bwMode="auto">
              <a:xfrm>
                <a:off x="4154" y="1786"/>
                <a:ext cx="87" cy="83"/>
              </a:xfrm>
              <a:prstGeom prst="ellipse">
                <a:avLst/>
              </a:prstGeom>
              <a:solidFill>
                <a:srgbClr val="B1B1B1"/>
              </a:solidFill>
              <a:ln w="9525">
                <a:noFill/>
                <a:round/>
                <a:headEnd/>
                <a:tailEnd/>
              </a:ln>
            </p:spPr>
            <p:txBody>
              <a:bodyPr/>
              <a:lstStyle/>
              <a:p>
                <a:endParaRPr lang="it-IT"/>
              </a:p>
            </p:txBody>
          </p:sp>
          <p:sp>
            <p:nvSpPr>
              <p:cNvPr id="480653" name="Oval 2445"/>
              <p:cNvSpPr>
                <a:spLocks noChangeArrowheads="1"/>
              </p:cNvSpPr>
              <p:nvPr/>
            </p:nvSpPr>
            <p:spPr bwMode="auto">
              <a:xfrm>
                <a:off x="4154" y="1788"/>
                <a:ext cx="87" cy="79"/>
              </a:xfrm>
              <a:prstGeom prst="ellipse">
                <a:avLst/>
              </a:prstGeom>
              <a:solidFill>
                <a:srgbClr val="B3B3B3"/>
              </a:solidFill>
              <a:ln w="9525">
                <a:noFill/>
                <a:round/>
                <a:headEnd/>
                <a:tailEnd/>
              </a:ln>
            </p:spPr>
            <p:txBody>
              <a:bodyPr/>
              <a:lstStyle/>
              <a:p>
                <a:endParaRPr lang="it-IT"/>
              </a:p>
            </p:txBody>
          </p:sp>
          <p:sp>
            <p:nvSpPr>
              <p:cNvPr id="480654" name="Oval 2446"/>
              <p:cNvSpPr>
                <a:spLocks noChangeArrowheads="1"/>
              </p:cNvSpPr>
              <p:nvPr/>
            </p:nvSpPr>
            <p:spPr bwMode="auto">
              <a:xfrm>
                <a:off x="4156" y="1788"/>
                <a:ext cx="83" cy="79"/>
              </a:xfrm>
              <a:prstGeom prst="ellipse">
                <a:avLst/>
              </a:prstGeom>
              <a:solidFill>
                <a:srgbClr val="B4B4B4"/>
              </a:solidFill>
              <a:ln w="9525">
                <a:noFill/>
                <a:round/>
                <a:headEnd/>
                <a:tailEnd/>
              </a:ln>
            </p:spPr>
            <p:txBody>
              <a:bodyPr/>
              <a:lstStyle/>
              <a:p>
                <a:endParaRPr lang="it-IT"/>
              </a:p>
            </p:txBody>
          </p:sp>
          <p:sp>
            <p:nvSpPr>
              <p:cNvPr id="480655" name="Oval 2447"/>
              <p:cNvSpPr>
                <a:spLocks noChangeArrowheads="1"/>
              </p:cNvSpPr>
              <p:nvPr/>
            </p:nvSpPr>
            <p:spPr bwMode="auto">
              <a:xfrm>
                <a:off x="4156" y="1788"/>
                <a:ext cx="83" cy="79"/>
              </a:xfrm>
              <a:prstGeom prst="ellipse">
                <a:avLst/>
              </a:prstGeom>
              <a:solidFill>
                <a:srgbClr val="B6B6B6"/>
              </a:solidFill>
              <a:ln w="9525">
                <a:noFill/>
                <a:round/>
                <a:headEnd/>
                <a:tailEnd/>
              </a:ln>
            </p:spPr>
            <p:txBody>
              <a:bodyPr/>
              <a:lstStyle/>
              <a:p>
                <a:endParaRPr lang="it-IT"/>
              </a:p>
            </p:txBody>
          </p:sp>
          <p:sp>
            <p:nvSpPr>
              <p:cNvPr id="480656" name="Oval 2448"/>
              <p:cNvSpPr>
                <a:spLocks noChangeArrowheads="1"/>
              </p:cNvSpPr>
              <p:nvPr/>
            </p:nvSpPr>
            <p:spPr bwMode="auto">
              <a:xfrm>
                <a:off x="4156" y="1790"/>
                <a:ext cx="81" cy="75"/>
              </a:xfrm>
              <a:prstGeom prst="ellipse">
                <a:avLst/>
              </a:prstGeom>
              <a:solidFill>
                <a:srgbClr val="B7B7B7"/>
              </a:solidFill>
              <a:ln w="9525">
                <a:noFill/>
                <a:round/>
                <a:headEnd/>
                <a:tailEnd/>
              </a:ln>
            </p:spPr>
            <p:txBody>
              <a:bodyPr/>
              <a:lstStyle/>
              <a:p>
                <a:endParaRPr lang="it-IT"/>
              </a:p>
            </p:txBody>
          </p:sp>
          <p:sp>
            <p:nvSpPr>
              <p:cNvPr id="480657" name="Oval 2449"/>
              <p:cNvSpPr>
                <a:spLocks noChangeArrowheads="1"/>
              </p:cNvSpPr>
              <p:nvPr/>
            </p:nvSpPr>
            <p:spPr bwMode="auto">
              <a:xfrm>
                <a:off x="4158" y="1790"/>
                <a:ext cx="79" cy="75"/>
              </a:xfrm>
              <a:prstGeom prst="ellipse">
                <a:avLst/>
              </a:prstGeom>
              <a:solidFill>
                <a:srgbClr val="B9B9B9"/>
              </a:solidFill>
              <a:ln w="9525">
                <a:noFill/>
                <a:round/>
                <a:headEnd/>
                <a:tailEnd/>
              </a:ln>
            </p:spPr>
            <p:txBody>
              <a:bodyPr/>
              <a:lstStyle/>
              <a:p>
                <a:endParaRPr lang="it-IT"/>
              </a:p>
            </p:txBody>
          </p:sp>
          <p:sp>
            <p:nvSpPr>
              <p:cNvPr id="480658" name="Oval 2450"/>
              <p:cNvSpPr>
                <a:spLocks noChangeArrowheads="1"/>
              </p:cNvSpPr>
              <p:nvPr/>
            </p:nvSpPr>
            <p:spPr bwMode="auto">
              <a:xfrm>
                <a:off x="4158" y="1790"/>
                <a:ext cx="79" cy="75"/>
              </a:xfrm>
              <a:prstGeom prst="ellipse">
                <a:avLst/>
              </a:prstGeom>
              <a:solidFill>
                <a:srgbClr val="BABABA"/>
              </a:solidFill>
              <a:ln w="9525">
                <a:noFill/>
                <a:round/>
                <a:headEnd/>
                <a:tailEnd/>
              </a:ln>
            </p:spPr>
            <p:txBody>
              <a:bodyPr/>
              <a:lstStyle/>
              <a:p>
                <a:endParaRPr lang="it-IT"/>
              </a:p>
            </p:txBody>
          </p:sp>
          <p:sp>
            <p:nvSpPr>
              <p:cNvPr id="480659" name="Oval 2451"/>
              <p:cNvSpPr>
                <a:spLocks noChangeArrowheads="1"/>
              </p:cNvSpPr>
              <p:nvPr/>
            </p:nvSpPr>
            <p:spPr bwMode="auto">
              <a:xfrm>
                <a:off x="4160" y="1792"/>
                <a:ext cx="75" cy="71"/>
              </a:xfrm>
              <a:prstGeom prst="ellipse">
                <a:avLst/>
              </a:prstGeom>
              <a:solidFill>
                <a:srgbClr val="BCBCBC"/>
              </a:solidFill>
              <a:ln w="9525">
                <a:noFill/>
                <a:round/>
                <a:headEnd/>
                <a:tailEnd/>
              </a:ln>
            </p:spPr>
            <p:txBody>
              <a:bodyPr/>
              <a:lstStyle/>
              <a:p>
                <a:endParaRPr lang="it-IT"/>
              </a:p>
            </p:txBody>
          </p:sp>
          <p:sp>
            <p:nvSpPr>
              <p:cNvPr id="480660" name="Oval 2452"/>
              <p:cNvSpPr>
                <a:spLocks noChangeArrowheads="1"/>
              </p:cNvSpPr>
              <p:nvPr/>
            </p:nvSpPr>
            <p:spPr bwMode="auto">
              <a:xfrm>
                <a:off x="4160" y="1792"/>
                <a:ext cx="75" cy="71"/>
              </a:xfrm>
              <a:prstGeom prst="ellipse">
                <a:avLst/>
              </a:prstGeom>
              <a:solidFill>
                <a:srgbClr val="BDBDBD"/>
              </a:solidFill>
              <a:ln w="9525">
                <a:noFill/>
                <a:round/>
                <a:headEnd/>
                <a:tailEnd/>
              </a:ln>
            </p:spPr>
            <p:txBody>
              <a:bodyPr/>
              <a:lstStyle/>
              <a:p>
                <a:endParaRPr lang="it-IT"/>
              </a:p>
            </p:txBody>
          </p:sp>
          <p:sp>
            <p:nvSpPr>
              <p:cNvPr id="480661" name="Oval 2453"/>
              <p:cNvSpPr>
                <a:spLocks noChangeArrowheads="1"/>
              </p:cNvSpPr>
              <p:nvPr/>
            </p:nvSpPr>
            <p:spPr bwMode="auto">
              <a:xfrm>
                <a:off x="4162" y="1794"/>
                <a:ext cx="71" cy="69"/>
              </a:xfrm>
              <a:prstGeom prst="ellipse">
                <a:avLst/>
              </a:prstGeom>
              <a:solidFill>
                <a:srgbClr val="BFBFBF"/>
              </a:solidFill>
              <a:ln w="9525">
                <a:noFill/>
                <a:round/>
                <a:headEnd/>
                <a:tailEnd/>
              </a:ln>
            </p:spPr>
            <p:txBody>
              <a:bodyPr/>
              <a:lstStyle/>
              <a:p>
                <a:endParaRPr lang="it-IT"/>
              </a:p>
            </p:txBody>
          </p:sp>
          <p:sp>
            <p:nvSpPr>
              <p:cNvPr id="480662" name="Oval 2454"/>
              <p:cNvSpPr>
                <a:spLocks noChangeArrowheads="1"/>
              </p:cNvSpPr>
              <p:nvPr/>
            </p:nvSpPr>
            <p:spPr bwMode="auto">
              <a:xfrm>
                <a:off x="4162" y="1794"/>
                <a:ext cx="71" cy="67"/>
              </a:xfrm>
              <a:prstGeom prst="ellipse">
                <a:avLst/>
              </a:prstGeom>
              <a:solidFill>
                <a:srgbClr val="C0C0C0"/>
              </a:solidFill>
              <a:ln w="9525">
                <a:noFill/>
                <a:round/>
                <a:headEnd/>
                <a:tailEnd/>
              </a:ln>
            </p:spPr>
            <p:txBody>
              <a:bodyPr/>
              <a:lstStyle/>
              <a:p>
                <a:endParaRPr lang="it-IT"/>
              </a:p>
            </p:txBody>
          </p:sp>
          <p:sp>
            <p:nvSpPr>
              <p:cNvPr id="480663" name="Oval 2455"/>
              <p:cNvSpPr>
                <a:spLocks noChangeArrowheads="1"/>
              </p:cNvSpPr>
              <p:nvPr/>
            </p:nvSpPr>
            <p:spPr bwMode="auto">
              <a:xfrm>
                <a:off x="4162" y="1794"/>
                <a:ext cx="71" cy="67"/>
              </a:xfrm>
              <a:prstGeom prst="ellipse">
                <a:avLst/>
              </a:prstGeom>
              <a:solidFill>
                <a:srgbClr val="C1C1C1"/>
              </a:solidFill>
              <a:ln w="9525">
                <a:noFill/>
                <a:round/>
                <a:headEnd/>
                <a:tailEnd/>
              </a:ln>
            </p:spPr>
            <p:txBody>
              <a:bodyPr/>
              <a:lstStyle/>
              <a:p>
                <a:endParaRPr lang="it-IT"/>
              </a:p>
            </p:txBody>
          </p:sp>
          <p:sp>
            <p:nvSpPr>
              <p:cNvPr id="480664" name="Oval 2456"/>
              <p:cNvSpPr>
                <a:spLocks noChangeArrowheads="1"/>
              </p:cNvSpPr>
              <p:nvPr/>
            </p:nvSpPr>
            <p:spPr bwMode="auto">
              <a:xfrm>
                <a:off x="4164" y="1796"/>
                <a:ext cx="67" cy="63"/>
              </a:xfrm>
              <a:prstGeom prst="ellipse">
                <a:avLst/>
              </a:prstGeom>
              <a:solidFill>
                <a:srgbClr val="C3C3C3"/>
              </a:solidFill>
              <a:ln w="9525">
                <a:noFill/>
                <a:round/>
                <a:headEnd/>
                <a:tailEnd/>
              </a:ln>
            </p:spPr>
            <p:txBody>
              <a:bodyPr/>
              <a:lstStyle/>
              <a:p>
                <a:endParaRPr lang="it-IT"/>
              </a:p>
            </p:txBody>
          </p:sp>
          <p:sp>
            <p:nvSpPr>
              <p:cNvPr id="480665" name="Oval 2457"/>
              <p:cNvSpPr>
                <a:spLocks noChangeArrowheads="1"/>
              </p:cNvSpPr>
              <p:nvPr/>
            </p:nvSpPr>
            <p:spPr bwMode="auto">
              <a:xfrm>
                <a:off x="4164" y="1796"/>
                <a:ext cx="67" cy="63"/>
              </a:xfrm>
              <a:prstGeom prst="ellipse">
                <a:avLst/>
              </a:prstGeom>
              <a:solidFill>
                <a:srgbClr val="C4C4C4"/>
              </a:solidFill>
              <a:ln w="9525">
                <a:noFill/>
                <a:round/>
                <a:headEnd/>
                <a:tailEnd/>
              </a:ln>
            </p:spPr>
            <p:txBody>
              <a:bodyPr/>
              <a:lstStyle/>
              <a:p>
                <a:endParaRPr lang="it-IT"/>
              </a:p>
            </p:txBody>
          </p:sp>
          <p:sp>
            <p:nvSpPr>
              <p:cNvPr id="480666" name="Oval 2458"/>
              <p:cNvSpPr>
                <a:spLocks noChangeArrowheads="1"/>
              </p:cNvSpPr>
              <p:nvPr/>
            </p:nvSpPr>
            <p:spPr bwMode="auto">
              <a:xfrm>
                <a:off x="4164" y="1796"/>
                <a:ext cx="65" cy="63"/>
              </a:xfrm>
              <a:prstGeom prst="ellipse">
                <a:avLst/>
              </a:prstGeom>
              <a:solidFill>
                <a:srgbClr val="C5C5C5"/>
              </a:solidFill>
              <a:ln w="9525">
                <a:noFill/>
                <a:round/>
                <a:headEnd/>
                <a:tailEnd/>
              </a:ln>
            </p:spPr>
            <p:txBody>
              <a:bodyPr/>
              <a:lstStyle/>
              <a:p>
                <a:endParaRPr lang="it-IT"/>
              </a:p>
            </p:txBody>
          </p:sp>
          <p:sp>
            <p:nvSpPr>
              <p:cNvPr id="480667" name="Oval 2459"/>
              <p:cNvSpPr>
                <a:spLocks noChangeArrowheads="1"/>
              </p:cNvSpPr>
              <p:nvPr/>
            </p:nvSpPr>
            <p:spPr bwMode="auto">
              <a:xfrm>
                <a:off x="4166" y="1798"/>
                <a:ext cx="63" cy="59"/>
              </a:xfrm>
              <a:prstGeom prst="ellipse">
                <a:avLst/>
              </a:prstGeom>
              <a:solidFill>
                <a:srgbClr val="C6C6C6"/>
              </a:solidFill>
              <a:ln w="9525">
                <a:noFill/>
                <a:round/>
                <a:headEnd/>
                <a:tailEnd/>
              </a:ln>
            </p:spPr>
            <p:txBody>
              <a:bodyPr/>
              <a:lstStyle/>
              <a:p>
                <a:endParaRPr lang="it-IT"/>
              </a:p>
            </p:txBody>
          </p:sp>
          <p:sp>
            <p:nvSpPr>
              <p:cNvPr id="480668" name="Oval 2460"/>
              <p:cNvSpPr>
                <a:spLocks noChangeArrowheads="1"/>
              </p:cNvSpPr>
              <p:nvPr/>
            </p:nvSpPr>
            <p:spPr bwMode="auto">
              <a:xfrm>
                <a:off x="4166" y="1798"/>
                <a:ext cx="63" cy="59"/>
              </a:xfrm>
              <a:prstGeom prst="ellipse">
                <a:avLst/>
              </a:prstGeom>
              <a:solidFill>
                <a:srgbClr val="C7C7C7"/>
              </a:solidFill>
              <a:ln w="9525">
                <a:noFill/>
                <a:round/>
                <a:headEnd/>
                <a:tailEnd/>
              </a:ln>
            </p:spPr>
            <p:txBody>
              <a:bodyPr/>
              <a:lstStyle/>
              <a:p>
                <a:endParaRPr lang="it-IT"/>
              </a:p>
            </p:txBody>
          </p:sp>
          <p:sp>
            <p:nvSpPr>
              <p:cNvPr id="480669" name="Oval 2461"/>
              <p:cNvSpPr>
                <a:spLocks noChangeArrowheads="1"/>
              </p:cNvSpPr>
              <p:nvPr/>
            </p:nvSpPr>
            <p:spPr bwMode="auto">
              <a:xfrm>
                <a:off x="4168" y="1800"/>
                <a:ext cx="59" cy="55"/>
              </a:xfrm>
              <a:prstGeom prst="ellipse">
                <a:avLst/>
              </a:prstGeom>
              <a:solidFill>
                <a:srgbClr val="C8C8C8"/>
              </a:solidFill>
              <a:ln w="9525">
                <a:noFill/>
                <a:round/>
                <a:headEnd/>
                <a:tailEnd/>
              </a:ln>
            </p:spPr>
            <p:txBody>
              <a:bodyPr/>
              <a:lstStyle/>
              <a:p>
                <a:endParaRPr lang="it-IT"/>
              </a:p>
            </p:txBody>
          </p:sp>
          <p:sp>
            <p:nvSpPr>
              <p:cNvPr id="480670" name="Oval 2462"/>
              <p:cNvSpPr>
                <a:spLocks noChangeArrowheads="1"/>
              </p:cNvSpPr>
              <p:nvPr/>
            </p:nvSpPr>
            <p:spPr bwMode="auto">
              <a:xfrm>
                <a:off x="4168" y="1800"/>
                <a:ext cx="59" cy="55"/>
              </a:xfrm>
              <a:prstGeom prst="ellipse">
                <a:avLst/>
              </a:prstGeom>
              <a:solidFill>
                <a:srgbClr val="CACACA"/>
              </a:solidFill>
              <a:ln w="9525">
                <a:noFill/>
                <a:round/>
                <a:headEnd/>
                <a:tailEnd/>
              </a:ln>
            </p:spPr>
            <p:txBody>
              <a:bodyPr/>
              <a:lstStyle/>
              <a:p>
                <a:endParaRPr lang="it-IT"/>
              </a:p>
            </p:txBody>
          </p:sp>
          <p:sp>
            <p:nvSpPr>
              <p:cNvPr id="480671" name="Oval 2463"/>
              <p:cNvSpPr>
                <a:spLocks noChangeArrowheads="1"/>
              </p:cNvSpPr>
              <p:nvPr/>
            </p:nvSpPr>
            <p:spPr bwMode="auto">
              <a:xfrm>
                <a:off x="4168" y="1800"/>
                <a:ext cx="59" cy="55"/>
              </a:xfrm>
              <a:prstGeom prst="ellipse">
                <a:avLst/>
              </a:prstGeom>
              <a:solidFill>
                <a:srgbClr val="CBCBCB"/>
              </a:solidFill>
              <a:ln w="9525">
                <a:noFill/>
                <a:round/>
                <a:headEnd/>
                <a:tailEnd/>
              </a:ln>
            </p:spPr>
            <p:txBody>
              <a:bodyPr/>
              <a:lstStyle/>
              <a:p>
                <a:endParaRPr lang="it-IT"/>
              </a:p>
            </p:txBody>
          </p:sp>
          <p:sp>
            <p:nvSpPr>
              <p:cNvPr id="480672" name="Oval 2464"/>
              <p:cNvSpPr>
                <a:spLocks noChangeArrowheads="1"/>
              </p:cNvSpPr>
              <p:nvPr/>
            </p:nvSpPr>
            <p:spPr bwMode="auto">
              <a:xfrm>
                <a:off x="4170" y="1802"/>
                <a:ext cx="55" cy="51"/>
              </a:xfrm>
              <a:prstGeom prst="ellipse">
                <a:avLst/>
              </a:prstGeom>
              <a:solidFill>
                <a:srgbClr val="CCCCCC"/>
              </a:solidFill>
              <a:ln w="9525">
                <a:noFill/>
                <a:round/>
                <a:headEnd/>
                <a:tailEnd/>
              </a:ln>
            </p:spPr>
            <p:txBody>
              <a:bodyPr/>
              <a:lstStyle/>
              <a:p>
                <a:endParaRPr lang="it-IT"/>
              </a:p>
            </p:txBody>
          </p:sp>
          <p:sp>
            <p:nvSpPr>
              <p:cNvPr id="480673" name="Oval 2465"/>
              <p:cNvSpPr>
                <a:spLocks noChangeArrowheads="1"/>
              </p:cNvSpPr>
              <p:nvPr/>
            </p:nvSpPr>
            <p:spPr bwMode="auto">
              <a:xfrm>
                <a:off x="4170" y="1802"/>
                <a:ext cx="55" cy="51"/>
              </a:xfrm>
              <a:prstGeom prst="ellipse">
                <a:avLst/>
              </a:prstGeom>
              <a:solidFill>
                <a:srgbClr val="CDCDCD"/>
              </a:solidFill>
              <a:ln w="9525">
                <a:noFill/>
                <a:round/>
                <a:headEnd/>
                <a:tailEnd/>
              </a:ln>
            </p:spPr>
            <p:txBody>
              <a:bodyPr/>
              <a:lstStyle/>
              <a:p>
                <a:endParaRPr lang="it-IT"/>
              </a:p>
            </p:txBody>
          </p:sp>
          <p:sp>
            <p:nvSpPr>
              <p:cNvPr id="480674" name="Oval 2466"/>
              <p:cNvSpPr>
                <a:spLocks noChangeArrowheads="1"/>
              </p:cNvSpPr>
              <p:nvPr/>
            </p:nvSpPr>
            <p:spPr bwMode="auto">
              <a:xfrm>
                <a:off x="4172" y="1802"/>
                <a:ext cx="51" cy="51"/>
              </a:xfrm>
              <a:prstGeom prst="ellipse">
                <a:avLst/>
              </a:prstGeom>
              <a:solidFill>
                <a:srgbClr val="CDCDCD"/>
              </a:solidFill>
              <a:ln w="9525">
                <a:noFill/>
                <a:round/>
                <a:headEnd/>
                <a:tailEnd/>
              </a:ln>
            </p:spPr>
            <p:txBody>
              <a:bodyPr/>
              <a:lstStyle/>
              <a:p>
                <a:endParaRPr lang="it-IT"/>
              </a:p>
            </p:txBody>
          </p:sp>
          <p:sp>
            <p:nvSpPr>
              <p:cNvPr id="480675" name="Oval 2467"/>
              <p:cNvSpPr>
                <a:spLocks noChangeArrowheads="1"/>
              </p:cNvSpPr>
              <p:nvPr/>
            </p:nvSpPr>
            <p:spPr bwMode="auto">
              <a:xfrm>
                <a:off x="4172" y="1804"/>
                <a:ext cx="51" cy="47"/>
              </a:xfrm>
              <a:prstGeom prst="ellipse">
                <a:avLst/>
              </a:prstGeom>
              <a:solidFill>
                <a:srgbClr val="CECECE"/>
              </a:solidFill>
              <a:ln w="9525">
                <a:noFill/>
                <a:round/>
                <a:headEnd/>
                <a:tailEnd/>
              </a:ln>
            </p:spPr>
            <p:txBody>
              <a:bodyPr/>
              <a:lstStyle/>
              <a:p>
                <a:endParaRPr lang="it-IT"/>
              </a:p>
            </p:txBody>
          </p:sp>
          <p:sp>
            <p:nvSpPr>
              <p:cNvPr id="480676" name="Oval 2468"/>
              <p:cNvSpPr>
                <a:spLocks noChangeArrowheads="1"/>
              </p:cNvSpPr>
              <p:nvPr/>
            </p:nvSpPr>
            <p:spPr bwMode="auto">
              <a:xfrm>
                <a:off x="4172" y="1804"/>
                <a:ext cx="49" cy="47"/>
              </a:xfrm>
              <a:prstGeom prst="ellipse">
                <a:avLst/>
              </a:prstGeom>
              <a:solidFill>
                <a:srgbClr val="CFCFCF"/>
              </a:solidFill>
              <a:ln w="9525">
                <a:noFill/>
                <a:round/>
                <a:headEnd/>
                <a:tailEnd/>
              </a:ln>
            </p:spPr>
            <p:txBody>
              <a:bodyPr/>
              <a:lstStyle/>
              <a:p>
                <a:endParaRPr lang="it-IT"/>
              </a:p>
            </p:txBody>
          </p:sp>
          <p:sp>
            <p:nvSpPr>
              <p:cNvPr id="480677" name="Oval 2469"/>
              <p:cNvSpPr>
                <a:spLocks noChangeArrowheads="1"/>
              </p:cNvSpPr>
              <p:nvPr/>
            </p:nvSpPr>
            <p:spPr bwMode="auto">
              <a:xfrm>
                <a:off x="4174" y="1804"/>
                <a:ext cx="47" cy="47"/>
              </a:xfrm>
              <a:prstGeom prst="ellipse">
                <a:avLst/>
              </a:prstGeom>
              <a:solidFill>
                <a:srgbClr val="D0D0D0"/>
              </a:solidFill>
              <a:ln w="9525">
                <a:noFill/>
                <a:round/>
                <a:headEnd/>
                <a:tailEnd/>
              </a:ln>
            </p:spPr>
            <p:txBody>
              <a:bodyPr/>
              <a:lstStyle/>
              <a:p>
                <a:endParaRPr lang="it-IT"/>
              </a:p>
            </p:txBody>
          </p:sp>
          <p:sp>
            <p:nvSpPr>
              <p:cNvPr id="480678" name="Oval 2470"/>
              <p:cNvSpPr>
                <a:spLocks noChangeArrowheads="1"/>
              </p:cNvSpPr>
              <p:nvPr/>
            </p:nvSpPr>
            <p:spPr bwMode="auto">
              <a:xfrm>
                <a:off x="4174" y="1806"/>
                <a:ext cx="47" cy="43"/>
              </a:xfrm>
              <a:prstGeom prst="ellipse">
                <a:avLst/>
              </a:prstGeom>
              <a:solidFill>
                <a:srgbClr val="D1D1D1"/>
              </a:solidFill>
              <a:ln w="9525">
                <a:noFill/>
                <a:round/>
                <a:headEnd/>
                <a:tailEnd/>
              </a:ln>
            </p:spPr>
            <p:txBody>
              <a:bodyPr/>
              <a:lstStyle/>
              <a:p>
                <a:endParaRPr lang="it-IT"/>
              </a:p>
            </p:txBody>
          </p:sp>
          <p:sp>
            <p:nvSpPr>
              <p:cNvPr id="480679" name="Oval 2471"/>
              <p:cNvSpPr>
                <a:spLocks noChangeArrowheads="1"/>
              </p:cNvSpPr>
              <p:nvPr/>
            </p:nvSpPr>
            <p:spPr bwMode="auto">
              <a:xfrm>
                <a:off x="4176" y="1806"/>
                <a:ext cx="43" cy="43"/>
              </a:xfrm>
              <a:prstGeom prst="ellipse">
                <a:avLst/>
              </a:prstGeom>
              <a:solidFill>
                <a:srgbClr val="D2D2D2"/>
              </a:solidFill>
              <a:ln w="9525">
                <a:noFill/>
                <a:round/>
                <a:headEnd/>
                <a:tailEnd/>
              </a:ln>
            </p:spPr>
            <p:txBody>
              <a:bodyPr/>
              <a:lstStyle/>
              <a:p>
                <a:endParaRPr lang="it-IT"/>
              </a:p>
            </p:txBody>
          </p:sp>
          <p:sp>
            <p:nvSpPr>
              <p:cNvPr id="480680" name="Oval 2472"/>
              <p:cNvSpPr>
                <a:spLocks noChangeArrowheads="1"/>
              </p:cNvSpPr>
              <p:nvPr/>
            </p:nvSpPr>
            <p:spPr bwMode="auto">
              <a:xfrm>
                <a:off x="4176" y="1808"/>
                <a:ext cx="43" cy="39"/>
              </a:xfrm>
              <a:prstGeom prst="ellipse">
                <a:avLst/>
              </a:prstGeom>
              <a:solidFill>
                <a:srgbClr val="D2D2D2"/>
              </a:solidFill>
              <a:ln w="9525">
                <a:noFill/>
                <a:round/>
                <a:headEnd/>
                <a:tailEnd/>
              </a:ln>
            </p:spPr>
            <p:txBody>
              <a:bodyPr/>
              <a:lstStyle/>
              <a:p>
                <a:endParaRPr lang="it-IT"/>
              </a:p>
            </p:txBody>
          </p:sp>
          <p:sp>
            <p:nvSpPr>
              <p:cNvPr id="480681" name="Oval 2473"/>
              <p:cNvSpPr>
                <a:spLocks noChangeArrowheads="1"/>
              </p:cNvSpPr>
              <p:nvPr/>
            </p:nvSpPr>
            <p:spPr bwMode="auto">
              <a:xfrm>
                <a:off x="4176" y="1808"/>
                <a:ext cx="41" cy="39"/>
              </a:xfrm>
              <a:prstGeom prst="ellipse">
                <a:avLst/>
              </a:prstGeom>
              <a:solidFill>
                <a:srgbClr val="D3D3D3"/>
              </a:solidFill>
              <a:ln w="9525">
                <a:noFill/>
                <a:round/>
                <a:headEnd/>
                <a:tailEnd/>
              </a:ln>
            </p:spPr>
            <p:txBody>
              <a:bodyPr/>
              <a:lstStyle/>
              <a:p>
                <a:endParaRPr lang="it-IT"/>
              </a:p>
            </p:txBody>
          </p:sp>
          <p:sp>
            <p:nvSpPr>
              <p:cNvPr id="480682" name="Oval 2474"/>
              <p:cNvSpPr>
                <a:spLocks noChangeArrowheads="1"/>
              </p:cNvSpPr>
              <p:nvPr/>
            </p:nvSpPr>
            <p:spPr bwMode="auto">
              <a:xfrm>
                <a:off x="4178" y="1808"/>
                <a:ext cx="39" cy="39"/>
              </a:xfrm>
              <a:prstGeom prst="ellipse">
                <a:avLst/>
              </a:prstGeom>
              <a:solidFill>
                <a:srgbClr val="D4D4D4"/>
              </a:solidFill>
              <a:ln w="9525">
                <a:noFill/>
                <a:round/>
                <a:headEnd/>
                <a:tailEnd/>
              </a:ln>
            </p:spPr>
            <p:txBody>
              <a:bodyPr/>
              <a:lstStyle/>
              <a:p>
                <a:endParaRPr lang="it-IT"/>
              </a:p>
            </p:txBody>
          </p:sp>
          <p:sp>
            <p:nvSpPr>
              <p:cNvPr id="480683" name="Oval 2475"/>
              <p:cNvSpPr>
                <a:spLocks noChangeArrowheads="1"/>
              </p:cNvSpPr>
              <p:nvPr/>
            </p:nvSpPr>
            <p:spPr bwMode="auto">
              <a:xfrm>
                <a:off x="4178" y="1810"/>
                <a:ext cx="39" cy="35"/>
              </a:xfrm>
              <a:prstGeom prst="ellipse">
                <a:avLst/>
              </a:prstGeom>
              <a:solidFill>
                <a:srgbClr val="D4D4D4"/>
              </a:solidFill>
              <a:ln w="9525">
                <a:noFill/>
                <a:round/>
                <a:headEnd/>
                <a:tailEnd/>
              </a:ln>
            </p:spPr>
            <p:txBody>
              <a:bodyPr/>
              <a:lstStyle/>
              <a:p>
                <a:endParaRPr lang="it-IT"/>
              </a:p>
            </p:txBody>
          </p:sp>
          <p:sp>
            <p:nvSpPr>
              <p:cNvPr id="480684" name="Oval 2476"/>
              <p:cNvSpPr>
                <a:spLocks noChangeArrowheads="1"/>
              </p:cNvSpPr>
              <p:nvPr/>
            </p:nvSpPr>
            <p:spPr bwMode="auto">
              <a:xfrm>
                <a:off x="4178" y="1810"/>
                <a:ext cx="37" cy="35"/>
              </a:xfrm>
              <a:prstGeom prst="ellipse">
                <a:avLst/>
              </a:prstGeom>
              <a:solidFill>
                <a:srgbClr val="D5D5D5"/>
              </a:solidFill>
              <a:ln w="9525">
                <a:noFill/>
                <a:round/>
                <a:headEnd/>
                <a:tailEnd/>
              </a:ln>
            </p:spPr>
            <p:txBody>
              <a:bodyPr/>
              <a:lstStyle/>
              <a:p>
                <a:endParaRPr lang="it-IT"/>
              </a:p>
            </p:txBody>
          </p:sp>
          <p:sp>
            <p:nvSpPr>
              <p:cNvPr id="480685" name="Oval 2477"/>
              <p:cNvSpPr>
                <a:spLocks noChangeArrowheads="1"/>
              </p:cNvSpPr>
              <p:nvPr/>
            </p:nvSpPr>
            <p:spPr bwMode="auto">
              <a:xfrm>
                <a:off x="4180" y="1810"/>
                <a:ext cx="35" cy="35"/>
              </a:xfrm>
              <a:prstGeom prst="ellipse">
                <a:avLst/>
              </a:prstGeom>
              <a:solidFill>
                <a:srgbClr val="D5D5D5"/>
              </a:solidFill>
              <a:ln w="9525">
                <a:noFill/>
                <a:round/>
                <a:headEnd/>
                <a:tailEnd/>
              </a:ln>
            </p:spPr>
            <p:txBody>
              <a:bodyPr/>
              <a:lstStyle/>
              <a:p>
                <a:endParaRPr lang="it-IT"/>
              </a:p>
            </p:txBody>
          </p:sp>
          <p:sp>
            <p:nvSpPr>
              <p:cNvPr id="480686" name="Oval 2478"/>
              <p:cNvSpPr>
                <a:spLocks noChangeArrowheads="1"/>
              </p:cNvSpPr>
              <p:nvPr/>
            </p:nvSpPr>
            <p:spPr bwMode="auto">
              <a:xfrm>
                <a:off x="4180" y="1812"/>
                <a:ext cx="35" cy="31"/>
              </a:xfrm>
              <a:prstGeom prst="ellipse">
                <a:avLst/>
              </a:prstGeom>
              <a:solidFill>
                <a:srgbClr val="D6D6D6"/>
              </a:solidFill>
              <a:ln w="9525">
                <a:noFill/>
                <a:round/>
                <a:headEnd/>
                <a:tailEnd/>
              </a:ln>
            </p:spPr>
            <p:txBody>
              <a:bodyPr/>
              <a:lstStyle/>
              <a:p>
                <a:endParaRPr lang="it-IT"/>
              </a:p>
            </p:txBody>
          </p:sp>
          <p:sp>
            <p:nvSpPr>
              <p:cNvPr id="480687" name="Oval 2479"/>
              <p:cNvSpPr>
                <a:spLocks noChangeArrowheads="1"/>
              </p:cNvSpPr>
              <p:nvPr/>
            </p:nvSpPr>
            <p:spPr bwMode="auto">
              <a:xfrm>
                <a:off x="4182" y="1812"/>
                <a:ext cx="31" cy="31"/>
              </a:xfrm>
              <a:prstGeom prst="ellipse">
                <a:avLst/>
              </a:prstGeom>
              <a:solidFill>
                <a:srgbClr val="D7D7D7"/>
              </a:solidFill>
              <a:ln w="9525">
                <a:noFill/>
                <a:round/>
                <a:headEnd/>
                <a:tailEnd/>
              </a:ln>
            </p:spPr>
            <p:txBody>
              <a:bodyPr/>
              <a:lstStyle/>
              <a:p>
                <a:endParaRPr lang="it-IT"/>
              </a:p>
            </p:txBody>
          </p:sp>
          <p:sp>
            <p:nvSpPr>
              <p:cNvPr id="480688" name="Oval 2480"/>
              <p:cNvSpPr>
                <a:spLocks noChangeArrowheads="1"/>
              </p:cNvSpPr>
              <p:nvPr/>
            </p:nvSpPr>
            <p:spPr bwMode="auto">
              <a:xfrm>
                <a:off x="4182" y="1814"/>
                <a:ext cx="31" cy="27"/>
              </a:xfrm>
              <a:prstGeom prst="ellipse">
                <a:avLst/>
              </a:prstGeom>
              <a:solidFill>
                <a:srgbClr val="D7D7D7"/>
              </a:solidFill>
              <a:ln w="9525">
                <a:noFill/>
                <a:round/>
                <a:headEnd/>
                <a:tailEnd/>
              </a:ln>
            </p:spPr>
            <p:txBody>
              <a:bodyPr/>
              <a:lstStyle/>
              <a:p>
                <a:endParaRPr lang="it-IT"/>
              </a:p>
            </p:txBody>
          </p:sp>
          <p:sp>
            <p:nvSpPr>
              <p:cNvPr id="480689" name="Oval 2481"/>
              <p:cNvSpPr>
                <a:spLocks noChangeArrowheads="1"/>
              </p:cNvSpPr>
              <p:nvPr/>
            </p:nvSpPr>
            <p:spPr bwMode="auto">
              <a:xfrm>
                <a:off x="4184" y="1814"/>
                <a:ext cx="27" cy="27"/>
              </a:xfrm>
              <a:prstGeom prst="ellipse">
                <a:avLst/>
              </a:prstGeom>
              <a:solidFill>
                <a:srgbClr val="D8D8D8"/>
              </a:solidFill>
              <a:ln w="9525">
                <a:noFill/>
                <a:round/>
                <a:headEnd/>
                <a:tailEnd/>
              </a:ln>
            </p:spPr>
            <p:txBody>
              <a:bodyPr/>
              <a:lstStyle/>
              <a:p>
                <a:endParaRPr lang="it-IT"/>
              </a:p>
            </p:txBody>
          </p:sp>
          <p:sp>
            <p:nvSpPr>
              <p:cNvPr id="480690" name="Oval 2482"/>
              <p:cNvSpPr>
                <a:spLocks noChangeArrowheads="1"/>
              </p:cNvSpPr>
              <p:nvPr/>
            </p:nvSpPr>
            <p:spPr bwMode="auto">
              <a:xfrm>
                <a:off x="4184" y="1814"/>
                <a:ext cx="27" cy="27"/>
              </a:xfrm>
              <a:prstGeom prst="ellipse">
                <a:avLst/>
              </a:prstGeom>
              <a:solidFill>
                <a:srgbClr val="D8D8D8"/>
              </a:solidFill>
              <a:ln w="9525">
                <a:noFill/>
                <a:round/>
                <a:headEnd/>
                <a:tailEnd/>
              </a:ln>
            </p:spPr>
            <p:txBody>
              <a:bodyPr/>
              <a:lstStyle/>
              <a:p>
                <a:endParaRPr lang="it-IT"/>
              </a:p>
            </p:txBody>
          </p:sp>
          <p:sp>
            <p:nvSpPr>
              <p:cNvPr id="480691" name="Oval 2483"/>
              <p:cNvSpPr>
                <a:spLocks noChangeArrowheads="1"/>
              </p:cNvSpPr>
              <p:nvPr/>
            </p:nvSpPr>
            <p:spPr bwMode="auto">
              <a:xfrm>
                <a:off x="4184" y="1817"/>
                <a:ext cx="25" cy="22"/>
              </a:xfrm>
              <a:prstGeom prst="ellipse">
                <a:avLst/>
              </a:prstGeom>
              <a:solidFill>
                <a:srgbClr val="D8D8D8"/>
              </a:solidFill>
              <a:ln w="9525">
                <a:noFill/>
                <a:round/>
                <a:headEnd/>
                <a:tailEnd/>
              </a:ln>
            </p:spPr>
            <p:txBody>
              <a:bodyPr/>
              <a:lstStyle/>
              <a:p>
                <a:endParaRPr lang="it-IT"/>
              </a:p>
            </p:txBody>
          </p:sp>
          <p:sp>
            <p:nvSpPr>
              <p:cNvPr id="480692" name="Oval 2484"/>
              <p:cNvSpPr>
                <a:spLocks noChangeArrowheads="1"/>
              </p:cNvSpPr>
              <p:nvPr/>
            </p:nvSpPr>
            <p:spPr bwMode="auto">
              <a:xfrm>
                <a:off x="4186" y="1817"/>
                <a:ext cx="23" cy="22"/>
              </a:xfrm>
              <a:prstGeom prst="ellipse">
                <a:avLst/>
              </a:prstGeom>
              <a:solidFill>
                <a:srgbClr val="D9D9D9"/>
              </a:solidFill>
              <a:ln w="9525">
                <a:noFill/>
                <a:round/>
                <a:headEnd/>
                <a:tailEnd/>
              </a:ln>
            </p:spPr>
            <p:txBody>
              <a:bodyPr/>
              <a:lstStyle/>
              <a:p>
                <a:endParaRPr lang="it-IT"/>
              </a:p>
            </p:txBody>
          </p:sp>
          <p:sp>
            <p:nvSpPr>
              <p:cNvPr id="480693" name="Oval 2485"/>
              <p:cNvSpPr>
                <a:spLocks noChangeArrowheads="1"/>
              </p:cNvSpPr>
              <p:nvPr/>
            </p:nvSpPr>
            <p:spPr bwMode="auto">
              <a:xfrm>
                <a:off x="4186" y="1819"/>
                <a:ext cx="23" cy="18"/>
              </a:xfrm>
              <a:prstGeom prst="ellipse">
                <a:avLst/>
              </a:prstGeom>
              <a:solidFill>
                <a:srgbClr val="D9D9D9"/>
              </a:solidFill>
              <a:ln w="9525">
                <a:noFill/>
                <a:round/>
                <a:headEnd/>
                <a:tailEnd/>
              </a:ln>
            </p:spPr>
            <p:txBody>
              <a:bodyPr/>
              <a:lstStyle/>
              <a:p>
                <a:endParaRPr lang="it-IT"/>
              </a:p>
            </p:txBody>
          </p:sp>
          <p:sp>
            <p:nvSpPr>
              <p:cNvPr id="480694" name="Oval 2486"/>
              <p:cNvSpPr>
                <a:spLocks noChangeArrowheads="1"/>
              </p:cNvSpPr>
              <p:nvPr/>
            </p:nvSpPr>
            <p:spPr bwMode="auto">
              <a:xfrm>
                <a:off x="4186" y="1819"/>
                <a:ext cx="21" cy="18"/>
              </a:xfrm>
              <a:prstGeom prst="ellipse">
                <a:avLst/>
              </a:prstGeom>
              <a:solidFill>
                <a:srgbClr val="DADADA"/>
              </a:solidFill>
              <a:ln w="9525">
                <a:noFill/>
                <a:round/>
                <a:headEnd/>
                <a:tailEnd/>
              </a:ln>
            </p:spPr>
            <p:txBody>
              <a:bodyPr/>
              <a:lstStyle/>
              <a:p>
                <a:endParaRPr lang="it-IT"/>
              </a:p>
            </p:txBody>
          </p:sp>
          <p:sp>
            <p:nvSpPr>
              <p:cNvPr id="480695" name="Oval 2487"/>
              <p:cNvSpPr>
                <a:spLocks noChangeArrowheads="1"/>
              </p:cNvSpPr>
              <p:nvPr/>
            </p:nvSpPr>
            <p:spPr bwMode="auto">
              <a:xfrm>
                <a:off x="4188" y="1819"/>
                <a:ext cx="19" cy="18"/>
              </a:xfrm>
              <a:prstGeom prst="ellipse">
                <a:avLst/>
              </a:prstGeom>
              <a:solidFill>
                <a:srgbClr val="DADADA"/>
              </a:solidFill>
              <a:ln w="9525">
                <a:noFill/>
                <a:round/>
                <a:headEnd/>
                <a:tailEnd/>
              </a:ln>
            </p:spPr>
            <p:txBody>
              <a:bodyPr/>
              <a:lstStyle/>
              <a:p>
                <a:endParaRPr lang="it-IT"/>
              </a:p>
            </p:txBody>
          </p:sp>
          <p:sp>
            <p:nvSpPr>
              <p:cNvPr id="480696" name="Oval 2488"/>
              <p:cNvSpPr>
                <a:spLocks noChangeArrowheads="1"/>
              </p:cNvSpPr>
              <p:nvPr/>
            </p:nvSpPr>
            <p:spPr bwMode="auto">
              <a:xfrm>
                <a:off x="4188" y="1821"/>
                <a:ext cx="19" cy="14"/>
              </a:xfrm>
              <a:prstGeom prst="ellipse">
                <a:avLst/>
              </a:prstGeom>
              <a:solidFill>
                <a:srgbClr val="DADADA"/>
              </a:solidFill>
              <a:ln w="9525">
                <a:noFill/>
                <a:round/>
                <a:headEnd/>
                <a:tailEnd/>
              </a:ln>
            </p:spPr>
            <p:txBody>
              <a:bodyPr/>
              <a:lstStyle/>
              <a:p>
                <a:endParaRPr lang="it-IT"/>
              </a:p>
            </p:txBody>
          </p:sp>
          <p:sp>
            <p:nvSpPr>
              <p:cNvPr id="480697" name="Oval 2489"/>
              <p:cNvSpPr>
                <a:spLocks noChangeArrowheads="1"/>
              </p:cNvSpPr>
              <p:nvPr/>
            </p:nvSpPr>
            <p:spPr bwMode="auto">
              <a:xfrm>
                <a:off x="4190" y="1821"/>
                <a:ext cx="15" cy="14"/>
              </a:xfrm>
              <a:prstGeom prst="ellipse">
                <a:avLst/>
              </a:prstGeom>
              <a:solidFill>
                <a:srgbClr val="DBDBDB"/>
              </a:solidFill>
              <a:ln w="9525">
                <a:noFill/>
                <a:round/>
                <a:headEnd/>
                <a:tailEnd/>
              </a:ln>
            </p:spPr>
            <p:txBody>
              <a:bodyPr/>
              <a:lstStyle/>
              <a:p>
                <a:endParaRPr lang="it-IT"/>
              </a:p>
            </p:txBody>
          </p:sp>
          <p:sp>
            <p:nvSpPr>
              <p:cNvPr id="480698" name="Oval 2490"/>
              <p:cNvSpPr>
                <a:spLocks noChangeArrowheads="1"/>
              </p:cNvSpPr>
              <p:nvPr/>
            </p:nvSpPr>
            <p:spPr bwMode="auto">
              <a:xfrm>
                <a:off x="4190" y="1821"/>
                <a:ext cx="15" cy="14"/>
              </a:xfrm>
              <a:prstGeom prst="ellipse">
                <a:avLst/>
              </a:prstGeom>
              <a:solidFill>
                <a:srgbClr val="DBDBDB"/>
              </a:solidFill>
              <a:ln w="9525">
                <a:noFill/>
                <a:round/>
                <a:headEnd/>
                <a:tailEnd/>
              </a:ln>
            </p:spPr>
            <p:txBody>
              <a:bodyPr/>
              <a:lstStyle/>
              <a:p>
                <a:endParaRPr lang="it-IT"/>
              </a:p>
            </p:txBody>
          </p:sp>
          <p:sp>
            <p:nvSpPr>
              <p:cNvPr id="480699" name="Oval 2491"/>
              <p:cNvSpPr>
                <a:spLocks noChangeArrowheads="1"/>
              </p:cNvSpPr>
              <p:nvPr/>
            </p:nvSpPr>
            <p:spPr bwMode="auto">
              <a:xfrm>
                <a:off x="4192" y="1823"/>
                <a:ext cx="10" cy="10"/>
              </a:xfrm>
              <a:prstGeom prst="ellipse">
                <a:avLst/>
              </a:prstGeom>
              <a:solidFill>
                <a:srgbClr val="DBDBDB"/>
              </a:solidFill>
              <a:ln w="9525">
                <a:noFill/>
                <a:round/>
                <a:headEnd/>
                <a:tailEnd/>
              </a:ln>
            </p:spPr>
            <p:txBody>
              <a:bodyPr/>
              <a:lstStyle/>
              <a:p>
                <a:endParaRPr lang="it-IT"/>
              </a:p>
            </p:txBody>
          </p:sp>
          <p:sp>
            <p:nvSpPr>
              <p:cNvPr id="480700" name="Oval 2492"/>
              <p:cNvSpPr>
                <a:spLocks noChangeArrowheads="1"/>
              </p:cNvSpPr>
              <p:nvPr/>
            </p:nvSpPr>
            <p:spPr bwMode="auto">
              <a:xfrm>
                <a:off x="4192" y="1823"/>
                <a:ext cx="10" cy="10"/>
              </a:xfrm>
              <a:prstGeom prst="ellipse">
                <a:avLst/>
              </a:prstGeom>
              <a:solidFill>
                <a:srgbClr val="DBDBDB"/>
              </a:solidFill>
              <a:ln w="9525">
                <a:noFill/>
                <a:round/>
                <a:headEnd/>
                <a:tailEnd/>
              </a:ln>
            </p:spPr>
            <p:txBody>
              <a:bodyPr/>
              <a:lstStyle/>
              <a:p>
                <a:endParaRPr lang="it-IT"/>
              </a:p>
            </p:txBody>
          </p:sp>
          <p:sp>
            <p:nvSpPr>
              <p:cNvPr id="480701" name="Oval 2493"/>
              <p:cNvSpPr>
                <a:spLocks noChangeArrowheads="1"/>
              </p:cNvSpPr>
              <p:nvPr/>
            </p:nvSpPr>
            <p:spPr bwMode="auto">
              <a:xfrm>
                <a:off x="4192" y="1823"/>
                <a:ext cx="8" cy="10"/>
              </a:xfrm>
              <a:prstGeom prst="ellipse">
                <a:avLst/>
              </a:prstGeom>
              <a:solidFill>
                <a:srgbClr val="DCDCDC"/>
              </a:solidFill>
              <a:ln w="9525">
                <a:noFill/>
                <a:round/>
                <a:headEnd/>
                <a:tailEnd/>
              </a:ln>
            </p:spPr>
            <p:txBody>
              <a:bodyPr/>
              <a:lstStyle/>
              <a:p>
                <a:endParaRPr lang="it-IT"/>
              </a:p>
            </p:txBody>
          </p:sp>
          <p:sp>
            <p:nvSpPr>
              <p:cNvPr id="480702" name="Oval 2494"/>
              <p:cNvSpPr>
                <a:spLocks noChangeArrowheads="1"/>
              </p:cNvSpPr>
              <p:nvPr/>
            </p:nvSpPr>
            <p:spPr bwMode="auto">
              <a:xfrm>
                <a:off x="4194" y="1825"/>
                <a:ext cx="6" cy="6"/>
              </a:xfrm>
              <a:prstGeom prst="ellipse">
                <a:avLst/>
              </a:prstGeom>
              <a:solidFill>
                <a:srgbClr val="DCDCDC"/>
              </a:solidFill>
              <a:ln w="9525">
                <a:noFill/>
                <a:round/>
                <a:headEnd/>
                <a:tailEnd/>
              </a:ln>
            </p:spPr>
            <p:txBody>
              <a:bodyPr/>
              <a:lstStyle/>
              <a:p>
                <a:endParaRPr lang="it-IT"/>
              </a:p>
            </p:txBody>
          </p:sp>
          <p:sp>
            <p:nvSpPr>
              <p:cNvPr id="480703" name="Oval 2495"/>
              <p:cNvSpPr>
                <a:spLocks noChangeArrowheads="1"/>
              </p:cNvSpPr>
              <p:nvPr/>
            </p:nvSpPr>
            <p:spPr bwMode="auto">
              <a:xfrm>
                <a:off x="4194" y="1825"/>
                <a:ext cx="6" cy="6"/>
              </a:xfrm>
              <a:prstGeom prst="ellipse">
                <a:avLst/>
              </a:prstGeom>
              <a:solidFill>
                <a:srgbClr val="DCDCDC"/>
              </a:solidFill>
              <a:ln w="9525">
                <a:noFill/>
                <a:round/>
                <a:headEnd/>
                <a:tailEnd/>
              </a:ln>
            </p:spPr>
            <p:txBody>
              <a:bodyPr/>
              <a:lstStyle/>
              <a:p>
                <a:endParaRPr lang="it-IT"/>
              </a:p>
            </p:txBody>
          </p:sp>
          <p:sp>
            <p:nvSpPr>
              <p:cNvPr id="480704" name="Oval 2496"/>
              <p:cNvSpPr>
                <a:spLocks noChangeArrowheads="1"/>
              </p:cNvSpPr>
              <p:nvPr/>
            </p:nvSpPr>
            <p:spPr bwMode="auto">
              <a:xfrm>
                <a:off x="4194" y="1825"/>
                <a:ext cx="4" cy="6"/>
              </a:xfrm>
              <a:prstGeom prst="ellipse">
                <a:avLst/>
              </a:prstGeom>
              <a:solidFill>
                <a:srgbClr val="DCDCDC"/>
              </a:solidFill>
              <a:ln w="9525">
                <a:noFill/>
                <a:round/>
                <a:headEnd/>
                <a:tailEnd/>
              </a:ln>
            </p:spPr>
            <p:txBody>
              <a:bodyPr/>
              <a:lstStyle/>
              <a:p>
                <a:endParaRPr lang="it-IT"/>
              </a:p>
            </p:txBody>
          </p:sp>
        </p:grpSp>
        <p:sp>
          <p:nvSpPr>
            <p:cNvPr id="480705" name="Oval 2497"/>
            <p:cNvSpPr>
              <a:spLocks noChangeArrowheads="1"/>
            </p:cNvSpPr>
            <p:nvPr/>
          </p:nvSpPr>
          <p:spPr bwMode="auto">
            <a:xfrm>
              <a:off x="4093" y="1729"/>
              <a:ext cx="209" cy="197"/>
            </a:xfrm>
            <a:prstGeom prst="ellipse">
              <a:avLst/>
            </a:prstGeom>
            <a:noFill/>
            <a:ln w="3175">
              <a:solidFill>
                <a:srgbClr val="000000"/>
              </a:solidFill>
              <a:round/>
              <a:headEnd/>
              <a:tailEnd/>
            </a:ln>
          </p:spPr>
          <p:txBody>
            <a:bodyPr/>
            <a:lstStyle/>
            <a:p>
              <a:endParaRPr lang="it-IT"/>
            </a:p>
          </p:txBody>
        </p:sp>
      </p:grpSp>
      <p:grpSp>
        <p:nvGrpSpPr>
          <p:cNvPr id="480706" name="Group 2498"/>
          <p:cNvGrpSpPr>
            <a:grpSpLocks/>
          </p:cNvGrpSpPr>
          <p:nvPr/>
        </p:nvGrpSpPr>
        <p:grpSpPr bwMode="auto">
          <a:xfrm>
            <a:off x="2351088" y="2487613"/>
            <a:ext cx="331787" cy="312737"/>
            <a:chOff x="2297" y="1713"/>
            <a:chExt cx="209" cy="197"/>
          </a:xfrm>
        </p:grpSpPr>
        <p:grpSp>
          <p:nvGrpSpPr>
            <p:cNvPr id="480707" name="Group 2499"/>
            <p:cNvGrpSpPr>
              <a:grpSpLocks/>
            </p:cNvGrpSpPr>
            <p:nvPr/>
          </p:nvGrpSpPr>
          <p:grpSpPr bwMode="auto">
            <a:xfrm>
              <a:off x="2297" y="1713"/>
              <a:ext cx="209" cy="197"/>
              <a:chOff x="2297" y="1713"/>
              <a:chExt cx="209" cy="197"/>
            </a:xfrm>
          </p:grpSpPr>
          <p:sp>
            <p:nvSpPr>
              <p:cNvPr id="480708" name="Oval 2500"/>
              <p:cNvSpPr>
                <a:spLocks noChangeArrowheads="1"/>
              </p:cNvSpPr>
              <p:nvPr/>
            </p:nvSpPr>
            <p:spPr bwMode="auto">
              <a:xfrm>
                <a:off x="2297" y="1713"/>
                <a:ext cx="209" cy="197"/>
              </a:xfrm>
              <a:prstGeom prst="ellipse">
                <a:avLst/>
              </a:prstGeom>
              <a:solidFill>
                <a:srgbClr val="000000"/>
              </a:solidFill>
              <a:ln w="9525">
                <a:noFill/>
                <a:round/>
                <a:headEnd/>
                <a:tailEnd/>
              </a:ln>
            </p:spPr>
            <p:txBody>
              <a:bodyPr/>
              <a:lstStyle/>
              <a:p>
                <a:endParaRPr lang="it-IT"/>
              </a:p>
            </p:txBody>
          </p:sp>
          <p:sp>
            <p:nvSpPr>
              <p:cNvPr id="480709" name="Oval 2501"/>
              <p:cNvSpPr>
                <a:spLocks noChangeArrowheads="1"/>
              </p:cNvSpPr>
              <p:nvPr/>
            </p:nvSpPr>
            <p:spPr bwMode="auto">
              <a:xfrm>
                <a:off x="2299" y="1715"/>
                <a:ext cx="205" cy="193"/>
              </a:xfrm>
              <a:prstGeom prst="ellipse">
                <a:avLst/>
              </a:prstGeom>
              <a:solidFill>
                <a:srgbClr val="090909"/>
              </a:solidFill>
              <a:ln w="9525">
                <a:noFill/>
                <a:round/>
                <a:headEnd/>
                <a:tailEnd/>
              </a:ln>
            </p:spPr>
            <p:txBody>
              <a:bodyPr/>
              <a:lstStyle/>
              <a:p>
                <a:endParaRPr lang="it-IT"/>
              </a:p>
            </p:txBody>
          </p:sp>
          <p:sp>
            <p:nvSpPr>
              <p:cNvPr id="480710" name="Oval 2502"/>
              <p:cNvSpPr>
                <a:spLocks noChangeArrowheads="1"/>
              </p:cNvSpPr>
              <p:nvPr/>
            </p:nvSpPr>
            <p:spPr bwMode="auto">
              <a:xfrm>
                <a:off x="2299" y="1715"/>
                <a:ext cx="205" cy="193"/>
              </a:xfrm>
              <a:prstGeom prst="ellipse">
                <a:avLst/>
              </a:prstGeom>
              <a:solidFill>
                <a:srgbClr val="0D0D0D"/>
              </a:solidFill>
              <a:ln w="9525">
                <a:noFill/>
                <a:round/>
                <a:headEnd/>
                <a:tailEnd/>
              </a:ln>
            </p:spPr>
            <p:txBody>
              <a:bodyPr/>
              <a:lstStyle/>
              <a:p>
                <a:endParaRPr lang="it-IT"/>
              </a:p>
            </p:txBody>
          </p:sp>
          <p:sp>
            <p:nvSpPr>
              <p:cNvPr id="480711" name="Oval 2503"/>
              <p:cNvSpPr>
                <a:spLocks noChangeArrowheads="1"/>
              </p:cNvSpPr>
              <p:nvPr/>
            </p:nvSpPr>
            <p:spPr bwMode="auto">
              <a:xfrm>
                <a:off x="2299" y="1715"/>
                <a:ext cx="203" cy="193"/>
              </a:xfrm>
              <a:prstGeom prst="ellipse">
                <a:avLst/>
              </a:prstGeom>
              <a:solidFill>
                <a:srgbClr val="101010"/>
              </a:solidFill>
              <a:ln w="9525">
                <a:noFill/>
                <a:round/>
                <a:headEnd/>
                <a:tailEnd/>
              </a:ln>
            </p:spPr>
            <p:txBody>
              <a:bodyPr/>
              <a:lstStyle/>
              <a:p>
                <a:endParaRPr lang="it-IT"/>
              </a:p>
            </p:txBody>
          </p:sp>
          <p:sp>
            <p:nvSpPr>
              <p:cNvPr id="480712" name="Oval 2504"/>
              <p:cNvSpPr>
                <a:spLocks noChangeArrowheads="1"/>
              </p:cNvSpPr>
              <p:nvPr/>
            </p:nvSpPr>
            <p:spPr bwMode="auto">
              <a:xfrm>
                <a:off x="2301" y="1717"/>
                <a:ext cx="201" cy="189"/>
              </a:xfrm>
              <a:prstGeom prst="ellipse">
                <a:avLst/>
              </a:prstGeom>
              <a:solidFill>
                <a:srgbClr val="131313"/>
              </a:solidFill>
              <a:ln w="9525">
                <a:noFill/>
                <a:round/>
                <a:headEnd/>
                <a:tailEnd/>
              </a:ln>
            </p:spPr>
            <p:txBody>
              <a:bodyPr/>
              <a:lstStyle/>
              <a:p>
                <a:endParaRPr lang="it-IT"/>
              </a:p>
            </p:txBody>
          </p:sp>
          <p:sp>
            <p:nvSpPr>
              <p:cNvPr id="480713" name="Oval 2505"/>
              <p:cNvSpPr>
                <a:spLocks noChangeArrowheads="1"/>
              </p:cNvSpPr>
              <p:nvPr/>
            </p:nvSpPr>
            <p:spPr bwMode="auto">
              <a:xfrm>
                <a:off x="2301" y="1717"/>
                <a:ext cx="201" cy="189"/>
              </a:xfrm>
              <a:prstGeom prst="ellipse">
                <a:avLst/>
              </a:prstGeom>
              <a:solidFill>
                <a:srgbClr val="161616"/>
              </a:solidFill>
              <a:ln w="9525">
                <a:noFill/>
                <a:round/>
                <a:headEnd/>
                <a:tailEnd/>
              </a:ln>
            </p:spPr>
            <p:txBody>
              <a:bodyPr/>
              <a:lstStyle/>
              <a:p>
                <a:endParaRPr lang="it-IT"/>
              </a:p>
            </p:txBody>
          </p:sp>
          <p:sp>
            <p:nvSpPr>
              <p:cNvPr id="480714" name="Oval 2506"/>
              <p:cNvSpPr>
                <a:spLocks noChangeArrowheads="1"/>
              </p:cNvSpPr>
              <p:nvPr/>
            </p:nvSpPr>
            <p:spPr bwMode="auto">
              <a:xfrm>
                <a:off x="2303" y="1719"/>
                <a:ext cx="197" cy="185"/>
              </a:xfrm>
              <a:prstGeom prst="ellipse">
                <a:avLst/>
              </a:prstGeom>
              <a:solidFill>
                <a:srgbClr val="191919"/>
              </a:solidFill>
              <a:ln w="9525">
                <a:noFill/>
                <a:round/>
                <a:headEnd/>
                <a:tailEnd/>
              </a:ln>
            </p:spPr>
            <p:txBody>
              <a:bodyPr/>
              <a:lstStyle/>
              <a:p>
                <a:endParaRPr lang="it-IT"/>
              </a:p>
            </p:txBody>
          </p:sp>
          <p:sp>
            <p:nvSpPr>
              <p:cNvPr id="480715" name="Oval 2507"/>
              <p:cNvSpPr>
                <a:spLocks noChangeArrowheads="1"/>
              </p:cNvSpPr>
              <p:nvPr/>
            </p:nvSpPr>
            <p:spPr bwMode="auto">
              <a:xfrm>
                <a:off x="2303" y="1719"/>
                <a:ext cx="197" cy="185"/>
              </a:xfrm>
              <a:prstGeom prst="ellipse">
                <a:avLst/>
              </a:prstGeom>
              <a:solidFill>
                <a:srgbClr val="1B1B1B"/>
              </a:solidFill>
              <a:ln w="9525">
                <a:noFill/>
                <a:round/>
                <a:headEnd/>
                <a:tailEnd/>
              </a:ln>
            </p:spPr>
            <p:txBody>
              <a:bodyPr/>
              <a:lstStyle/>
              <a:p>
                <a:endParaRPr lang="it-IT"/>
              </a:p>
            </p:txBody>
          </p:sp>
          <p:sp>
            <p:nvSpPr>
              <p:cNvPr id="480716" name="Oval 2508"/>
              <p:cNvSpPr>
                <a:spLocks noChangeArrowheads="1"/>
              </p:cNvSpPr>
              <p:nvPr/>
            </p:nvSpPr>
            <p:spPr bwMode="auto">
              <a:xfrm>
                <a:off x="2303" y="1719"/>
                <a:ext cx="197" cy="185"/>
              </a:xfrm>
              <a:prstGeom prst="ellipse">
                <a:avLst/>
              </a:prstGeom>
              <a:solidFill>
                <a:srgbClr val="1D1D1D"/>
              </a:solidFill>
              <a:ln w="9525">
                <a:noFill/>
                <a:round/>
                <a:headEnd/>
                <a:tailEnd/>
              </a:ln>
            </p:spPr>
            <p:txBody>
              <a:bodyPr/>
              <a:lstStyle/>
              <a:p>
                <a:endParaRPr lang="it-IT"/>
              </a:p>
            </p:txBody>
          </p:sp>
          <p:sp>
            <p:nvSpPr>
              <p:cNvPr id="480717" name="Oval 2509"/>
              <p:cNvSpPr>
                <a:spLocks noChangeArrowheads="1"/>
              </p:cNvSpPr>
              <p:nvPr/>
            </p:nvSpPr>
            <p:spPr bwMode="auto">
              <a:xfrm>
                <a:off x="2305" y="1721"/>
                <a:ext cx="193" cy="181"/>
              </a:xfrm>
              <a:prstGeom prst="ellipse">
                <a:avLst/>
              </a:prstGeom>
              <a:solidFill>
                <a:srgbClr val="202020"/>
              </a:solidFill>
              <a:ln w="9525">
                <a:noFill/>
                <a:round/>
                <a:headEnd/>
                <a:tailEnd/>
              </a:ln>
            </p:spPr>
            <p:txBody>
              <a:bodyPr/>
              <a:lstStyle/>
              <a:p>
                <a:endParaRPr lang="it-IT"/>
              </a:p>
            </p:txBody>
          </p:sp>
          <p:sp>
            <p:nvSpPr>
              <p:cNvPr id="480718" name="Oval 2510"/>
              <p:cNvSpPr>
                <a:spLocks noChangeArrowheads="1"/>
              </p:cNvSpPr>
              <p:nvPr/>
            </p:nvSpPr>
            <p:spPr bwMode="auto">
              <a:xfrm>
                <a:off x="2305" y="1721"/>
                <a:ext cx="193" cy="181"/>
              </a:xfrm>
              <a:prstGeom prst="ellipse">
                <a:avLst/>
              </a:prstGeom>
              <a:solidFill>
                <a:srgbClr val="222222"/>
              </a:solidFill>
              <a:ln w="9525">
                <a:noFill/>
                <a:round/>
                <a:headEnd/>
                <a:tailEnd/>
              </a:ln>
            </p:spPr>
            <p:txBody>
              <a:bodyPr/>
              <a:lstStyle/>
              <a:p>
                <a:endParaRPr lang="it-IT"/>
              </a:p>
            </p:txBody>
          </p:sp>
          <p:sp>
            <p:nvSpPr>
              <p:cNvPr id="480719" name="Oval 2511"/>
              <p:cNvSpPr>
                <a:spLocks noChangeArrowheads="1"/>
              </p:cNvSpPr>
              <p:nvPr/>
            </p:nvSpPr>
            <p:spPr bwMode="auto">
              <a:xfrm>
                <a:off x="2307" y="1721"/>
                <a:ext cx="189" cy="181"/>
              </a:xfrm>
              <a:prstGeom prst="ellipse">
                <a:avLst/>
              </a:prstGeom>
              <a:solidFill>
                <a:srgbClr val="242424"/>
              </a:solidFill>
              <a:ln w="9525">
                <a:noFill/>
                <a:round/>
                <a:headEnd/>
                <a:tailEnd/>
              </a:ln>
            </p:spPr>
            <p:txBody>
              <a:bodyPr/>
              <a:lstStyle/>
              <a:p>
                <a:endParaRPr lang="it-IT"/>
              </a:p>
            </p:txBody>
          </p:sp>
          <p:sp>
            <p:nvSpPr>
              <p:cNvPr id="480720" name="Oval 2512"/>
              <p:cNvSpPr>
                <a:spLocks noChangeArrowheads="1"/>
              </p:cNvSpPr>
              <p:nvPr/>
            </p:nvSpPr>
            <p:spPr bwMode="auto">
              <a:xfrm>
                <a:off x="2307" y="1723"/>
                <a:ext cx="189" cy="177"/>
              </a:xfrm>
              <a:prstGeom prst="ellipse">
                <a:avLst/>
              </a:prstGeom>
              <a:solidFill>
                <a:srgbClr val="262626"/>
              </a:solidFill>
              <a:ln w="9525">
                <a:noFill/>
                <a:round/>
                <a:headEnd/>
                <a:tailEnd/>
              </a:ln>
            </p:spPr>
            <p:txBody>
              <a:bodyPr/>
              <a:lstStyle/>
              <a:p>
                <a:endParaRPr lang="it-IT"/>
              </a:p>
            </p:txBody>
          </p:sp>
          <p:sp>
            <p:nvSpPr>
              <p:cNvPr id="480721" name="Oval 2513"/>
              <p:cNvSpPr>
                <a:spLocks noChangeArrowheads="1"/>
              </p:cNvSpPr>
              <p:nvPr/>
            </p:nvSpPr>
            <p:spPr bwMode="auto">
              <a:xfrm>
                <a:off x="2307" y="1723"/>
                <a:ext cx="187" cy="177"/>
              </a:xfrm>
              <a:prstGeom prst="ellipse">
                <a:avLst/>
              </a:prstGeom>
              <a:solidFill>
                <a:srgbClr val="292929"/>
              </a:solidFill>
              <a:ln w="9525">
                <a:noFill/>
                <a:round/>
                <a:headEnd/>
                <a:tailEnd/>
              </a:ln>
            </p:spPr>
            <p:txBody>
              <a:bodyPr/>
              <a:lstStyle/>
              <a:p>
                <a:endParaRPr lang="it-IT"/>
              </a:p>
            </p:txBody>
          </p:sp>
          <p:sp>
            <p:nvSpPr>
              <p:cNvPr id="480722" name="Oval 2514"/>
              <p:cNvSpPr>
                <a:spLocks noChangeArrowheads="1"/>
              </p:cNvSpPr>
              <p:nvPr/>
            </p:nvSpPr>
            <p:spPr bwMode="auto">
              <a:xfrm>
                <a:off x="2309" y="1725"/>
                <a:ext cx="185" cy="173"/>
              </a:xfrm>
              <a:prstGeom prst="ellipse">
                <a:avLst/>
              </a:prstGeom>
              <a:solidFill>
                <a:srgbClr val="2B2B2B"/>
              </a:solidFill>
              <a:ln w="9525">
                <a:noFill/>
                <a:round/>
                <a:headEnd/>
                <a:tailEnd/>
              </a:ln>
            </p:spPr>
            <p:txBody>
              <a:bodyPr/>
              <a:lstStyle/>
              <a:p>
                <a:endParaRPr lang="it-IT"/>
              </a:p>
            </p:txBody>
          </p:sp>
          <p:sp>
            <p:nvSpPr>
              <p:cNvPr id="480723" name="Oval 2515"/>
              <p:cNvSpPr>
                <a:spLocks noChangeArrowheads="1"/>
              </p:cNvSpPr>
              <p:nvPr/>
            </p:nvSpPr>
            <p:spPr bwMode="auto">
              <a:xfrm>
                <a:off x="2309" y="1725"/>
                <a:ext cx="185" cy="173"/>
              </a:xfrm>
              <a:prstGeom prst="ellipse">
                <a:avLst/>
              </a:prstGeom>
              <a:solidFill>
                <a:srgbClr val="2D2D2D"/>
              </a:solidFill>
              <a:ln w="9525">
                <a:noFill/>
                <a:round/>
                <a:headEnd/>
                <a:tailEnd/>
              </a:ln>
            </p:spPr>
            <p:txBody>
              <a:bodyPr/>
              <a:lstStyle/>
              <a:p>
                <a:endParaRPr lang="it-IT"/>
              </a:p>
            </p:txBody>
          </p:sp>
          <p:sp>
            <p:nvSpPr>
              <p:cNvPr id="480724" name="Oval 2516"/>
              <p:cNvSpPr>
                <a:spLocks noChangeArrowheads="1"/>
              </p:cNvSpPr>
              <p:nvPr/>
            </p:nvSpPr>
            <p:spPr bwMode="auto">
              <a:xfrm>
                <a:off x="2311" y="1725"/>
                <a:ext cx="181" cy="173"/>
              </a:xfrm>
              <a:prstGeom prst="ellipse">
                <a:avLst/>
              </a:prstGeom>
              <a:solidFill>
                <a:srgbClr val="2F2F2F"/>
              </a:solidFill>
              <a:ln w="9525">
                <a:noFill/>
                <a:round/>
                <a:headEnd/>
                <a:tailEnd/>
              </a:ln>
            </p:spPr>
            <p:txBody>
              <a:bodyPr/>
              <a:lstStyle/>
              <a:p>
                <a:endParaRPr lang="it-IT"/>
              </a:p>
            </p:txBody>
          </p:sp>
          <p:sp>
            <p:nvSpPr>
              <p:cNvPr id="480725" name="Oval 2517"/>
              <p:cNvSpPr>
                <a:spLocks noChangeArrowheads="1"/>
              </p:cNvSpPr>
              <p:nvPr/>
            </p:nvSpPr>
            <p:spPr bwMode="auto">
              <a:xfrm>
                <a:off x="2311" y="1727"/>
                <a:ext cx="181" cy="169"/>
              </a:xfrm>
              <a:prstGeom prst="ellipse">
                <a:avLst/>
              </a:prstGeom>
              <a:solidFill>
                <a:srgbClr val="313131"/>
              </a:solidFill>
              <a:ln w="9525">
                <a:noFill/>
                <a:round/>
                <a:headEnd/>
                <a:tailEnd/>
              </a:ln>
            </p:spPr>
            <p:txBody>
              <a:bodyPr/>
              <a:lstStyle/>
              <a:p>
                <a:endParaRPr lang="it-IT"/>
              </a:p>
            </p:txBody>
          </p:sp>
          <p:sp>
            <p:nvSpPr>
              <p:cNvPr id="480726" name="Oval 2518"/>
              <p:cNvSpPr>
                <a:spLocks noChangeArrowheads="1"/>
              </p:cNvSpPr>
              <p:nvPr/>
            </p:nvSpPr>
            <p:spPr bwMode="auto">
              <a:xfrm>
                <a:off x="2311" y="1727"/>
                <a:ext cx="179" cy="169"/>
              </a:xfrm>
              <a:prstGeom prst="ellipse">
                <a:avLst/>
              </a:prstGeom>
              <a:solidFill>
                <a:srgbClr val="333333"/>
              </a:solidFill>
              <a:ln w="9525">
                <a:noFill/>
                <a:round/>
                <a:headEnd/>
                <a:tailEnd/>
              </a:ln>
            </p:spPr>
            <p:txBody>
              <a:bodyPr/>
              <a:lstStyle/>
              <a:p>
                <a:endParaRPr lang="it-IT"/>
              </a:p>
            </p:txBody>
          </p:sp>
          <p:sp>
            <p:nvSpPr>
              <p:cNvPr id="480727" name="Oval 2519"/>
              <p:cNvSpPr>
                <a:spLocks noChangeArrowheads="1"/>
              </p:cNvSpPr>
              <p:nvPr/>
            </p:nvSpPr>
            <p:spPr bwMode="auto">
              <a:xfrm>
                <a:off x="2313" y="1727"/>
                <a:ext cx="177" cy="169"/>
              </a:xfrm>
              <a:prstGeom prst="ellipse">
                <a:avLst/>
              </a:prstGeom>
              <a:solidFill>
                <a:srgbClr val="363636"/>
              </a:solidFill>
              <a:ln w="9525">
                <a:noFill/>
                <a:round/>
                <a:headEnd/>
                <a:tailEnd/>
              </a:ln>
            </p:spPr>
            <p:txBody>
              <a:bodyPr/>
              <a:lstStyle/>
              <a:p>
                <a:endParaRPr lang="it-IT"/>
              </a:p>
            </p:txBody>
          </p:sp>
          <p:sp>
            <p:nvSpPr>
              <p:cNvPr id="480728" name="Oval 2520"/>
              <p:cNvSpPr>
                <a:spLocks noChangeArrowheads="1"/>
              </p:cNvSpPr>
              <p:nvPr/>
            </p:nvSpPr>
            <p:spPr bwMode="auto">
              <a:xfrm>
                <a:off x="2313" y="1729"/>
                <a:ext cx="177" cy="165"/>
              </a:xfrm>
              <a:prstGeom prst="ellipse">
                <a:avLst/>
              </a:prstGeom>
              <a:solidFill>
                <a:srgbClr val="383838"/>
              </a:solidFill>
              <a:ln w="9525">
                <a:noFill/>
                <a:round/>
                <a:headEnd/>
                <a:tailEnd/>
              </a:ln>
            </p:spPr>
            <p:txBody>
              <a:bodyPr/>
              <a:lstStyle/>
              <a:p>
                <a:endParaRPr lang="it-IT"/>
              </a:p>
            </p:txBody>
          </p:sp>
          <p:sp>
            <p:nvSpPr>
              <p:cNvPr id="480729" name="Oval 2521"/>
              <p:cNvSpPr>
                <a:spLocks noChangeArrowheads="1"/>
              </p:cNvSpPr>
              <p:nvPr/>
            </p:nvSpPr>
            <p:spPr bwMode="auto">
              <a:xfrm>
                <a:off x="2315" y="1729"/>
                <a:ext cx="173" cy="165"/>
              </a:xfrm>
              <a:prstGeom prst="ellipse">
                <a:avLst/>
              </a:prstGeom>
              <a:solidFill>
                <a:srgbClr val="3A3A3A"/>
              </a:solidFill>
              <a:ln w="9525">
                <a:noFill/>
                <a:round/>
                <a:headEnd/>
                <a:tailEnd/>
              </a:ln>
            </p:spPr>
            <p:txBody>
              <a:bodyPr/>
              <a:lstStyle/>
              <a:p>
                <a:endParaRPr lang="it-IT"/>
              </a:p>
            </p:txBody>
          </p:sp>
          <p:sp>
            <p:nvSpPr>
              <p:cNvPr id="480730" name="Oval 2522"/>
              <p:cNvSpPr>
                <a:spLocks noChangeArrowheads="1"/>
              </p:cNvSpPr>
              <p:nvPr/>
            </p:nvSpPr>
            <p:spPr bwMode="auto">
              <a:xfrm>
                <a:off x="2315" y="1731"/>
                <a:ext cx="173" cy="161"/>
              </a:xfrm>
              <a:prstGeom prst="ellipse">
                <a:avLst/>
              </a:prstGeom>
              <a:solidFill>
                <a:srgbClr val="3C3C3C"/>
              </a:solidFill>
              <a:ln w="9525">
                <a:noFill/>
                <a:round/>
                <a:headEnd/>
                <a:tailEnd/>
              </a:ln>
            </p:spPr>
            <p:txBody>
              <a:bodyPr/>
              <a:lstStyle/>
              <a:p>
                <a:endParaRPr lang="it-IT"/>
              </a:p>
            </p:txBody>
          </p:sp>
          <p:sp>
            <p:nvSpPr>
              <p:cNvPr id="480731" name="Oval 2523"/>
              <p:cNvSpPr>
                <a:spLocks noChangeArrowheads="1"/>
              </p:cNvSpPr>
              <p:nvPr/>
            </p:nvSpPr>
            <p:spPr bwMode="auto">
              <a:xfrm>
                <a:off x="2315" y="1731"/>
                <a:ext cx="171" cy="161"/>
              </a:xfrm>
              <a:prstGeom prst="ellipse">
                <a:avLst/>
              </a:prstGeom>
              <a:solidFill>
                <a:srgbClr val="3F3F3F"/>
              </a:solidFill>
              <a:ln w="9525">
                <a:noFill/>
                <a:round/>
                <a:headEnd/>
                <a:tailEnd/>
              </a:ln>
            </p:spPr>
            <p:txBody>
              <a:bodyPr/>
              <a:lstStyle/>
              <a:p>
                <a:endParaRPr lang="it-IT"/>
              </a:p>
            </p:txBody>
          </p:sp>
          <p:sp>
            <p:nvSpPr>
              <p:cNvPr id="480732" name="Oval 2524"/>
              <p:cNvSpPr>
                <a:spLocks noChangeArrowheads="1"/>
              </p:cNvSpPr>
              <p:nvPr/>
            </p:nvSpPr>
            <p:spPr bwMode="auto">
              <a:xfrm>
                <a:off x="2317" y="1731"/>
                <a:ext cx="169" cy="161"/>
              </a:xfrm>
              <a:prstGeom prst="ellipse">
                <a:avLst/>
              </a:prstGeom>
              <a:solidFill>
                <a:srgbClr val="414141"/>
              </a:solidFill>
              <a:ln w="9525">
                <a:noFill/>
                <a:round/>
                <a:headEnd/>
                <a:tailEnd/>
              </a:ln>
            </p:spPr>
            <p:txBody>
              <a:bodyPr/>
              <a:lstStyle/>
              <a:p>
                <a:endParaRPr lang="it-IT"/>
              </a:p>
            </p:txBody>
          </p:sp>
          <p:sp>
            <p:nvSpPr>
              <p:cNvPr id="480733" name="Oval 2525"/>
              <p:cNvSpPr>
                <a:spLocks noChangeArrowheads="1"/>
              </p:cNvSpPr>
              <p:nvPr/>
            </p:nvSpPr>
            <p:spPr bwMode="auto">
              <a:xfrm>
                <a:off x="2317" y="1733"/>
                <a:ext cx="169" cy="157"/>
              </a:xfrm>
              <a:prstGeom prst="ellipse">
                <a:avLst/>
              </a:prstGeom>
              <a:solidFill>
                <a:srgbClr val="434343"/>
              </a:solidFill>
              <a:ln w="9525">
                <a:noFill/>
                <a:round/>
                <a:headEnd/>
                <a:tailEnd/>
              </a:ln>
            </p:spPr>
            <p:txBody>
              <a:bodyPr/>
              <a:lstStyle/>
              <a:p>
                <a:endParaRPr lang="it-IT"/>
              </a:p>
            </p:txBody>
          </p:sp>
          <p:sp>
            <p:nvSpPr>
              <p:cNvPr id="480734" name="Oval 2526"/>
              <p:cNvSpPr>
                <a:spLocks noChangeArrowheads="1"/>
              </p:cNvSpPr>
              <p:nvPr/>
            </p:nvSpPr>
            <p:spPr bwMode="auto">
              <a:xfrm>
                <a:off x="2319" y="1733"/>
                <a:ext cx="165" cy="157"/>
              </a:xfrm>
              <a:prstGeom prst="ellipse">
                <a:avLst/>
              </a:prstGeom>
              <a:solidFill>
                <a:srgbClr val="454545"/>
              </a:solidFill>
              <a:ln w="9525">
                <a:noFill/>
                <a:round/>
                <a:headEnd/>
                <a:tailEnd/>
              </a:ln>
            </p:spPr>
            <p:txBody>
              <a:bodyPr/>
              <a:lstStyle/>
              <a:p>
                <a:endParaRPr lang="it-IT"/>
              </a:p>
            </p:txBody>
          </p:sp>
          <p:sp>
            <p:nvSpPr>
              <p:cNvPr id="480735" name="Oval 2527"/>
              <p:cNvSpPr>
                <a:spLocks noChangeArrowheads="1"/>
              </p:cNvSpPr>
              <p:nvPr/>
            </p:nvSpPr>
            <p:spPr bwMode="auto">
              <a:xfrm>
                <a:off x="2319" y="1733"/>
                <a:ext cx="165" cy="157"/>
              </a:xfrm>
              <a:prstGeom prst="ellipse">
                <a:avLst/>
              </a:prstGeom>
              <a:solidFill>
                <a:srgbClr val="484848"/>
              </a:solidFill>
              <a:ln w="9525">
                <a:noFill/>
                <a:round/>
                <a:headEnd/>
                <a:tailEnd/>
              </a:ln>
            </p:spPr>
            <p:txBody>
              <a:bodyPr/>
              <a:lstStyle/>
              <a:p>
                <a:endParaRPr lang="it-IT"/>
              </a:p>
            </p:txBody>
          </p:sp>
          <p:sp>
            <p:nvSpPr>
              <p:cNvPr id="480736" name="Oval 2528"/>
              <p:cNvSpPr>
                <a:spLocks noChangeArrowheads="1"/>
              </p:cNvSpPr>
              <p:nvPr/>
            </p:nvSpPr>
            <p:spPr bwMode="auto">
              <a:xfrm>
                <a:off x="2319" y="1735"/>
                <a:ext cx="165" cy="153"/>
              </a:xfrm>
              <a:prstGeom prst="ellipse">
                <a:avLst/>
              </a:prstGeom>
              <a:solidFill>
                <a:srgbClr val="4A4A4A"/>
              </a:solidFill>
              <a:ln w="9525">
                <a:noFill/>
                <a:round/>
                <a:headEnd/>
                <a:tailEnd/>
              </a:ln>
            </p:spPr>
            <p:txBody>
              <a:bodyPr/>
              <a:lstStyle/>
              <a:p>
                <a:endParaRPr lang="it-IT"/>
              </a:p>
            </p:txBody>
          </p:sp>
          <p:sp>
            <p:nvSpPr>
              <p:cNvPr id="480737" name="Oval 2529"/>
              <p:cNvSpPr>
                <a:spLocks noChangeArrowheads="1"/>
              </p:cNvSpPr>
              <p:nvPr/>
            </p:nvSpPr>
            <p:spPr bwMode="auto">
              <a:xfrm>
                <a:off x="2321" y="1735"/>
                <a:ext cx="161" cy="153"/>
              </a:xfrm>
              <a:prstGeom prst="ellipse">
                <a:avLst/>
              </a:prstGeom>
              <a:solidFill>
                <a:srgbClr val="4C4C4C"/>
              </a:solidFill>
              <a:ln w="9525">
                <a:noFill/>
                <a:round/>
                <a:headEnd/>
                <a:tailEnd/>
              </a:ln>
            </p:spPr>
            <p:txBody>
              <a:bodyPr/>
              <a:lstStyle/>
              <a:p>
                <a:endParaRPr lang="it-IT"/>
              </a:p>
            </p:txBody>
          </p:sp>
          <p:sp>
            <p:nvSpPr>
              <p:cNvPr id="480738" name="Oval 2530"/>
              <p:cNvSpPr>
                <a:spLocks noChangeArrowheads="1"/>
              </p:cNvSpPr>
              <p:nvPr/>
            </p:nvSpPr>
            <p:spPr bwMode="auto">
              <a:xfrm>
                <a:off x="2321" y="1735"/>
                <a:ext cx="161" cy="153"/>
              </a:xfrm>
              <a:prstGeom prst="ellipse">
                <a:avLst/>
              </a:prstGeom>
              <a:solidFill>
                <a:srgbClr val="4F4F4F"/>
              </a:solidFill>
              <a:ln w="9525">
                <a:noFill/>
                <a:round/>
                <a:headEnd/>
                <a:tailEnd/>
              </a:ln>
            </p:spPr>
            <p:txBody>
              <a:bodyPr/>
              <a:lstStyle/>
              <a:p>
                <a:endParaRPr lang="it-IT"/>
              </a:p>
            </p:txBody>
          </p:sp>
          <p:sp>
            <p:nvSpPr>
              <p:cNvPr id="480739" name="Oval 2531"/>
              <p:cNvSpPr>
                <a:spLocks noChangeArrowheads="1"/>
              </p:cNvSpPr>
              <p:nvPr/>
            </p:nvSpPr>
            <p:spPr bwMode="auto">
              <a:xfrm>
                <a:off x="2321" y="1737"/>
                <a:ext cx="159" cy="149"/>
              </a:xfrm>
              <a:prstGeom prst="ellipse">
                <a:avLst/>
              </a:prstGeom>
              <a:solidFill>
                <a:srgbClr val="515151"/>
              </a:solidFill>
              <a:ln w="9525">
                <a:noFill/>
                <a:round/>
                <a:headEnd/>
                <a:tailEnd/>
              </a:ln>
            </p:spPr>
            <p:txBody>
              <a:bodyPr/>
              <a:lstStyle/>
              <a:p>
                <a:endParaRPr lang="it-IT"/>
              </a:p>
            </p:txBody>
          </p:sp>
          <p:sp>
            <p:nvSpPr>
              <p:cNvPr id="480740" name="Oval 2532"/>
              <p:cNvSpPr>
                <a:spLocks noChangeArrowheads="1"/>
              </p:cNvSpPr>
              <p:nvPr/>
            </p:nvSpPr>
            <p:spPr bwMode="auto">
              <a:xfrm>
                <a:off x="2324" y="1737"/>
                <a:ext cx="156" cy="149"/>
              </a:xfrm>
              <a:prstGeom prst="ellipse">
                <a:avLst/>
              </a:prstGeom>
              <a:solidFill>
                <a:srgbClr val="535353"/>
              </a:solidFill>
              <a:ln w="9525">
                <a:noFill/>
                <a:round/>
                <a:headEnd/>
                <a:tailEnd/>
              </a:ln>
            </p:spPr>
            <p:txBody>
              <a:bodyPr/>
              <a:lstStyle/>
              <a:p>
                <a:endParaRPr lang="it-IT"/>
              </a:p>
            </p:txBody>
          </p:sp>
          <p:sp>
            <p:nvSpPr>
              <p:cNvPr id="480741" name="Oval 2533"/>
              <p:cNvSpPr>
                <a:spLocks noChangeArrowheads="1"/>
              </p:cNvSpPr>
              <p:nvPr/>
            </p:nvSpPr>
            <p:spPr bwMode="auto">
              <a:xfrm>
                <a:off x="2324" y="1739"/>
                <a:ext cx="156" cy="145"/>
              </a:xfrm>
              <a:prstGeom prst="ellipse">
                <a:avLst/>
              </a:prstGeom>
              <a:solidFill>
                <a:srgbClr val="565656"/>
              </a:solidFill>
              <a:ln w="9525">
                <a:noFill/>
                <a:round/>
                <a:headEnd/>
                <a:tailEnd/>
              </a:ln>
            </p:spPr>
            <p:txBody>
              <a:bodyPr/>
              <a:lstStyle/>
              <a:p>
                <a:endParaRPr lang="it-IT"/>
              </a:p>
            </p:txBody>
          </p:sp>
          <p:sp>
            <p:nvSpPr>
              <p:cNvPr id="480742" name="Oval 2534"/>
              <p:cNvSpPr>
                <a:spLocks noChangeArrowheads="1"/>
              </p:cNvSpPr>
              <p:nvPr/>
            </p:nvSpPr>
            <p:spPr bwMode="auto">
              <a:xfrm>
                <a:off x="2326" y="1739"/>
                <a:ext cx="152" cy="145"/>
              </a:xfrm>
              <a:prstGeom prst="ellipse">
                <a:avLst/>
              </a:prstGeom>
              <a:solidFill>
                <a:srgbClr val="585858"/>
              </a:solidFill>
              <a:ln w="9525">
                <a:noFill/>
                <a:round/>
                <a:headEnd/>
                <a:tailEnd/>
              </a:ln>
            </p:spPr>
            <p:txBody>
              <a:bodyPr/>
              <a:lstStyle/>
              <a:p>
                <a:endParaRPr lang="it-IT"/>
              </a:p>
            </p:txBody>
          </p:sp>
          <p:sp>
            <p:nvSpPr>
              <p:cNvPr id="480743" name="Oval 2535"/>
              <p:cNvSpPr>
                <a:spLocks noChangeArrowheads="1"/>
              </p:cNvSpPr>
              <p:nvPr/>
            </p:nvSpPr>
            <p:spPr bwMode="auto">
              <a:xfrm>
                <a:off x="2326" y="1739"/>
                <a:ext cx="152" cy="145"/>
              </a:xfrm>
              <a:prstGeom prst="ellipse">
                <a:avLst/>
              </a:prstGeom>
              <a:solidFill>
                <a:srgbClr val="5A5A5A"/>
              </a:solidFill>
              <a:ln w="9525">
                <a:noFill/>
                <a:round/>
                <a:headEnd/>
                <a:tailEnd/>
              </a:ln>
            </p:spPr>
            <p:txBody>
              <a:bodyPr/>
              <a:lstStyle/>
              <a:p>
                <a:endParaRPr lang="it-IT"/>
              </a:p>
            </p:txBody>
          </p:sp>
          <p:sp>
            <p:nvSpPr>
              <p:cNvPr id="480744" name="Oval 2536"/>
              <p:cNvSpPr>
                <a:spLocks noChangeArrowheads="1"/>
              </p:cNvSpPr>
              <p:nvPr/>
            </p:nvSpPr>
            <p:spPr bwMode="auto">
              <a:xfrm>
                <a:off x="2328" y="1741"/>
                <a:ext cx="148" cy="140"/>
              </a:xfrm>
              <a:prstGeom prst="ellipse">
                <a:avLst/>
              </a:prstGeom>
              <a:solidFill>
                <a:srgbClr val="5D5D5D"/>
              </a:solidFill>
              <a:ln w="9525">
                <a:noFill/>
                <a:round/>
                <a:headEnd/>
                <a:tailEnd/>
              </a:ln>
            </p:spPr>
            <p:txBody>
              <a:bodyPr/>
              <a:lstStyle/>
              <a:p>
                <a:endParaRPr lang="it-IT"/>
              </a:p>
            </p:txBody>
          </p:sp>
          <p:sp>
            <p:nvSpPr>
              <p:cNvPr id="480745" name="Oval 2537"/>
              <p:cNvSpPr>
                <a:spLocks noChangeArrowheads="1"/>
              </p:cNvSpPr>
              <p:nvPr/>
            </p:nvSpPr>
            <p:spPr bwMode="auto">
              <a:xfrm>
                <a:off x="2328" y="1741"/>
                <a:ext cx="148" cy="140"/>
              </a:xfrm>
              <a:prstGeom prst="ellipse">
                <a:avLst/>
              </a:prstGeom>
              <a:solidFill>
                <a:srgbClr val="5F5F5F"/>
              </a:solidFill>
              <a:ln w="9525">
                <a:noFill/>
                <a:round/>
                <a:headEnd/>
                <a:tailEnd/>
              </a:ln>
            </p:spPr>
            <p:txBody>
              <a:bodyPr/>
              <a:lstStyle/>
              <a:p>
                <a:endParaRPr lang="it-IT"/>
              </a:p>
            </p:txBody>
          </p:sp>
          <p:sp>
            <p:nvSpPr>
              <p:cNvPr id="480746" name="Oval 2538"/>
              <p:cNvSpPr>
                <a:spLocks noChangeArrowheads="1"/>
              </p:cNvSpPr>
              <p:nvPr/>
            </p:nvSpPr>
            <p:spPr bwMode="auto">
              <a:xfrm>
                <a:off x="2328" y="1741"/>
                <a:ext cx="146" cy="140"/>
              </a:xfrm>
              <a:prstGeom prst="ellipse">
                <a:avLst/>
              </a:prstGeom>
              <a:solidFill>
                <a:srgbClr val="616161"/>
              </a:solidFill>
              <a:ln w="9525">
                <a:noFill/>
                <a:round/>
                <a:headEnd/>
                <a:tailEnd/>
              </a:ln>
            </p:spPr>
            <p:txBody>
              <a:bodyPr/>
              <a:lstStyle/>
              <a:p>
                <a:endParaRPr lang="it-IT"/>
              </a:p>
            </p:txBody>
          </p:sp>
          <p:sp>
            <p:nvSpPr>
              <p:cNvPr id="480747" name="Oval 2539"/>
              <p:cNvSpPr>
                <a:spLocks noChangeArrowheads="1"/>
              </p:cNvSpPr>
              <p:nvPr/>
            </p:nvSpPr>
            <p:spPr bwMode="auto">
              <a:xfrm>
                <a:off x="2330" y="1743"/>
                <a:ext cx="144" cy="136"/>
              </a:xfrm>
              <a:prstGeom prst="ellipse">
                <a:avLst/>
              </a:prstGeom>
              <a:solidFill>
                <a:srgbClr val="646464"/>
              </a:solidFill>
              <a:ln w="9525">
                <a:noFill/>
                <a:round/>
                <a:headEnd/>
                <a:tailEnd/>
              </a:ln>
            </p:spPr>
            <p:txBody>
              <a:bodyPr/>
              <a:lstStyle/>
              <a:p>
                <a:endParaRPr lang="it-IT"/>
              </a:p>
            </p:txBody>
          </p:sp>
          <p:sp>
            <p:nvSpPr>
              <p:cNvPr id="480748" name="Oval 2540"/>
              <p:cNvSpPr>
                <a:spLocks noChangeArrowheads="1"/>
              </p:cNvSpPr>
              <p:nvPr/>
            </p:nvSpPr>
            <p:spPr bwMode="auto">
              <a:xfrm>
                <a:off x="2330" y="1743"/>
                <a:ext cx="144" cy="136"/>
              </a:xfrm>
              <a:prstGeom prst="ellipse">
                <a:avLst/>
              </a:prstGeom>
              <a:solidFill>
                <a:srgbClr val="666666"/>
              </a:solidFill>
              <a:ln w="9525">
                <a:noFill/>
                <a:round/>
                <a:headEnd/>
                <a:tailEnd/>
              </a:ln>
            </p:spPr>
            <p:txBody>
              <a:bodyPr/>
              <a:lstStyle/>
              <a:p>
                <a:endParaRPr lang="it-IT"/>
              </a:p>
            </p:txBody>
          </p:sp>
          <p:sp>
            <p:nvSpPr>
              <p:cNvPr id="480749" name="Oval 2541"/>
              <p:cNvSpPr>
                <a:spLocks noChangeArrowheads="1"/>
              </p:cNvSpPr>
              <p:nvPr/>
            </p:nvSpPr>
            <p:spPr bwMode="auto">
              <a:xfrm>
                <a:off x="2330" y="1745"/>
                <a:ext cx="142" cy="132"/>
              </a:xfrm>
              <a:prstGeom prst="ellipse">
                <a:avLst/>
              </a:prstGeom>
              <a:solidFill>
                <a:srgbClr val="686868"/>
              </a:solidFill>
              <a:ln w="9525">
                <a:noFill/>
                <a:round/>
                <a:headEnd/>
                <a:tailEnd/>
              </a:ln>
            </p:spPr>
            <p:txBody>
              <a:bodyPr/>
              <a:lstStyle/>
              <a:p>
                <a:endParaRPr lang="it-IT"/>
              </a:p>
            </p:txBody>
          </p:sp>
          <p:sp>
            <p:nvSpPr>
              <p:cNvPr id="480750" name="Oval 2542"/>
              <p:cNvSpPr>
                <a:spLocks noChangeArrowheads="1"/>
              </p:cNvSpPr>
              <p:nvPr/>
            </p:nvSpPr>
            <p:spPr bwMode="auto">
              <a:xfrm>
                <a:off x="2332" y="1745"/>
                <a:ext cx="140" cy="132"/>
              </a:xfrm>
              <a:prstGeom prst="ellipse">
                <a:avLst/>
              </a:prstGeom>
              <a:solidFill>
                <a:srgbClr val="6B6B6B"/>
              </a:solidFill>
              <a:ln w="9525">
                <a:noFill/>
                <a:round/>
                <a:headEnd/>
                <a:tailEnd/>
              </a:ln>
            </p:spPr>
            <p:txBody>
              <a:bodyPr/>
              <a:lstStyle/>
              <a:p>
                <a:endParaRPr lang="it-IT"/>
              </a:p>
            </p:txBody>
          </p:sp>
          <p:sp>
            <p:nvSpPr>
              <p:cNvPr id="480751" name="Oval 2543"/>
              <p:cNvSpPr>
                <a:spLocks noChangeArrowheads="1"/>
              </p:cNvSpPr>
              <p:nvPr/>
            </p:nvSpPr>
            <p:spPr bwMode="auto">
              <a:xfrm>
                <a:off x="2332" y="1745"/>
                <a:ext cx="140" cy="132"/>
              </a:xfrm>
              <a:prstGeom prst="ellipse">
                <a:avLst/>
              </a:prstGeom>
              <a:solidFill>
                <a:srgbClr val="6D6D6D"/>
              </a:solidFill>
              <a:ln w="9525">
                <a:noFill/>
                <a:round/>
                <a:headEnd/>
                <a:tailEnd/>
              </a:ln>
            </p:spPr>
            <p:txBody>
              <a:bodyPr/>
              <a:lstStyle/>
              <a:p>
                <a:endParaRPr lang="it-IT"/>
              </a:p>
            </p:txBody>
          </p:sp>
          <p:sp>
            <p:nvSpPr>
              <p:cNvPr id="480752" name="Oval 2544"/>
              <p:cNvSpPr>
                <a:spLocks noChangeArrowheads="1"/>
              </p:cNvSpPr>
              <p:nvPr/>
            </p:nvSpPr>
            <p:spPr bwMode="auto">
              <a:xfrm>
                <a:off x="2334" y="1747"/>
                <a:ext cx="136" cy="128"/>
              </a:xfrm>
              <a:prstGeom prst="ellipse">
                <a:avLst/>
              </a:prstGeom>
              <a:solidFill>
                <a:srgbClr val="6F6F6F"/>
              </a:solidFill>
              <a:ln w="9525">
                <a:noFill/>
                <a:round/>
                <a:headEnd/>
                <a:tailEnd/>
              </a:ln>
            </p:spPr>
            <p:txBody>
              <a:bodyPr/>
              <a:lstStyle/>
              <a:p>
                <a:endParaRPr lang="it-IT"/>
              </a:p>
            </p:txBody>
          </p:sp>
          <p:sp>
            <p:nvSpPr>
              <p:cNvPr id="480753" name="Oval 2545"/>
              <p:cNvSpPr>
                <a:spLocks noChangeArrowheads="1"/>
              </p:cNvSpPr>
              <p:nvPr/>
            </p:nvSpPr>
            <p:spPr bwMode="auto">
              <a:xfrm>
                <a:off x="2334" y="1747"/>
                <a:ext cx="136" cy="128"/>
              </a:xfrm>
              <a:prstGeom prst="ellipse">
                <a:avLst/>
              </a:prstGeom>
              <a:solidFill>
                <a:srgbClr val="727272"/>
              </a:solidFill>
              <a:ln w="9525">
                <a:noFill/>
                <a:round/>
                <a:headEnd/>
                <a:tailEnd/>
              </a:ln>
            </p:spPr>
            <p:txBody>
              <a:bodyPr/>
              <a:lstStyle/>
              <a:p>
                <a:endParaRPr lang="it-IT"/>
              </a:p>
            </p:txBody>
          </p:sp>
          <p:sp>
            <p:nvSpPr>
              <p:cNvPr id="480754" name="Oval 2546"/>
              <p:cNvSpPr>
                <a:spLocks noChangeArrowheads="1"/>
              </p:cNvSpPr>
              <p:nvPr/>
            </p:nvSpPr>
            <p:spPr bwMode="auto">
              <a:xfrm>
                <a:off x="2334" y="1747"/>
                <a:ext cx="134" cy="128"/>
              </a:xfrm>
              <a:prstGeom prst="ellipse">
                <a:avLst/>
              </a:prstGeom>
              <a:solidFill>
                <a:srgbClr val="747474"/>
              </a:solidFill>
              <a:ln w="9525">
                <a:noFill/>
                <a:round/>
                <a:headEnd/>
                <a:tailEnd/>
              </a:ln>
            </p:spPr>
            <p:txBody>
              <a:bodyPr/>
              <a:lstStyle/>
              <a:p>
                <a:endParaRPr lang="it-IT"/>
              </a:p>
            </p:txBody>
          </p:sp>
          <p:sp>
            <p:nvSpPr>
              <p:cNvPr id="480755" name="Oval 2547"/>
              <p:cNvSpPr>
                <a:spLocks noChangeArrowheads="1"/>
              </p:cNvSpPr>
              <p:nvPr/>
            </p:nvSpPr>
            <p:spPr bwMode="auto">
              <a:xfrm>
                <a:off x="2336" y="1749"/>
                <a:ext cx="132" cy="124"/>
              </a:xfrm>
              <a:prstGeom prst="ellipse">
                <a:avLst/>
              </a:prstGeom>
              <a:solidFill>
                <a:srgbClr val="777777"/>
              </a:solidFill>
              <a:ln w="9525">
                <a:noFill/>
                <a:round/>
                <a:headEnd/>
                <a:tailEnd/>
              </a:ln>
            </p:spPr>
            <p:txBody>
              <a:bodyPr/>
              <a:lstStyle/>
              <a:p>
                <a:endParaRPr lang="it-IT"/>
              </a:p>
            </p:txBody>
          </p:sp>
          <p:sp>
            <p:nvSpPr>
              <p:cNvPr id="480756" name="Oval 2548"/>
              <p:cNvSpPr>
                <a:spLocks noChangeArrowheads="1"/>
              </p:cNvSpPr>
              <p:nvPr/>
            </p:nvSpPr>
            <p:spPr bwMode="auto">
              <a:xfrm>
                <a:off x="2336" y="1749"/>
                <a:ext cx="130" cy="124"/>
              </a:xfrm>
              <a:prstGeom prst="ellipse">
                <a:avLst/>
              </a:prstGeom>
              <a:solidFill>
                <a:srgbClr val="797979"/>
              </a:solidFill>
              <a:ln w="9525">
                <a:noFill/>
                <a:round/>
                <a:headEnd/>
                <a:tailEnd/>
              </a:ln>
            </p:spPr>
            <p:txBody>
              <a:bodyPr/>
              <a:lstStyle/>
              <a:p>
                <a:endParaRPr lang="it-IT"/>
              </a:p>
            </p:txBody>
          </p:sp>
          <p:sp>
            <p:nvSpPr>
              <p:cNvPr id="480757" name="Oval 2549"/>
              <p:cNvSpPr>
                <a:spLocks noChangeArrowheads="1"/>
              </p:cNvSpPr>
              <p:nvPr/>
            </p:nvSpPr>
            <p:spPr bwMode="auto">
              <a:xfrm>
                <a:off x="2338" y="1752"/>
                <a:ext cx="128" cy="119"/>
              </a:xfrm>
              <a:prstGeom prst="ellipse">
                <a:avLst/>
              </a:prstGeom>
              <a:solidFill>
                <a:srgbClr val="7B7B7B"/>
              </a:solidFill>
              <a:ln w="9525">
                <a:noFill/>
                <a:round/>
                <a:headEnd/>
                <a:tailEnd/>
              </a:ln>
            </p:spPr>
            <p:txBody>
              <a:bodyPr/>
              <a:lstStyle/>
              <a:p>
                <a:endParaRPr lang="it-IT"/>
              </a:p>
            </p:txBody>
          </p:sp>
          <p:sp>
            <p:nvSpPr>
              <p:cNvPr id="480758" name="Oval 2550"/>
              <p:cNvSpPr>
                <a:spLocks noChangeArrowheads="1"/>
              </p:cNvSpPr>
              <p:nvPr/>
            </p:nvSpPr>
            <p:spPr bwMode="auto">
              <a:xfrm>
                <a:off x="2338" y="1752"/>
                <a:ext cx="128" cy="119"/>
              </a:xfrm>
              <a:prstGeom prst="ellipse">
                <a:avLst/>
              </a:prstGeom>
              <a:solidFill>
                <a:srgbClr val="7E7E7E"/>
              </a:solidFill>
              <a:ln w="9525">
                <a:noFill/>
                <a:round/>
                <a:headEnd/>
                <a:tailEnd/>
              </a:ln>
            </p:spPr>
            <p:txBody>
              <a:bodyPr/>
              <a:lstStyle/>
              <a:p>
                <a:endParaRPr lang="it-IT"/>
              </a:p>
            </p:txBody>
          </p:sp>
          <p:sp>
            <p:nvSpPr>
              <p:cNvPr id="480759" name="Oval 2551"/>
              <p:cNvSpPr>
                <a:spLocks noChangeArrowheads="1"/>
              </p:cNvSpPr>
              <p:nvPr/>
            </p:nvSpPr>
            <p:spPr bwMode="auto">
              <a:xfrm>
                <a:off x="2338" y="1752"/>
                <a:ext cx="126" cy="119"/>
              </a:xfrm>
              <a:prstGeom prst="ellipse">
                <a:avLst/>
              </a:prstGeom>
              <a:solidFill>
                <a:srgbClr val="808080"/>
              </a:solidFill>
              <a:ln w="9525">
                <a:noFill/>
                <a:round/>
                <a:headEnd/>
                <a:tailEnd/>
              </a:ln>
            </p:spPr>
            <p:txBody>
              <a:bodyPr/>
              <a:lstStyle/>
              <a:p>
                <a:endParaRPr lang="it-IT"/>
              </a:p>
            </p:txBody>
          </p:sp>
          <p:sp>
            <p:nvSpPr>
              <p:cNvPr id="480760" name="Oval 2552"/>
              <p:cNvSpPr>
                <a:spLocks noChangeArrowheads="1"/>
              </p:cNvSpPr>
              <p:nvPr/>
            </p:nvSpPr>
            <p:spPr bwMode="auto">
              <a:xfrm>
                <a:off x="2340" y="1754"/>
                <a:ext cx="124" cy="115"/>
              </a:xfrm>
              <a:prstGeom prst="ellipse">
                <a:avLst/>
              </a:prstGeom>
              <a:solidFill>
                <a:srgbClr val="828282"/>
              </a:solidFill>
              <a:ln w="9525">
                <a:noFill/>
                <a:round/>
                <a:headEnd/>
                <a:tailEnd/>
              </a:ln>
            </p:spPr>
            <p:txBody>
              <a:bodyPr/>
              <a:lstStyle/>
              <a:p>
                <a:endParaRPr lang="it-IT"/>
              </a:p>
            </p:txBody>
          </p:sp>
          <p:sp>
            <p:nvSpPr>
              <p:cNvPr id="480761" name="Oval 2553"/>
              <p:cNvSpPr>
                <a:spLocks noChangeArrowheads="1"/>
              </p:cNvSpPr>
              <p:nvPr/>
            </p:nvSpPr>
            <p:spPr bwMode="auto">
              <a:xfrm>
                <a:off x="2340" y="1754"/>
                <a:ext cx="124" cy="115"/>
              </a:xfrm>
              <a:prstGeom prst="ellipse">
                <a:avLst/>
              </a:prstGeom>
              <a:solidFill>
                <a:srgbClr val="848484"/>
              </a:solidFill>
              <a:ln w="9525">
                <a:noFill/>
                <a:round/>
                <a:headEnd/>
                <a:tailEnd/>
              </a:ln>
            </p:spPr>
            <p:txBody>
              <a:bodyPr/>
              <a:lstStyle/>
              <a:p>
                <a:endParaRPr lang="it-IT"/>
              </a:p>
            </p:txBody>
          </p:sp>
          <p:sp>
            <p:nvSpPr>
              <p:cNvPr id="480762" name="Oval 2554"/>
              <p:cNvSpPr>
                <a:spLocks noChangeArrowheads="1"/>
              </p:cNvSpPr>
              <p:nvPr/>
            </p:nvSpPr>
            <p:spPr bwMode="auto">
              <a:xfrm>
                <a:off x="2342" y="1754"/>
                <a:ext cx="119" cy="115"/>
              </a:xfrm>
              <a:prstGeom prst="ellipse">
                <a:avLst/>
              </a:prstGeom>
              <a:solidFill>
                <a:srgbClr val="878787"/>
              </a:solidFill>
              <a:ln w="9525">
                <a:noFill/>
                <a:round/>
                <a:headEnd/>
                <a:tailEnd/>
              </a:ln>
            </p:spPr>
            <p:txBody>
              <a:bodyPr/>
              <a:lstStyle/>
              <a:p>
                <a:endParaRPr lang="it-IT"/>
              </a:p>
            </p:txBody>
          </p:sp>
          <p:sp>
            <p:nvSpPr>
              <p:cNvPr id="480763" name="Oval 2555"/>
              <p:cNvSpPr>
                <a:spLocks noChangeArrowheads="1"/>
              </p:cNvSpPr>
              <p:nvPr/>
            </p:nvSpPr>
            <p:spPr bwMode="auto">
              <a:xfrm>
                <a:off x="2342" y="1756"/>
                <a:ext cx="119" cy="111"/>
              </a:xfrm>
              <a:prstGeom prst="ellipse">
                <a:avLst/>
              </a:prstGeom>
              <a:solidFill>
                <a:srgbClr val="898989"/>
              </a:solidFill>
              <a:ln w="9525">
                <a:noFill/>
                <a:round/>
                <a:headEnd/>
                <a:tailEnd/>
              </a:ln>
            </p:spPr>
            <p:txBody>
              <a:bodyPr/>
              <a:lstStyle/>
              <a:p>
                <a:endParaRPr lang="it-IT"/>
              </a:p>
            </p:txBody>
          </p:sp>
          <p:sp>
            <p:nvSpPr>
              <p:cNvPr id="480764" name="Oval 2556"/>
              <p:cNvSpPr>
                <a:spLocks noChangeArrowheads="1"/>
              </p:cNvSpPr>
              <p:nvPr/>
            </p:nvSpPr>
            <p:spPr bwMode="auto">
              <a:xfrm>
                <a:off x="2342" y="1756"/>
                <a:ext cx="117" cy="111"/>
              </a:xfrm>
              <a:prstGeom prst="ellipse">
                <a:avLst/>
              </a:prstGeom>
              <a:solidFill>
                <a:srgbClr val="8B8B8B"/>
              </a:solidFill>
              <a:ln w="9525">
                <a:noFill/>
                <a:round/>
                <a:headEnd/>
                <a:tailEnd/>
              </a:ln>
            </p:spPr>
            <p:txBody>
              <a:bodyPr/>
              <a:lstStyle/>
              <a:p>
                <a:endParaRPr lang="it-IT"/>
              </a:p>
            </p:txBody>
          </p:sp>
          <p:sp>
            <p:nvSpPr>
              <p:cNvPr id="480765" name="Oval 2557"/>
              <p:cNvSpPr>
                <a:spLocks noChangeArrowheads="1"/>
              </p:cNvSpPr>
              <p:nvPr/>
            </p:nvSpPr>
            <p:spPr bwMode="auto">
              <a:xfrm>
                <a:off x="2344" y="1756"/>
                <a:ext cx="115" cy="109"/>
              </a:xfrm>
              <a:prstGeom prst="ellipse">
                <a:avLst/>
              </a:prstGeom>
              <a:solidFill>
                <a:srgbClr val="8D8D8D"/>
              </a:solidFill>
              <a:ln w="9525">
                <a:noFill/>
                <a:round/>
                <a:headEnd/>
                <a:tailEnd/>
              </a:ln>
            </p:spPr>
            <p:txBody>
              <a:bodyPr/>
              <a:lstStyle/>
              <a:p>
                <a:endParaRPr lang="it-IT"/>
              </a:p>
            </p:txBody>
          </p:sp>
          <p:sp>
            <p:nvSpPr>
              <p:cNvPr id="480766" name="Oval 2558"/>
              <p:cNvSpPr>
                <a:spLocks noChangeArrowheads="1"/>
              </p:cNvSpPr>
              <p:nvPr/>
            </p:nvSpPr>
            <p:spPr bwMode="auto">
              <a:xfrm>
                <a:off x="2344" y="1758"/>
                <a:ext cx="115" cy="107"/>
              </a:xfrm>
              <a:prstGeom prst="ellipse">
                <a:avLst/>
              </a:prstGeom>
              <a:solidFill>
                <a:srgbClr val="909090"/>
              </a:solidFill>
              <a:ln w="9525">
                <a:noFill/>
                <a:round/>
                <a:headEnd/>
                <a:tailEnd/>
              </a:ln>
            </p:spPr>
            <p:txBody>
              <a:bodyPr/>
              <a:lstStyle/>
              <a:p>
                <a:endParaRPr lang="it-IT"/>
              </a:p>
            </p:txBody>
          </p:sp>
          <p:sp>
            <p:nvSpPr>
              <p:cNvPr id="480767" name="Oval 2559"/>
              <p:cNvSpPr>
                <a:spLocks noChangeArrowheads="1"/>
              </p:cNvSpPr>
              <p:nvPr/>
            </p:nvSpPr>
            <p:spPr bwMode="auto">
              <a:xfrm>
                <a:off x="2346" y="1758"/>
                <a:ext cx="111" cy="107"/>
              </a:xfrm>
              <a:prstGeom prst="ellipse">
                <a:avLst/>
              </a:prstGeom>
              <a:solidFill>
                <a:srgbClr val="929292"/>
              </a:solidFill>
              <a:ln w="9525">
                <a:noFill/>
                <a:round/>
                <a:headEnd/>
                <a:tailEnd/>
              </a:ln>
            </p:spPr>
            <p:txBody>
              <a:bodyPr/>
              <a:lstStyle/>
              <a:p>
                <a:endParaRPr lang="it-IT"/>
              </a:p>
            </p:txBody>
          </p:sp>
          <p:sp>
            <p:nvSpPr>
              <p:cNvPr id="480768" name="Oval 2560"/>
              <p:cNvSpPr>
                <a:spLocks noChangeArrowheads="1"/>
              </p:cNvSpPr>
              <p:nvPr/>
            </p:nvSpPr>
            <p:spPr bwMode="auto">
              <a:xfrm>
                <a:off x="2346" y="1760"/>
                <a:ext cx="111" cy="103"/>
              </a:xfrm>
              <a:prstGeom prst="ellipse">
                <a:avLst/>
              </a:prstGeom>
              <a:solidFill>
                <a:srgbClr val="949494"/>
              </a:solidFill>
              <a:ln w="9525">
                <a:noFill/>
                <a:round/>
                <a:headEnd/>
                <a:tailEnd/>
              </a:ln>
            </p:spPr>
            <p:txBody>
              <a:bodyPr/>
              <a:lstStyle/>
              <a:p>
                <a:endParaRPr lang="it-IT"/>
              </a:p>
            </p:txBody>
          </p:sp>
          <p:sp>
            <p:nvSpPr>
              <p:cNvPr id="480769" name="Oval 2561"/>
              <p:cNvSpPr>
                <a:spLocks noChangeArrowheads="1"/>
              </p:cNvSpPr>
              <p:nvPr/>
            </p:nvSpPr>
            <p:spPr bwMode="auto">
              <a:xfrm>
                <a:off x="2346" y="1760"/>
                <a:ext cx="109" cy="103"/>
              </a:xfrm>
              <a:prstGeom prst="ellipse">
                <a:avLst/>
              </a:prstGeom>
              <a:solidFill>
                <a:srgbClr val="969696"/>
              </a:solidFill>
              <a:ln w="9525">
                <a:noFill/>
                <a:round/>
                <a:headEnd/>
                <a:tailEnd/>
              </a:ln>
            </p:spPr>
            <p:txBody>
              <a:bodyPr/>
              <a:lstStyle/>
              <a:p>
                <a:endParaRPr lang="it-IT"/>
              </a:p>
            </p:txBody>
          </p:sp>
          <p:sp>
            <p:nvSpPr>
              <p:cNvPr id="480770" name="Oval 2562"/>
              <p:cNvSpPr>
                <a:spLocks noChangeArrowheads="1"/>
              </p:cNvSpPr>
              <p:nvPr/>
            </p:nvSpPr>
            <p:spPr bwMode="auto">
              <a:xfrm>
                <a:off x="2348" y="1760"/>
                <a:ext cx="107" cy="101"/>
              </a:xfrm>
              <a:prstGeom prst="ellipse">
                <a:avLst/>
              </a:prstGeom>
              <a:solidFill>
                <a:srgbClr val="989898"/>
              </a:solidFill>
              <a:ln w="9525">
                <a:noFill/>
                <a:round/>
                <a:headEnd/>
                <a:tailEnd/>
              </a:ln>
            </p:spPr>
            <p:txBody>
              <a:bodyPr/>
              <a:lstStyle/>
              <a:p>
                <a:endParaRPr lang="it-IT"/>
              </a:p>
            </p:txBody>
          </p:sp>
          <p:sp>
            <p:nvSpPr>
              <p:cNvPr id="480771" name="Oval 2563"/>
              <p:cNvSpPr>
                <a:spLocks noChangeArrowheads="1"/>
              </p:cNvSpPr>
              <p:nvPr/>
            </p:nvSpPr>
            <p:spPr bwMode="auto">
              <a:xfrm>
                <a:off x="2348" y="1762"/>
                <a:ext cx="107" cy="99"/>
              </a:xfrm>
              <a:prstGeom prst="ellipse">
                <a:avLst/>
              </a:prstGeom>
              <a:solidFill>
                <a:srgbClr val="9A9A9A"/>
              </a:solidFill>
              <a:ln w="9525">
                <a:noFill/>
                <a:round/>
                <a:headEnd/>
                <a:tailEnd/>
              </a:ln>
            </p:spPr>
            <p:txBody>
              <a:bodyPr/>
              <a:lstStyle/>
              <a:p>
                <a:endParaRPr lang="it-IT"/>
              </a:p>
            </p:txBody>
          </p:sp>
          <p:sp>
            <p:nvSpPr>
              <p:cNvPr id="480772" name="Oval 2564"/>
              <p:cNvSpPr>
                <a:spLocks noChangeArrowheads="1"/>
              </p:cNvSpPr>
              <p:nvPr/>
            </p:nvSpPr>
            <p:spPr bwMode="auto">
              <a:xfrm>
                <a:off x="2350" y="1762"/>
                <a:ext cx="103" cy="99"/>
              </a:xfrm>
              <a:prstGeom prst="ellipse">
                <a:avLst/>
              </a:prstGeom>
              <a:solidFill>
                <a:srgbClr val="9C9C9C"/>
              </a:solidFill>
              <a:ln w="9525">
                <a:noFill/>
                <a:round/>
                <a:headEnd/>
                <a:tailEnd/>
              </a:ln>
            </p:spPr>
            <p:txBody>
              <a:bodyPr/>
              <a:lstStyle/>
              <a:p>
                <a:endParaRPr lang="it-IT"/>
              </a:p>
            </p:txBody>
          </p:sp>
          <p:sp>
            <p:nvSpPr>
              <p:cNvPr id="480773" name="Oval 2565"/>
              <p:cNvSpPr>
                <a:spLocks noChangeArrowheads="1"/>
              </p:cNvSpPr>
              <p:nvPr/>
            </p:nvSpPr>
            <p:spPr bwMode="auto">
              <a:xfrm>
                <a:off x="2350" y="1764"/>
                <a:ext cx="103" cy="95"/>
              </a:xfrm>
              <a:prstGeom prst="ellipse">
                <a:avLst/>
              </a:prstGeom>
              <a:solidFill>
                <a:srgbClr val="9E9E9E"/>
              </a:solidFill>
              <a:ln w="9525">
                <a:noFill/>
                <a:round/>
                <a:headEnd/>
                <a:tailEnd/>
              </a:ln>
            </p:spPr>
            <p:txBody>
              <a:bodyPr/>
              <a:lstStyle/>
              <a:p>
                <a:endParaRPr lang="it-IT"/>
              </a:p>
            </p:txBody>
          </p:sp>
          <p:sp>
            <p:nvSpPr>
              <p:cNvPr id="480774" name="Oval 2566"/>
              <p:cNvSpPr>
                <a:spLocks noChangeArrowheads="1"/>
              </p:cNvSpPr>
              <p:nvPr/>
            </p:nvSpPr>
            <p:spPr bwMode="auto">
              <a:xfrm>
                <a:off x="2350" y="1764"/>
                <a:ext cx="103" cy="95"/>
              </a:xfrm>
              <a:prstGeom prst="ellipse">
                <a:avLst/>
              </a:prstGeom>
              <a:solidFill>
                <a:srgbClr val="A0A0A0"/>
              </a:solidFill>
              <a:ln w="9525">
                <a:noFill/>
                <a:round/>
                <a:headEnd/>
                <a:tailEnd/>
              </a:ln>
            </p:spPr>
            <p:txBody>
              <a:bodyPr/>
              <a:lstStyle/>
              <a:p>
                <a:endParaRPr lang="it-IT"/>
              </a:p>
            </p:txBody>
          </p:sp>
          <p:sp>
            <p:nvSpPr>
              <p:cNvPr id="480775" name="Oval 2567"/>
              <p:cNvSpPr>
                <a:spLocks noChangeArrowheads="1"/>
              </p:cNvSpPr>
              <p:nvPr/>
            </p:nvSpPr>
            <p:spPr bwMode="auto">
              <a:xfrm>
                <a:off x="2352" y="1764"/>
                <a:ext cx="99" cy="95"/>
              </a:xfrm>
              <a:prstGeom prst="ellipse">
                <a:avLst/>
              </a:prstGeom>
              <a:solidFill>
                <a:srgbClr val="A2A2A2"/>
              </a:solidFill>
              <a:ln w="9525">
                <a:noFill/>
                <a:round/>
                <a:headEnd/>
                <a:tailEnd/>
              </a:ln>
            </p:spPr>
            <p:txBody>
              <a:bodyPr/>
              <a:lstStyle/>
              <a:p>
                <a:endParaRPr lang="it-IT"/>
              </a:p>
            </p:txBody>
          </p:sp>
          <p:sp>
            <p:nvSpPr>
              <p:cNvPr id="480776" name="Oval 2568"/>
              <p:cNvSpPr>
                <a:spLocks noChangeArrowheads="1"/>
              </p:cNvSpPr>
              <p:nvPr/>
            </p:nvSpPr>
            <p:spPr bwMode="auto">
              <a:xfrm>
                <a:off x="2352" y="1766"/>
                <a:ext cx="99" cy="91"/>
              </a:xfrm>
              <a:prstGeom prst="ellipse">
                <a:avLst/>
              </a:prstGeom>
              <a:solidFill>
                <a:srgbClr val="A4A4A4"/>
              </a:solidFill>
              <a:ln w="9525">
                <a:noFill/>
                <a:round/>
                <a:headEnd/>
                <a:tailEnd/>
              </a:ln>
            </p:spPr>
            <p:txBody>
              <a:bodyPr/>
              <a:lstStyle/>
              <a:p>
                <a:endParaRPr lang="it-IT"/>
              </a:p>
            </p:txBody>
          </p:sp>
          <p:sp>
            <p:nvSpPr>
              <p:cNvPr id="480777" name="Oval 2569"/>
              <p:cNvSpPr>
                <a:spLocks noChangeArrowheads="1"/>
              </p:cNvSpPr>
              <p:nvPr/>
            </p:nvSpPr>
            <p:spPr bwMode="auto">
              <a:xfrm>
                <a:off x="2352" y="1766"/>
                <a:ext cx="97" cy="91"/>
              </a:xfrm>
              <a:prstGeom prst="ellipse">
                <a:avLst/>
              </a:prstGeom>
              <a:solidFill>
                <a:srgbClr val="A6A6A6"/>
              </a:solidFill>
              <a:ln w="9525">
                <a:noFill/>
                <a:round/>
                <a:headEnd/>
                <a:tailEnd/>
              </a:ln>
            </p:spPr>
            <p:txBody>
              <a:bodyPr/>
              <a:lstStyle/>
              <a:p>
                <a:endParaRPr lang="it-IT"/>
              </a:p>
            </p:txBody>
          </p:sp>
          <p:sp>
            <p:nvSpPr>
              <p:cNvPr id="480778" name="Oval 2570"/>
              <p:cNvSpPr>
                <a:spLocks noChangeArrowheads="1"/>
              </p:cNvSpPr>
              <p:nvPr/>
            </p:nvSpPr>
            <p:spPr bwMode="auto">
              <a:xfrm>
                <a:off x="2354" y="1766"/>
                <a:ext cx="95" cy="91"/>
              </a:xfrm>
              <a:prstGeom prst="ellipse">
                <a:avLst/>
              </a:prstGeom>
              <a:solidFill>
                <a:srgbClr val="A8A8A8"/>
              </a:solidFill>
              <a:ln w="9525">
                <a:noFill/>
                <a:round/>
                <a:headEnd/>
                <a:tailEnd/>
              </a:ln>
            </p:spPr>
            <p:txBody>
              <a:bodyPr/>
              <a:lstStyle/>
              <a:p>
                <a:endParaRPr lang="it-IT"/>
              </a:p>
            </p:txBody>
          </p:sp>
          <p:sp>
            <p:nvSpPr>
              <p:cNvPr id="480779" name="Oval 2571"/>
              <p:cNvSpPr>
                <a:spLocks noChangeArrowheads="1"/>
              </p:cNvSpPr>
              <p:nvPr/>
            </p:nvSpPr>
            <p:spPr bwMode="auto">
              <a:xfrm>
                <a:off x="2354" y="1768"/>
                <a:ext cx="95" cy="87"/>
              </a:xfrm>
              <a:prstGeom prst="ellipse">
                <a:avLst/>
              </a:prstGeom>
              <a:solidFill>
                <a:srgbClr val="AAAAAA"/>
              </a:solidFill>
              <a:ln w="9525">
                <a:noFill/>
                <a:round/>
                <a:headEnd/>
                <a:tailEnd/>
              </a:ln>
            </p:spPr>
            <p:txBody>
              <a:bodyPr/>
              <a:lstStyle/>
              <a:p>
                <a:endParaRPr lang="it-IT"/>
              </a:p>
            </p:txBody>
          </p:sp>
          <p:sp>
            <p:nvSpPr>
              <p:cNvPr id="480780" name="Oval 2572"/>
              <p:cNvSpPr>
                <a:spLocks noChangeArrowheads="1"/>
              </p:cNvSpPr>
              <p:nvPr/>
            </p:nvSpPr>
            <p:spPr bwMode="auto">
              <a:xfrm>
                <a:off x="2356" y="1768"/>
                <a:ext cx="91" cy="87"/>
              </a:xfrm>
              <a:prstGeom prst="ellipse">
                <a:avLst/>
              </a:prstGeom>
              <a:solidFill>
                <a:srgbClr val="ACACAC"/>
              </a:solidFill>
              <a:ln w="9525">
                <a:noFill/>
                <a:round/>
                <a:headEnd/>
                <a:tailEnd/>
              </a:ln>
            </p:spPr>
            <p:txBody>
              <a:bodyPr/>
              <a:lstStyle/>
              <a:p>
                <a:endParaRPr lang="it-IT"/>
              </a:p>
            </p:txBody>
          </p:sp>
          <p:sp>
            <p:nvSpPr>
              <p:cNvPr id="480781" name="Oval 2573"/>
              <p:cNvSpPr>
                <a:spLocks noChangeArrowheads="1"/>
              </p:cNvSpPr>
              <p:nvPr/>
            </p:nvSpPr>
            <p:spPr bwMode="auto">
              <a:xfrm>
                <a:off x="2356" y="1768"/>
                <a:ext cx="91" cy="87"/>
              </a:xfrm>
              <a:prstGeom prst="ellipse">
                <a:avLst/>
              </a:prstGeom>
              <a:solidFill>
                <a:srgbClr val="ADADAD"/>
              </a:solidFill>
              <a:ln w="9525">
                <a:noFill/>
                <a:round/>
                <a:headEnd/>
                <a:tailEnd/>
              </a:ln>
            </p:spPr>
            <p:txBody>
              <a:bodyPr/>
              <a:lstStyle/>
              <a:p>
                <a:endParaRPr lang="it-IT"/>
              </a:p>
            </p:txBody>
          </p:sp>
          <p:sp>
            <p:nvSpPr>
              <p:cNvPr id="480782" name="Oval 2574"/>
              <p:cNvSpPr>
                <a:spLocks noChangeArrowheads="1"/>
              </p:cNvSpPr>
              <p:nvPr/>
            </p:nvSpPr>
            <p:spPr bwMode="auto">
              <a:xfrm>
                <a:off x="2358" y="1770"/>
                <a:ext cx="87" cy="83"/>
              </a:xfrm>
              <a:prstGeom prst="ellipse">
                <a:avLst/>
              </a:prstGeom>
              <a:solidFill>
                <a:srgbClr val="AFAFAF"/>
              </a:solidFill>
              <a:ln w="9525">
                <a:noFill/>
                <a:round/>
                <a:headEnd/>
                <a:tailEnd/>
              </a:ln>
            </p:spPr>
            <p:txBody>
              <a:bodyPr/>
              <a:lstStyle/>
              <a:p>
                <a:endParaRPr lang="it-IT"/>
              </a:p>
            </p:txBody>
          </p:sp>
          <p:sp>
            <p:nvSpPr>
              <p:cNvPr id="480783" name="Oval 2575"/>
              <p:cNvSpPr>
                <a:spLocks noChangeArrowheads="1"/>
              </p:cNvSpPr>
              <p:nvPr/>
            </p:nvSpPr>
            <p:spPr bwMode="auto">
              <a:xfrm>
                <a:off x="2358" y="1770"/>
                <a:ext cx="87" cy="83"/>
              </a:xfrm>
              <a:prstGeom prst="ellipse">
                <a:avLst/>
              </a:prstGeom>
              <a:solidFill>
                <a:srgbClr val="B1B1B1"/>
              </a:solidFill>
              <a:ln w="9525">
                <a:noFill/>
                <a:round/>
                <a:headEnd/>
                <a:tailEnd/>
              </a:ln>
            </p:spPr>
            <p:txBody>
              <a:bodyPr/>
              <a:lstStyle/>
              <a:p>
                <a:endParaRPr lang="it-IT"/>
              </a:p>
            </p:txBody>
          </p:sp>
          <p:sp>
            <p:nvSpPr>
              <p:cNvPr id="480784" name="Oval 2576"/>
              <p:cNvSpPr>
                <a:spLocks noChangeArrowheads="1"/>
              </p:cNvSpPr>
              <p:nvPr/>
            </p:nvSpPr>
            <p:spPr bwMode="auto">
              <a:xfrm>
                <a:off x="2358" y="1772"/>
                <a:ext cx="87" cy="79"/>
              </a:xfrm>
              <a:prstGeom prst="ellipse">
                <a:avLst/>
              </a:prstGeom>
              <a:solidFill>
                <a:srgbClr val="B3B3B3"/>
              </a:solidFill>
              <a:ln w="9525">
                <a:noFill/>
                <a:round/>
                <a:headEnd/>
                <a:tailEnd/>
              </a:ln>
            </p:spPr>
            <p:txBody>
              <a:bodyPr/>
              <a:lstStyle/>
              <a:p>
                <a:endParaRPr lang="it-IT"/>
              </a:p>
            </p:txBody>
          </p:sp>
          <p:sp>
            <p:nvSpPr>
              <p:cNvPr id="480785" name="Oval 2577"/>
              <p:cNvSpPr>
                <a:spLocks noChangeArrowheads="1"/>
              </p:cNvSpPr>
              <p:nvPr/>
            </p:nvSpPr>
            <p:spPr bwMode="auto">
              <a:xfrm>
                <a:off x="2360" y="1772"/>
                <a:ext cx="83" cy="79"/>
              </a:xfrm>
              <a:prstGeom prst="ellipse">
                <a:avLst/>
              </a:prstGeom>
              <a:solidFill>
                <a:srgbClr val="B4B4B4"/>
              </a:solidFill>
              <a:ln w="9525">
                <a:noFill/>
                <a:round/>
                <a:headEnd/>
                <a:tailEnd/>
              </a:ln>
            </p:spPr>
            <p:txBody>
              <a:bodyPr/>
              <a:lstStyle/>
              <a:p>
                <a:endParaRPr lang="it-IT"/>
              </a:p>
            </p:txBody>
          </p:sp>
          <p:sp>
            <p:nvSpPr>
              <p:cNvPr id="480786" name="Oval 2578"/>
              <p:cNvSpPr>
                <a:spLocks noChangeArrowheads="1"/>
              </p:cNvSpPr>
              <p:nvPr/>
            </p:nvSpPr>
            <p:spPr bwMode="auto">
              <a:xfrm>
                <a:off x="2360" y="1772"/>
                <a:ext cx="83" cy="79"/>
              </a:xfrm>
              <a:prstGeom prst="ellipse">
                <a:avLst/>
              </a:prstGeom>
              <a:solidFill>
                <a:srgbClr val="B6B6B6"/>
              </a:solidFill>
              <a:ln w="9525">
                <a:noFill/>
                <a:round/>
                <a:headEnd/>
                <a:tailEnd/>
              </a:ln>
            </p:spPr>
            <p:txBody>
              <a:bodyPr/>
              <a:lstStyle/>
              <a:p>
                <a:endParaRPr lang="it-IT"/>
              </a:p>
            </p:txBody>
          </p:sp>
          <p:sp>
            <p:nvSpPr>
              <p:cNvPr id="480787" name="Oval 2579"/>
              <p:cNvSpPr>
                <a:spLocks noChangeArrowheads="1"/>
              </p:cNvSpPr>
              <p:nvPr/>
            </p:nvSpPr>
            <p:spPr bwMode="auto">
              <a:xfrm>
                <a:off x="2360" y="1774"/>
                <a:ext cx="81" cy="75"/>
              </a:xfrm>
              <a:prstGeom prst="ellipse">
                <a:avLst/>
              </a:prstGeom>
              <a:solidFill>
                <a:srgbClr val="B7B7B7"/>
              </a:solidFill>
              <a:ln w="9525">
                <a:noFill/>
                <a:round/>
                <a:headEnd/>
                <a:tailEnd/>
              </a:ln>
            </p:spPr>
            <p:txBody>
              <a:bodyPr/>
              <a:lstStyle/>
              <a:p>
                <a:endParaRPr lang="it-IT"/>
              </a:p>
            </p:txBody>
          </p:sp>
          <p:sp>
            <p:nvSpPr>
              <p:cNvPr id="480788" name="Oval 2580"/>
              <p:cNvSpPr>
                <a:spLocks noChangeArrowheads="1"/>
              </p:cNvSpPr>
              <p:nvPr/>
            </p:nvSpPr>
            <p:spPr bwMode="auto">
              <a:xfrm>
                <a:off x="2362" y="1774"/>
                <a:ext cx="79" cy="75"/>
              </a:xfrm>
              <a:prstGeom prst="ellipse">
                <a:avLst/>
              </a:prstGeom>
              <a:solidFill>
                <a:srgbClr val="B9B9B9"/>
              </a:solidFill>
              <a:ln w="9525">
                <a:noFill/>
                <a:round/>
                <a:headEnd/>
                <a:tailEnd/>
              </a:ln>
            </p:spPr>
            <p:txBody>
              <a:bodyPr/>
              <a:lstStyle/>
              <a:p>
                <a:endParaRPr lang="it-IT"/>
              </a:p>
            </p:txBody>
          </p:sp>
          <p:sp>
            <p:nvSpPr>
              <p:cNvPr id="480789" name="Oval 2581"/>
              <p:cNvSpPr>
                <a:spLocks noChangeArrowheads="1"/>
              </p:cNvSpPr>
              <p:nvPr/>
            </p:nvSpPr>
            <p:spPr bwMode="auto">
              <a:xfrm>
                <a:off x="2362" y="1774"/>
                <a:ext cx="79" cy="75"/>
              </a:xfrm>
              <a:prstGeom prst="ellipse">
                <a:avLst/>
              </a:prstGeom>
              <a:solidFill>
                <a:srgbClr val="BABABA"/>
              </a:solidFill>
              <a:ln w="9525">
                <a:noFill/>
                <a:round/>
                <a:headEnd/>
                <a:tailEnd/>
              </a:ln>
            </p:spPr>
            <p:txBody>
              <a:bodyPr/>
              <a:lstStyle/>
              <a:p>
                <a:endParaRPr lang="it-IT"/>
              </a:p>
            </p:txBody>
          </p:sp>
          <p:sp>
            <p:nvSpPr>
              <p:cNvPr id="480790" name="Oval 2582"/>
              <p:cNvSpPr>
                <a:spLocks noChangeArrowheads="1"/>
              </p:cNvSpPr>
              <p:nvPr/>
            </p:nvSpPr>
            <p:spPr bwMode="auto">
              <a:xfrm>
                <a:off x="2364" y="1776"/>
                <a:ext cx="75" cy="71"/>
              </a:xfrm>
              <a:prstGeom prst="ellipse">
                <a:avLst/>
              </a:prstGeom>
              <a:solidFill>
                <a:srgbClr val="BCBCBC"/>
              </a:solidFill>
              <a:ln w="9525">
                <a:noFill/>
                <a:round/>
                <a:headEnd/>
                <a:tailEnd/>
              </a:ln>
            </p:spPr>
            <p:txBody>
              <a:bodyPr/>
              <a:lstStyle/>
              <a:p>
                <a:endParaRPr lang="it-IT"/>
              </a:p>
            </p:txBody>
          </p:sp>
          <p:sp>
            <p:nvSpPr>
              <p:cNvPr id="480791" name="Oval 2583"/>
              <p:cNvSpPr>
                <a:spLocks noChangeArrowheads="1"/>
              </p:cNvSpPr>
              <p:nvPr/>
            </p:nvSpPr>
            <p:spPr bwMode="auto">
              <a:xfrm>
                <a:off x="2364" y="1776"/>
                <a:ext cx="75" cy="71"/>
              </a:xfrm>
              <a:prstGeom prst="ellipse">
                <a:avLst/>
              </a:prstGeom>
              <a:solidFill>
                <a:srgbClr val="BDBDBD"/>
              </a:solidFill>
              <a:ln w="9525">
                <a:noFill/>
                <a:round/>
                <a:headEnd/>
                <a:tailEnd/>
              </a:ln>
            </p:spPr>
            <p:txBody>
              <a:bodyPr/>
              <a:lstStyle/>
              <a:p>
                <a:endParaRPr lang="it-IT"/>
              </a:p>
            </p:txBody>
          </p:sp>
          <p:sp>
            <p:nvSpPr>
              <p:cNvPr id="480792" name="Oval 2584"/>
              <p:cNvSpPr>
                <a:spLocks noChangeArrowheads="1"/>
              </p:cNvSpPr>
              <p:nvPr/>
            </p:nvSpPr>
            <p:spPr bwMode="auto">
              <a:xfrm>
                <a:off x="2366" y="1778"/>
                <a:ext cx="71" cy="69"/>
              </a:xfrm>
              <a:prstGeom prst="ellipse">
                <a:avLst/>
              </a:prstGeom>
              <a:solidFill>
                <a:srgbClr val="BFBFBF"/>
              </a:solidFill>
              <a:ln w="9525">
                <a:noFill/>
                <a:round/>
                <a:headEnd/>
                <a:tailEnd/>
              </a:ln>
            </p:spPr>
            <p:txBody>
              <a:bodyPr/>
              <a:lstStyle/>
              <a:p>
                <a:endParaRPr lang="it-IT"/>
              </a:p>
            </p:txBody>
          </p:sp>
          <p:sp>
            <p:nvSpPr>
              <p:cNvPr id="480793" name="Oval 2585"/>
              <p:cNvSpPr>
                <a:spLocks noChangeArrowheads="1"/>
              </p:cNvSpPr>
              <p:nvPr/>
            </p:nvSpPr>
            <p:spPr bwMode="auto">
              <a:xfrm>
                <a:off x="2366" y="1778"/>
                <a:ext cx="71" cy="67"/>
              </a:xfrm>
              <a:prstGeom prst="ellipse">
                <a:avLst/>
              </a:prstGeom>
              <a:solidFill>
                <a:srgbClr val="C0C0C0"/>
              </a:solidFill>
              <a:ln w="9525">
                <a:noFill/>
                <a:round/>
                <a:headEnd/>
                <a:tailEnd/>
              </a:ln>
            </p:spPr>
            <p:txBody>
              <a:bodyPr/>
              <a:lstStyle/>
              <a:p>
                <a:endParaRPr lang="it-IT"/>
              </a:p>
            </p:txBody>
          </p:sp>
          <p:sp>
            <p:nvSpPr>
              <p:cNvPr id="480794" name="Oval 2586"/>
              <p:cNvSpPr>
                <a:spLocks noChangeArrowheads="1"/>
              </p:cNvSpPr>
              <p:nvPr/>
            </p:nvSpPr>
            <p:spPr bwMode="auto">
              <a:xfrm>
                <a:off x="2366" y="1778"/>
                <a:ext cx="71" cy="67"/>
              </a:xfrm>
              <a:prstGeom prst="ellipse">
                <a:avLst/>
              </a:prstGeom>
              <a:solidFill>
                <a:srgbClr val="C1C1C1"/>
              </a:solidFill>
              <a:ln w="9525">
                <a:noFill/>
                <a:round/>
                <a:headEnd/>
                <a:tailEnd/>
              </a:ln>
            </p:spPr>
            <p:txBody>
              <a:bodyPr/>
              <a:lstStyle/>
              <a:p>
                <a:endParaRPr lang="it-IT"/>
              </a:p>
            </p:txBody>
          </p:sp>
          <p:sp>
            <p:nvSpPr>
              <p:cNvPr id="480795" name="Oval 2587"/>
              <p:cNvSpPr>
                <a:spLocks noChangeArrowheads="1"/>
              </p:cNvSpPr>
              <p:nvPr/>
            </p:nvSpPr>
            <p:spPr bwMode="auto">
              <a:xfrm>
                <a:off x="2368" y="1780"/>
                <a:ext cx="67" cy="63"/>
              </a:xfrm>
              <a:prstGeom prst="ellipse">
                <a:avLst/>
              </a:prstGeom>
              <a:solidFill>
                <a:srgbClr val="C3C3C3"/>
              </a:solidFill>
              <a:ln w="9525">
                <a:noFill/>
                <a:round/>
                <a:headEnd/>
                <a:tailEnd/>
              </a:ln>
            </p:spPr>
            <p:txBody>
              <a:bodyPr/>
              <a:lstStyle/>
              <a:p>
                <a:endParaRPr lang="it-IT"/>
              </a:p>
            </p:txBody>
          </p:sp>
          <p:sp>
            <p:nvSpPr>
              <p:cNvPr id="480796" name="Oval 2588"/>
              <p:cNvSpPr>
                <a:spLocks noChangeArrowheads="1"/>
              </p:cNvSpPr>
              <p:nvPr/>
            </p:nvSpPr>
            <p:spPr bwMode="auto">
              <a:xfrm>
                <a:off x="2368" y="1780"/>
                <a:ext cx="67" cy="63"/>
              </a:xfrm>
              <a:prstGeom prst="ellipse">
                <a:avLst/>
              </a:prstGeom>
              <a:solidFill>
                <a:srgbClr val="C4C4C4"/>
              </a:solidFill>
              <a:ln w="9525">
                <a:noFill/>
                <a:round/>
                <a:headEnd/>
                <a:tailEnd/>
              </a:ln>
            </p:spPr>
            <p:txBody>
              <a:bodyPr/>
              <a:lstStyle/>
              <a:p>
                <a:endParaRPr lang="it-IT"/>
              </a:p>
            </p:txBody>
          </p:sp>
          <p:sp>
            <p:nvSpPr>
              <p:cNvPr id="480797" name="Oval 2589"/>
              <p:cNvSpPr>
                <a:spLocks noChangeArrowheads="1"/>
              </p:cNvSpPr>
              <p:nvPr/>
            </p:nvSpPr>
            <p:spPr bwMode="auto">
              <a:xfrm>
                <a:off x="2368" y="1780"/>
                <a:ext cx="65" cy="63"/>
              </a:xfrm>
              <a:prstGeom prst="ellipse">
                <a:avLst/>
              </a:prstGeom>
              <a:solidFill>
                <a:srgbClr val="C5C5C5"/>
              </a:solidFill>
              <a:ln w="9525">
                <a:noFill/>
                <a:round/>
                <a:headEnd/>
                <a:tailEnd/>
              </a:ln>
            </p:spPr>
            <p:txBody>
              <a:bodyPr/>
              <a:lstStyle/>
              <a:p>
                <a:endParaRPr lang="it-IT"/>
              </a:p>
            </p:txBody>
          </p:sp>
          <p:sp>
            <p:nvSpPr>
              <p:cNvPr id="480798" name="Oval 2590"/>
              <p:cNvSpPr>
                <a:spLocks noChangeArrowheads="1"/>
              </p:cNvSpPr>
              <p:nvPr/>
            </p:nvSpPr>
            <p:spPr bwMode="auto">
              <a:xfrm>
                <a:off x="2370" y="1782"/>
                <a:ext cx="63" cy="59"/>
              </a:xfrm>
              <a:prstGeom prst="ellipse">
                <a:avLst/>
              </a:prstGeom>
              <a:solidFill>
                <a:srgbClr val="C6C6C6"/>
              </a:solidFill>
              <a:ln w="9525">
                <a:noFill/>
                <a:round/>
                <a:headEnd/>
                <a:tailEnd/>
              </a:ln>
            </p:spPr>
            <p:txBody>
              <a:bodyPr/>
              <a:lstStyle/>
              <a:p>
                <a:endParaRPr lang="it-IT"/>
              </a:p>
            </p:txBody>
          </p:sp>
          <p:sp>
            <p:nvSpPr>
              <p:cNvPr id="480799" name="Oval 2591"/>
              <p:cNvSpPr>
                <a:spLocks noChangeArrowheads="1"/>
              </p:cNvSpPr>
              <p:nvPr/>
            </p:nvSpPr>
            <p:spPr bwMode="auto">
              <a:xfrm>
                <a:off x="2370" y="1782"/>
                <a:ext cx="63" cy="59"/>
              </a:xfrm>
              <a:prstGeom prst="ellipse">
                <a:avLst/>
              </a:prstGeom>
              <a:solidFill>
                <a:srgbClr val="C7C7C7"/>
              </a:solidFill>
              <a:ln w="9525">
                <a:noFill/>
                <a:round/>
                <a:headEnd/>
                <a:tailEnd/>
              </a:ln>
            </p:spPr>
            <p:txBody>
              <a:bodyPr/>
              <a:lstStyle/>
              <a:p>
                <a:endParaRPr lang="it-IT"/>
              </a:p>
            </p:txBody>
          </p:sp>
          <p:sp>
            <p:nvSpPr>
              <p:cNvPr id="480800" name="Oval 2592"/>
              <p:cNvSpPr>
                <a:spLocks noChangeArrowheads="1"/>
              </p:cNvSpPr>
              <p:nvPr/>
            </p:nvSpPr>
            <p:spPr bwMode="auto">
              <a:xfrm>
                <a:off x="2372" y="1784"/>
                <a:ext cx="59" cy="55"/>
              </a:xfrm>
              <a:prstGeom prst="ellipse">
                <a:avLst/>
              </a:prstGeom>
              <a:solidFill>
                <a:srgbClr val="C8C8C8"/>
              </a:solidFill>
              <a:ln w="9525">
                <a:noFill/>
                <a:round/>
                <a:headEnd/>
                <a:tailEnd/>
              </a:ln>
            </p:spPr>
            <p:txBody>
              <a:bodyPr/>
              <a:lstStyle/>
              <a:p>
                <a:endParaRPr lang="it-IT"/>
              </a:p>
            </p:txBody>
          </p:sp>
          <p:sp>
            <p:nvSpPr>
              <p:cNvPr id="480801" name="Oval 2593"/>
              <p:cNvSpPr>
                <a:spLocks noChangeArrowheads="1"/>
              </p:cNvSpPr>
              <p:nvPr/>
            </p:nvSpPr>
            <p:spPr bwMode="auto">
              <a:xfrm>
                <a:off x="2372" y="1784"/>
                <a:ext cx="59" cy="55"/>
              </a:xfrm>
              <a:prstGeom prst="ellipse">
                <a:avLst/>
              </a:prstGeom>
              <a:solidFill>
                <a:srgbClr val="CACACA"/>
              </a:solidFill>
              <a:ln w="9525">
                <a:noFill/>
                <a:round/>
                <a:headEnd/>
                <a:tailEnd/>
              </a:ln>
            </p:spPr>
            <p:txBody>
              <a:bodyPr/>
              <a:lstStyle/>
              <a:p>
                <a:endParaRPr lang="it-IT"/>
              </a:p>
            </p:txBody>
          </p:sp>
          <p:sp>
            <p:nvSpPr>
              <p:cNvPr id="480802" name="Oval 2594"/>
              <p:cNvSpPr>
                <a:spLocks noChangeArrowheads="1"/>
              </p:cNvSpPr>
              <p:nvPr/>
            </p:nvSpPr>
            <p:spPr bwMode="auto">
              <a:xfrm>
                <a:off x="2372" y="1784"/>
                <a:ext cx="59" cy="55"/>
              </a:xfrm>
              <a:prstGeom prst="ellipse">
                <a:avLst/>
              </a:prstGeom>
              <a:solidFill>
                <a:srgbClr val="CBCBCB"/>
              </a:solidFill>
              <a:ln w="9525">
                <a:noFill/>
                <a:round/>
                <a:headEnd/>
                <a:tailEnd/>
              </a:ln>
            </p:spPr>
            <p:txBody>
              <a:bodyPr/>
              <a:lstStyle/>
              <a:p>
                <a:endParaRPr lang="it-IT"/>
              </a:p>
            </p:txBody>
          </p:sp>
          <p:sp>
            <p:nvSpPr>
              <p:cNvPr id="480803" name="Oval 2595"/>
              <p:cNvSpPr>
                <a:spLocks noChangeArrowheads="1"/>
              </p:cNvSpPr>
              <p:nvPr/>
            </p:nvSpPr>
            <p:spPr bwMode="auto">
              <a:xfrm>
                <a:off x="2374" y="1786"/>
                <a:ext cx="55" cy="51"/>
              </a:xfrm>
              <a:prstGeom prst="ellipse">
                <a:avLst/>
              </a:prstGeom>
              <a:solidFill>
                <a:srgbClr val="CCCCCC"/>
              </a:solidFill>
              <a:ln w="9525">
                <a:noFill/>
                <a:round/>
                <a:headEnd/>
                <a:tailEnd/>
              </a:ln>
            </p:spPr>
            <p:txBody>
              <a:bodyPr/>
              <a:lstStyle/>
              <a:p>
                <a:endParaRPr lang="it-IT"/>
              </a:p>
            </p:txBody>
          </p:sp>
          <p:sp>
            <p:nvSpPr>
              <p:cNvPr id="480804" name="Oval 2596"/>
              <p:cNvSpPr>
                <a:spLocks noChangeArrowheads="1"/>
              </p:cNvSpPr>
              <p:nvPr/>
            </p:nvSpPr>
            <p:spPr bwMode="auto">
              <a:xfrm>
                <a:off x="2374" y="1786"/>
                <a:ext cx="55" cy="51"/>
              </a:xfrm>
              <a:prstGeom prst="ellipse">
                <a:avLst/>
              </a:prstGeom>
              <a:solidFill>
                <a:srgbClr val="CDCDCD"/>
              </a:solidFill>
              <a:ln w="9525">
                <a:noFill/>
                <a:round/>
                <a:headEnd/>
                <a:tailEnd/>
              </a:ln>
            </p:spPr>
            <p:txBody>
              <a:bodyPr/>
              <a:lstStyle/>
              <a:p>
                <a:endParaRPr lang="it-IT"/>
              </a:p>
            </p:txBody>
          </p:sp>
          <p:sp>
            <p:nvSpPr>
              <p:cNvPr id="480805" name="Oval 2597"/>
              <p:cNvSpPr>
                <a:spLocks noChangeArrowheads="1"/>
              </p:cNvSpPr>
              <p:nvPr/>
            </p:nvSpPr>
            <p:spPr bwMode="auto">
              <a:xfrm>
                <a:off x="2376" y="1786"/>
                <a:ext cx="51" cy="51"/>
              </a:xfrm>
              <a:prstGeom prst="ellipse">
                <a:avLst/>
              </a:prstGeom>
              <a:solidFill>
                <a:srgbClr val="CDCDCD"/>
              </a:solidFill>
              <a:ln w="9525">
                <a:noFill/>
                <a:round/>
                <a:headEnd/>
                <a:tailEnd/>
              </a:ln>
            </p:spPr>
            <p:txBody>
              <a:bodyPr/>
              <a:lstStyle/>
              <a:p>
                <a:endParaRPr lang="it-IT"/>
              </a:p>
            </p:txBody>
          </p:sp>
          <p:sp>
            <p:nvSpPr>
              <p:cNvPr id="480806" name="Oval 2598"/>
              <p:cNvSpPr>
                <a:spLocks noChangeArrowheads="1"/>
              </p:cNvSpPr>
              <p:nvPr/>
            </p:nvSpPr>
            <p:spPr bwMode="auto">
              <a:xfrm>
                <a:off x="2376" y="1788"/>
                <a:ext cx="51" cy="47"/>
              </a:xfrm>
              <a:prstGeom prst="ellipse">
                <a:avLst/>
              </a:prstGeom>
              <a:solidFill>
                <a:srgbClr val="CECECE"/>
              </a:solidFill>
              <a:ln w="9525">
                <a:noFill/>
                <a:round/>
                <a:headEnd/>
                <a:tailEnd/>
              </a:ln>
            </p:spPr>
            <p:txBody>
              <a:bodyPr/>
              <a:lstStyle/>
              <a:p>
                <a:endParaRPr lang="it-IT"/>
              </a:p>
            </p:txBody>
          </p:sp>
          <p:sp>
            <p:nvSpPr>
              <p:cNvPr id="480807" name="Oval 2599"/>
              <p:cNvSpPr>
                <a:spLocks noChangeArrowheads="1"/>
              </p:cNvSpPr>
              <p:nvPr/>
            </p:nvSpPr>
            <p:spPr bwMode="auto">
              <a:xfrm>
                <a:off x="2376" y="1788"/>
                <a:ext cx="49" cy="47"/>
              </a:xfrm>
              <a:prstGeom prst="ellipse">
                <a:avLst/>
              </a:prstGeom>
              <a:solidFill>
                <a:srgbClr val="CFCFCF"/>
              </a:solidFill>
              <a:ln w="9525">
                <a:noFill/>
                <a:round/>
                <a:headEnd/>
                <a:tailEnd/>
              </a:ln>
            </p:spPr>
            <p:txBody>
              <a:bodyPr/>
              <a:lstStyle/>
              <a:p>
                <a:endParaRPr lang="it-IT"/>
              </a:p>
            </p:txBody>
          </p:sp>
          <p:sp>
            <p:nvSpPr>
              <p:cNvPr id="480808" name="Oval 2600"/>
              <p:cNvSpPr>
                <a:spLocks noChangeArrowheads="1"/>
              </p:cNvSpPr>
              <p:nvPr/>
            </p:nvSpPr>
            <p:spPr bwMode="auto">
              <a:xfrm>
                <a:off x="2378" y="1788"/>
                <a:ext cx="47" cy="47"/>
              </a:xfrm>
              <a:prstGeom prst="ellipse">
                <a:avLst/>
              </a:prstGeom>
              <a:solidFill>
                <a:srgbClr val="D0D0D0"/>
              </a:solidFill>
              <a:ln w="9525">
                <a:noFill/>
                <a:round/>
                <a:headEnd/>
                <a:tailEnd/>
              </a:ln>
            </p:spPr>
            <p:txBody>
              <a:bodyPr/>
              <a:lstStyle/>
              <a:p>
                <a:endParaRPr lang="it-IT"/>
              </a:p>
            </p:txBody>
          </p:sp>
          <p:sp>
            <p:nvSpPr>
              <p:cNvPr id="480809" name="Oval 2601"/>
              <p:cNvSpPr>
                <a:spLocks noChangeArrowheads="1"/>
              </p:cNvSpPr>
              <p:nvPr/>
            </p:nvSpPr>
            <p:spPr bwMode="auto">
              <a:xfrm>
                <a:off x="2378" y="1790"/>
                <a:ext cx="47" cy="43"/>
              </a:xfrm>
              <a:prstGeom prst="ellipse">
                <a:avLst/>
              </a:prstGeom>
              <a:solidFill>
                <a:srgbClr val="D1D1D1"/>
              </a:solidFill>
              <a:ln w="9525">
                <a:noFill/>
                <a:round/>
                <a:headEnd/>
                <a:tailEnd/>
              </a:ln>
            </p:spPr>
            <p:txBody>
              <a:bodyPr/>
              <a:lstStyle/>
              <a:p>
                <a:endParaRPr lang="it-IT"/>
              </a:p>
            </p:txBody>
          </p:sp>
          <p:sp>
            <p:nvSpPr>
              <p:cNvPr id="480810" name="Oval 2602"/>
              <p:cNvSpPr>
                <a:spLocks noChangeArrowheads="1"/>
              </p:cNvSpPr>
              <p:nvPr/>
            </p:nvSpPr>
            <p:spPr bwMode="auto">
              <a:xfrm>
                <a:off x="2380" y="1790"/>
                <a:ext cx="43" cy="43"/>
              </a:xfrm>
              <a:prstGeom prst="ellipse">
                <a:avLst/>
              </a:prstGeom>
              <a:solidFill>
                <a:srgbClr val="D2D2D2"/>
              </a:solidFill>
              <a:ln w="9525">
                <a:noFill/>
                <a:round/>
                <a:headEnd/>
                <a:tailEnd/>
              </a:ln>
            </p:spPr>
            <p:txBody>
              <a:bodyPr/>
              <a:lstStyle/>
              <a:p>
                <a:endParaRPr lang="it-IT"/>
              </a:p>
            </p:txBody>
          </p:sp>
          <p:sp>
            <p:nvSpPr>
              <p:cNvPr id="480811" name="Oval 2603"/>
              <p:cNvSpPr>
                <a:spLocks noChangeArrowheads="1"/>
              </p:cNvSpPr>
              <p:nvPr/>
            </p:nvSpPr>
            <p:spPr bwMode="auto">
              <a:xfrm>
                <a:off x="2380" y="1792"/>
                <a:ext cx="43" cy="39"/>
              </a:xfrm>
              <a:prstGeom prst="ellipse">
                <a:avLst/>
              </a:prstGeom>
              <a:solidFill>
                <a:srgbClr val="D2D2D2"/>
              </a:solidFill>
              <a:ln w="9525">
                <a:noFill/>
                <a:round/>
                <a:headEnd/>
                <a:tailEnd/>
              </a:ln>
            </p:spPr>
            <p:txBody>
              <a:bodyPr/>
              <a:lstStyle/>
              <a:p>
                <a:endParaRPr lang="it-IT"/>
              </a:p>
            </p:txBody>
          </p:sp>
          <p:sp>
            <p:nvSpPr>
              <p:cNvPr id="480812" name="Oval 2604"/>
              <p:cNvSpPr>
                <a:spLocks noChangeArrowheads="1"/>
              </p:cNvSpPr>
              <p:nvPr/>
            </p:nvSpPr>
            <p:spPr bwMode="auto">
              <a:xfrm>
                <a:off x="2380" y="1792"/>
                <a:ext cx="41" cy="39"/>
              </a:xfrm>
              <a:prstGeom prst="ellipse">
                <a:avLst/>
              </a:prstGeom>
              <a:solidFill>
                <a:srgbClr val="D3D3D3"/>
              </a:solidFill>
              <a:ln w="9525">
                <a:noFill/>
                <a:round/>
                <a:headEnd/>
                <a:tailEnd/>
              </a:ln>
            </p:spPr>
            <p:txBody>
              <a:bodyPr/>
              <a:lstStyle/>
              <a:p>
                <a:endParaRPr lang="it-IT"/>
              </a:p>
            </p:txBody>
          </p:sp>
          <p:sp>
            <p:nvSpPr>
              <p:cNvPr id="480813" name="Oval 2605"/>
              <p:cNvSpPr>
                <a:spLocks noChangeArrowheads="1"/>
              </p:cNvSpPr>
              <p:nvPr/>
            </p:nvSpPr>
            <p:spPr bwMode="auto">
              <a:xfrm>
                <a:off x="2382" y="1792"/>
                <a:ext cx="39" cy="39"/>
              </a:xfrm>
              <a:prstGeom prst="ellipse">
                <a:avLst/>
              </a:prstGeom>
              <a:solidFill>
                <a:srgbClr val="D4D4D4"/>
              </a:solidFill>
              <a:ln w="9525">
                <a:noFill/>
                <a:round/>
                <a:headEnd/>
                <a:tailEnd/>
              </a:ln>
            </p:spPr>
            <p:txBody>
              <a:bodyPr/>
              <a:lstStyle/>
              <a:p>
                <a:endParaRPr lang="it-IT"/>
              </a:p>
            </p:txBody>
          </p:sp>
          <p:sp>
            <p:nvSpPr>
              <p:cNvPr id="480814" name="Oval 2606"/>
              <p:cNvSpPr>
                <a:spLocks noChangeArrowheads="1"/>
              </p:cNvSpPr>
              <p:nvPr/>
            </p:nvSpPr>
            <p:spPr bwMode="auto">
              <a:xfrm>
                <a:off x="2382" y="1794"/>
                <a:ext cx="39" cy="35"/>
              </a:xfrm>
              <a:prstGeom prst="ellipse">
                <a:avLst/>
              </a:prstGeom>
              <a:solidFill>
                <a:srgbClr val="D4D4D4"/>
              </a:solidFill>
              <a:ln w="9525">
                <a:noFill/>
                <a:round/>
                <a:headEnd/>
                <a:tailEnd/>
              </a:ln>
            </p:spPr>
            <p:txBody>
              <a:bodyPr/>
              <a:lstStyle/>
              <a:p>
                <a:endParaRPr lang="it-IT"/>
              </a:p>
            </p:txBody>
          </p:sp>
          <p:sp>
            <p:nvSpPr>
              <p:cNvPr id="480815" name="Oval 2607"/>
              <p:cNvSpPr>
                <a:spLocks noChangeArrowheads="1"/>
              </p:cNvSpPr>
              <p:nvPr/>
            </p:nvSpPr>
            <p:spPr bwMode="auto">
              <a:xfrm>
                <a:off x="2382" y="1794"/>
                <a:ext cx="37" cy="35"/>
              </a:xfrm>
              <a:prstGeom prst="ellipse">
                <a:avLst/>
              </a:prstGeom>
              <a:solidFill>
                <a:srgbClr val="D5D5D5"/>
              </a:solidFill>
              <a:ln w="9525">
                <a:noFill/>
                <a:round/>
                <a:headEnd/>
                <a:tailEnd/>
              </a:ln>
            </p:spPr>
            <p:txBody>
              <a:bodyPr/>
              <a:lstStyle/>
              <a:p>
                <a:endParaRPr lang="it-IT"/>
              </a:p>
            </p:txBody>
          </p:sp>
          <p:sp>
            <p:nvSpPr>
              <p:cNvPr id="480816" name="Oval 2608"/>
              <p:cNvSpPr>
                <a:spLocks noChangeArrowheads="1"/>
              </p:cNvSpPr>
              <p:nvPr/>
            </p:nvSpPr>
            <p:spPr bwMode="auto">
              <a:xfrm>
                <a:off x="2384" y="1794"/>
                <a:ext cx="35" cy="35"/>
              </a:xfrm>
              <a:prstGeom prst="ellipse">
                <a:avLst/>
              </a:prstGeom>
              <a:solidFill>
                <a:srgbClr val="D5D5D5"/>
              </a:solidFill>
              <a:ln w="9525">
                <a:noFill/>
                <a:round/>
                <a:headEnd/>
                <a:tailEnd/>
              </a:ln>
            </p:spPr>
            <p:txBody>
              <a:bodyPr/>
              <a:lstStyle/>
              <a:p>
                <a:endParaRPr lang="it-IT"/>
              </a:p>
            </p:txBody>
          </p:sp>
          <p:sp>
            <p:nvSpPr>
              <p:cNvPr id="480817" name="Oval 2609"/>
              <p:cNvSpPr>
                <a:spLocks noChangeArrowheads="1"/>
              </p:cNvSpPr>
              <p:nvPr/>
            </p:nvSpPr>
            <p:spPr bwMode="auto">
              <a:xfrm>
                <a:off x="2384" y="1796"/>
                <a:ext cx="35" cy="31"/>
              </a:xfrm>
              <a:prstGeom prst="ellipse">
                <a:avLst/>
              </a:prstGeom>
              <a:solidFill>
                <a:srgbClr val="D6D6D6"/>
              </a:solidFill>
              <a:ln w="9525">
                <a:noFill/>
                <a:round/>
                <a:headEnd/>
                <a:tailEnd/>
              </a:ln>
            </p:spPr>
            <p:txBody>
              <a:bodyPr/>
              <a:lstStyle/>
              <a:p>
                <a:endParaRPr lang="it-IT"/>
              </a:p>
            </p:txBody>
          </p:sp>
          <p:sp>
            <p:nvSpPr>
              <p:cNvPr id="480818" name="Oval 2610"/>
              <p:cNvSpPr>
                <a:spLocks noChangeArrowheads="1"/>
              </p:cNvSpPr>
              <p:nvPr/>
            </p:nvSpPr>
            <p:spPr bwMode="auto">
              <a:xfrm>
                <a:off x="2386" y="1796"/>
                <a:ext cx="31" cy="31"/>
              </a:xfrm>
              <a:prstGeom prst="ellipse">
                <a:avLst/>
              </a:prstGeom>
              <a:solidFill>
                <a:srgbClr val="D7D7D7"/>
              </a:solidFill>
              <a:ln w="9525">
                <a:noFill/>
                <a:round/>
                <a:headEnd/>
                <a:tailEnd/>
              </a:ln>
            </p:spPr>
            <p:txBody>
              <a:bodyPr/>
              <a:lstStyle/>
              <a:p>
                <a:endParaRPr lang="it-IT"/>
              </a:p>
            </p:txBody>
          </p:sp>
          <p:sp>
            <p:nvSpPr>
              <p:cNvPr id="480819" name="Oval 2611"/>
              <p:cNvSpPr>
                <a:spLocks noChangeArrowheads="1"/>
              </p:cNvSpPr>
              <p:nvPr/>
            </p:nvSpPr>
            <p:spPr bwMode="auto">
              <a:xfrm>
                <a:off x="2386" y="1798"/>
                <a:ext cx="31" cy="27"/>
              </a:xfrm>
              <a:prstGeom prst="ellipse">
                <a:avLst/>
              </a:prstGeom>
              <a:solidFill>
                <a:srgbClr val="D7D7D7"/>
              </a:solidFill>
              <a:ln w="9525">
                <a:noFill/>
                <a:round/>
                <a:headEnd/>
                <a:tailEnd/>
              </a:ln>
            </p:spPr>
            <p:txBody>
              <a:bodyPr/>
              <a:lstStyle/>
              <a:p>
                <a:endParaRPr lang="it-IT"/>
              </a:p>
            </p:txBody>
          </p:sp>
          <p:sp>
            <p:nvSpPr>
              <p:cNvPr id="480820" name="Oval 2612"/>
              <p:cNvSpPr>
                <a:spLocks noChangeArrowheads="1"/>
              </p:cNvSpPr>
              <p:nvPr/>
            </p:nvSpPr>
            <p:spPr bwMode="auto">
              <a:xfrm>
                <a:off x="2388" y="1798"/>
                <a:ext cx="27" cy="27"/>
              </a:xfrm>
              <a:prstGeom prst="ellipse">
                <a:avLst/>
              </a:prstGeom>
              <a:solidFill>
                <a:srgbClr val="D8D8D8"/>
              </a:solidFill>
              <a:ln w="9525">
                <a:noFill/>
                <a:round/>
                <a:headEnd/>
                <a:tailEnd/>
              </a:ln>
            </p:spPr>
            <p:txBody>
              <a:bodyPr/>
              <a:lstStyle/>
              <a:p>
                <a:endParaRPr lang="it-IT"/>
              </a:p>
            </p:txBody>
          </p:sp>
          <p:sp>
            <p:nvSpPr>
              <p:cNvPr id="480821" name="Oval 2613"/>
              <p:cNvSpPr>
                <a:spLocks noChangeArrowheads="1"/>
              </p:cNvSpPr>
              <p:nvPr/>
            </p:nvSpPr>
            <p:spPr bwMode="auto">
              <a:xfrm>
                <a:off x="2388" y="1798"/>
                <a:ext cx="27" cy="27"/>
              </a:xfrm>
              <a:prstGeom prst="ellipse">
                <a:avLst/>
              </a:prstGeom>
              <a:solidFill>
                <a:srgbClr val="D8D8D8"/>
              </a:solidFill>
              <a:ln w="9525">
                <a:noFill/>
                <a:round/>
                <a:headEnd/>
                <a:tailEnd/>
              </a:ln>
            </p:spPr>
            <p:txBody>
              <a:bodyPr/>
              <a:lstStyle/>
              <a:p>
                <a:endParaRPr lang="it-IT"/>
              </a:p>
            </p:txBody>
          </p:sp>
          <p:sp>
            <p:nvSpPr>
              <p:cNvPr id="480822" name="Oval 2614"/>
              <p:cNvSpPr>
                <a:spLocks noChangeArrowheads="1"/>
              </p:cNvSpPr>
              <p:nvPr/>
            </p:nvSpPr>
            <p:spPr bwMode="auto">
              <a:xfrm>
                <a:off x="2388" y="1800"/>
                <a:ext cx="25" cy="23"/>
              </a:xfrm>
              <a:prstGeom prst="ellipse">
                <a:avLst/>
              </a:prstGeom>
              <a:solidFill>
                <a:srgbClr val="D8D8D8"/>
              </a:solidFill>
              <a:ln w="9525">
                <a:noFill/>
                <a:round/>
                <a:headEnd/>
                <a:tailEnd/>
              </a:ln>
            </p:spPr>
            <p:txBody>
              <a:bodyPr/>
              <a:lstStyle/>
              <a:p>
                <a:endParaRPr lang="it-IT"/>
              </a:p>
            </p:txBody>
          </p:sp>
          <p:sp>
            <p:nvSpPr>
              <p:cNvPr id="480823" name="Oval 2615"/>
              <p:cNvSpPr>
                <a:spLocks noChangeArrowheads="1"/>
              </p:cNvSpPr>
              <p:nvPr/>
            </p:nvSpPr>
            <p:spPr bwMode="auto">
              <a:xfrm>
                <a:off x="2390" y="1800"/>
                <a:ext cx="23" cy="23"/>
              </a:xfrm>
              <a:prstGeom prst="ellipse">
                <a:avLst/>
              </a:prstGeom>
              <a:solidFill>
                <a:srgbClr val="D9D9D9"/>
              </a:solidFill>
              <a:ln w="9525">
                <a:noFill/>
                <a:round/>
                <a:headEnd/>
                <a:tailEnd/>
              </a:ln>
            </p:spPr>
            <p:txBody>
              <a:bodyPr/>
              <a:lstStyle/>
              <a:p>
                <a:endParaRPr lang="it-IT"/>
              </a:p>
            </p:txBody>
          </p:sp>
          <p:sp>
            <p:nvSpPr>
              <p:cNvPr id="480824" name="Oval 2616"/>
              <p:cNvSpPr>
                <a:spLocks noChangeArrowheads="1"/>
              </p:cNvSpPr>
              <p:nvPr/>
            </p:nvSpPr>
            <p:spPr bwMode="auto">
              <a:xfrm>
                <a:off x="2390" y="1802"/>
                <a:ext cx="23" cy="19"/>
              </a:xfrm>
              <a:prstGeom prst="ellipse">
                <a:avLst/>
              </a:prstGeom>
              <a:solidFill>
                <a:srgbClr val="D9D9D9"/>
              </a:solidFill>
              <a:ln w="9525">
                <a:noFill/>
                <a:round/>
                <a:headEnd/>
                <a:tailEnd/>
              </a:ln>
            </p:spPr>
            <p:txBody>
              <a:bodyPr/>
              <a:lstStyle/>
              <a:p>
                <a:endParaRPr lang="it-IT"/>
              </a:p>
            </p:txBody>
          </p:sp>
          <p:sp>
            <p:nvSpPr>
              <p:cNvPr id="480825" name="Oval 2617"/>
              <p:cNvSpPr>
                <a:spLocks noChangeArrowheads="1"/>
              </p:cNvSpPr>
              <p:nvPr/>
            </p:nvSpPr>
            <p:spPr bwMode="auto">
              <a:xfrm>
                <a:off x="2390" y="1802"/>
                <a:ext cx="21" cy="19"/>
              </a:xfrm>
              <a:prstGeom prst="ellipse">
                <a:avLst/>
              </a:prstGeom>
              <a:solidFill>
                <a:srgbClr val="DADADA"/>
              </a:solidFill>
              <a:ln w="9525">
                <a:noFill/>
                <a:round/>
                <a:headEnd/>
                <a:tailEnd/>
              </a:ln>
            </p:spPr>
            <p:txBody>
              <a:bodyPr/>
              <a:lstStyle/>
              <a:p>
                <a:endParaRPr lang="it-IT"/>
              </a:p>
            </p:txBody>
          </p:sp>
          <p:sp>
            <p:nvSpPr>
              <p:cNvPr id="480826" name="Oval 2618"/>
              <p:cNvSpPr>
                <a:spLocks noChangeArrowheads="1"/>
              </p:cNvSpPr>
              <p:nvPr/>
            </p:nvSpPr>
            <p:spPr bwMode="auto">
              <a:xfrm>
                <a:off x="2392" y="1802"/>
                <a:ext cx="19" cy="19"/>
              </a:xfrm>
              <a:prstGeom prst="ellipse">
                <a:avLst/>
              </a:prstGeom>
              <a:solidFill>
                <a:srgbClr val="DADADA"/>
              </a:solidFill>
              <a:ln w="9525">
                <a:noFill/>
                <a:round/>
                <a:headEnd/>
                <a:tailEnd/>
              </a:ln>
            </p:spPr>
            <p:txBody>
              <a:bodyPr/>
              <a:lstStyle/>
              <a:p>
                <a:endParaRPr lang="it-IT"/>
              </a:p>
            </p:txBody>
          </p:sp>
          <p:sp>
            <p:nvSpPr>
              <p:cNvPr id="480827" name="Oval 2619"/>
              <p:cNvSpPr>
                <a:spLocks noChangeArrowheads="1"/>
              </p:cNvSpPr>
              <p:nvPr/>
            </p:nvSpPr>
            <p:spPr bwMode="auto">
              <a:xfrm>
                <a:off x="2392" y="1804"/>
                <a:ext cx="19" cy="15"/>
              </a:xfrm>
              <a:prstGeom prst="ellipse">
                <a:avLst/>
              </a:prstGeom>
              <a:solidFill>
                <a:srgbClr val="DADADA"/>
              </a:solidFill>
              <a:ln w="9525">
                <a:noFill/>
                <a:round/>
                <a:headEnd/>
                <a:tailEnd/>
              </a:ln>
            </p:spPr>
            <p:txBody>
              <a:bodyPr/>
              <a:lstStyle/>
              <a:p>
                <a:endParaRPr lang="it-IT"/>
              </a:p>
            </p:txBody>
          </p:sp>
          <p:sp>
            <p:nvSpPr>
              <p:cNvPr id="480828" name="Oval 2620"/>
              <p:cNvSpPr>
                <a:spLocks noChangeArrowheads="1"/>
              </p:cNvSpPr>
              <p:nvPr/>
            </p:nvSpPr>
            <p:spPr bwMode="auto">
              <a:xfrm>
                <a:off x="2395" y="1804"/>
                <a:ext cx="14" cy="15"/>
              </a:xfrm>
              <a:prstGeom prst="ellipse">
                <a:avLst/>
              </a:prstGeom>
              <a:solidFill>
                <a:srgbClr val="DBDBDB"/>
              </a:solidFill>
              <a:ln w="9525">
                <a:noFill/>
                <a:round/>
                <a:headEnd/>
                <a:tailEnd/>
              </a:ln>
            </p:spPr>
            <p:txBody>
              <a:bodyPr/>
              <a:lstStyle/>
              <a:p>
                <a:endParaRPr lang="it-IT"/>
              </a:p>
            </p:txBody>
          </p:sp>
          <p:sp>
            <p:nvSpPr>
              <p:cNvPr id="480829" name="Oval 2621"/>
              <p:cNvSpPr>
                <a:spLocks noChangeArrowheads="1"/>
              </p:cNvSpPr>
              <p:nvPr/>
            </p:nvSpPr>
            <p:spPr bwMode="auto">
              <a:xfrm>
                <a:off x="2395" y="1804"/>
                <a:ext cx="14" cy="15"/>
              </a:xfrm>
              <a:prstGeom prst="ellipse">
                <a:avLst/>
              </a:prstGeom>
              <a:solidFill>
                <a:srgbClr val="DBDBDB"/>
              </a:solidFill>
              <a:ln w="9525">
                <a:noFill/>
                <a:round/>
                <a:headEnd/>
                <a:tailEnd/>
              </a:ln>
            </p:spPr>
            <p:txBody>
              <a:bodyPr/>
              <a:lstStyle/>
              <a:p>
                <a:endParaRPr lang="it-IT"/>
              </a:p>
            </p:txBody>
          </p:sp>
          <p:sp>
            <p:nvSpPr>
              <p:cNvPr id="480830" name="Oval 2622"/>
              <p:cNvSpPr>
                <a:spLocks noChangeArrowheads="1"/>
              </p:cNvSpPr>
              <p:nvPr/>
            </p:nvSpPr>
            <p:spPr bwMode="auto">
              <a:xfrm>
                <a:off x="2397" y="1806"/>
                <a:ext cx="10" cy="11"/>
              </a:xfrm>
              <a:prstGeom prst="ellipse">
                <a:avLst/>
              </a:prstGeom>
              <a:solidFill>
                <a:srgbClr val="DBDBDB"/>
              </a:solidFill>
              <a:ln w="9525">
                <a:noFill/>
                <a:round/>
                <a:headEnd/>
                <a:tailEnd/>
              </a:ln>
            </p:spPr>
            <p:txBody>
              <a:bodyPr/>
              <a:lstStyle/>
              <a:p>
                <a:endParaRPr lang="it-IT"/>
              </a:p>
            </p:txBody>
          </p:sp>
          <p:sp>
            <p:nvSpPr>
              <p:cNvPr id="480831" name="Oval 2623"/>
              <p:cNvSpPr>
                <a:spLocks noChangeArrowheads="1"/>
              </p:cNvSpPr>
              <p:nvPr/>
            </p:nvSpPr>
            <p:spPr bwMode="auto">
              <a:xfrm>
                <a:off x="2397" y="1806"/>
                <a:ext cx="10" cy="11"/>
              </a:xfrm>
              <a:prstGeom prst="ellipse">
                <a:avLst/>
              </a:prstGeom>
              <a:solidFill>
                <a:srgbClr val="DBDBDB"/>
              </a:solidFill>
              <a:ln w="9525">
                <a:noFill/>
                <a:round/>
                <a:headEnd/>
                <a:tailEnd/>
              </a:ln>
            </p:spPr>
            <p:txBody>
              <a:bodyPr/>
              <a:lstStyle/>
              <a:p>
                <a:endParaRPr lang="it-IT"/>
              </a:p>
            </p:txBody>
          </p:sp>
          <p:sp>
            <p:nvSpPr>
              <p:cNvPr id="480832" name="Oval 2624"/>
              <p:cNvSpPr>
                <a:spLocks noChangeArrowheads="1"/>
              </p:cNvSpPr>
              <p:nvPr/>
            </p:nvSpPr>
            <p:spPr bwMode="auto">
              <a:xfrm>
                <a:off x="2397" y="1806"/>
                <a:ext cx="8" cy="11"/>
              </a:xfrm>
              <a:prstGeom prst="ellipse">
                <a:avLst/>
              </a:prstGeom>
              <a:solidFill>
                <a:srgbClr val="DCDCDC"/>
              </a:solidFill>
              <a:ln w="9525">
                <a:noFill/>
                <a:round/>
                <a:headEnd/>
                <a:tailEnd/>
              </a:ln>
            </p:spPr>
            <p:txBody>
              <a:bodyPr/>
              <a:lstStyle/>
              <a:p>
                <a:endParaRPr lang="it-IT"/>
              </a:p>
            </p:txBody>
          </p:sp>
          <p:sp>
            <p:nvSpPr>
              <p:cNvPr id="480833" name="Oval 2625"/>
              <p:cNvSpPr>
                <a:spLocks noChangeArrowheads="1"/>
              </p:cNvSpPr>
              <p:nvPr/>
            </p:nvSpPr>
            <p:spPr bwMode="auto">
              <a:xfrm>
                <a:off x="2399" y="1808"/>
                <a:ext cx="6" cy="6"/>
              </a:xfrm>
              <a:prstGeom prst="ellipse">
                <a:avLst/>
              </a:prstGeom>
              <a:solidFill>
                <a:srgbClr val="DCDCDC"/>
              </a:solidFill>
              <a:ln w="9525">
                <a:noFill/>
                <a:round/>
                <a:headEnd/>
                <a:tailEnd/>
              </a:ln>
            </p:spPr>
            <p:txBody>
              <a:bodyPr/>
              <a:lstStyle/>
              <a:p>
                <a:endParaRPr lang="it-IT"/>
              </a:p>
            </p:txBody>
          </p:sp>
          <p:sp>
            <p:nvSpPr>
              <p:cNvPr id="480834" name="Oval 2626"/>
              <p:cNvSpPr>
                <a:spLocks noChangeArrowheads="1"/>
              </p:cNvSpPr>
              <p:nvPr/>
            </p:nvSpPr>
            <p:spPr bwMode="auto">
              <a:xfrm>
                <a:off x="2399" y="1808"/>
                <a:ext cx="6" cy="6"/>
              </a:xfrm>
              <a:prstGeom prst="ellipse">
                <a:avLst/>
              </a:prstGeom>
              <a:solidFill>
                <a:srgbClr val="DCDCDC"/>
              </a:solidFill>
              <a:ln w="9525">
                <a:noFill/>
                <a:round/>
                <a:headEnd/>
                <a:tailEnd/>
              </a:ln>
            </p:spPr>
            <p:txBody>
              <a:bodyPr/>
              <a:lstStyle/>
              <a:p>
                <a:endParaRPr lang="it-IT"/>
              </a:p>
            </p:txBody>
          </p:sp>
          <p:sp>
            <p:nvSpPr>
              <p:cNvPr id="480835" name="Oval 2627"/>
              <p:cNvSpPr>
                <a:spLocks noChangeArrowheads="1"/>
              </p:cNvSpPr>
              <p:nvPr/>
            </p:nvSpPr>
            <p:spPr bwMode="auto">
              <a:xfrm>
                <a:off x="2399" y="1808"/>
                <a:ext cx="4" cy="6"/>
              </a:xfrm>
              <a:prstGeom prst="ellipse">
                <a:avLst/>
              </a:prstGeom>
              <a:solidFill>
                <a:srgbClr val="DCDCDC"/>
              </a:solidFill>
              <a:ln w="9525">
                <a:noFill/>
                <a:round/>
                <a:headEnd/>
                <a:tailEnd/>
              </a:ln>
            </p:spPr>
            <p:txBody>
              <a:bodyPr/>
              <a:lstStyle/>
              <a:p>
                <a:endParaRPr lang="it-IT"/>
              </a:p>
            </p:txBody>
          </p:sp>
        </p:grpSp>
        <p:sp>
          <p:nvSpPr>
            <p:cNvPr id="480836" name="Oval 2628"/>
            <p:cNvSpPr>
              <a:spLocks noChangeArrowheads="1"/>
            </p:cNvSpPr>
            <p:nvPr/>
          </p:nvSpPr>
          <p:spPr bwMode="auto">
            <a:xfrm>
              <a:off x="2297" y="1713"/>
              <a:ext cx="209" cy="197"/>
            </a:xfrm>
            <a:prstGeom prst="ellipse">
              <a:avLst/>
            </a:prstGeom>
            <a:noFill/>
            <a:ln w="3175">
              <a:solidFill>
                <a:srgbClr val="000000"/>
              </a:solidFill>
              <a:round/>
              <a:headEnd/>
              <a:tailEnd/>
            </a:ln>
          </p:spPr>
          <p:txBody>
            <a:bodyPr/>
            <a:lstStyle/>
            <a:p>
              <a:endParaRPr lang="it-IT"/>
            </a:p>
          </p:txBody>
        </p:sp>
      </p:grpSp>
      <p:grpSp>
        <p:nvGrpSpPr>
          <p:cNvPr id="480837" name="Group 2629"/>
          <p:cNvGrpSpPr>
            <a:grpSpLocks/>
          </p:cNvGrpSpPr>
          <p:nvPr/>
        </p:nvGrpSpPr>
        <p:grpSpPr bwMode="auto">
          <a:xfrm>
            <a:off x="2711450" y="1292225"/>
            <a:ext cx="568325" cy="312738"/>
            <a:chOff x="2526" y="966"/>
            <a:chExt cx="358" cy="197"/>
          </a:xfrm>
        </p:grpSpPr>
        <p:grpSp>
          <p:nvGrpSpPr>
            <p:cNvPr id="480838" name="Group 2630"/>
            <p:cNvGrpSpPr>
              <a:grpSpLocks/>
            </p:cNvGrpSpPr>
            <p:nvPr/>
          </p:nvGrpSpPr>
          <p:grpSpPr bwMode="auto">
            <a:xfrm>
              <a:off x="2675" y="966"/>
              <a:ext cx="209" cy="197"/>
              <a:chOff x="2675" y="966"/>
              <a:chExt cx="209" cy="197"/>
            </a:xfrm>
          </p:grpSpPr>
          <p:grpSp>
            <p:nvGrpSpPr>
              <p:cNvPr id="480839" name="Group 2631"/>
              <p:cNvGrpSpPr>
                <a:grpSpLocks/>
              </p:cNvGrpSpPr>
              <p:nvPr/>
            </p:nvGrpSpPr>
            <p:grpSpPr bwMode="auto">
              <a:xfrm>
                <a:off x="2675" y="966"/>
                <a:ext cx="209" cy="197"/>
                <a:chOff x="2675" y="966"/>
                <a:chExt cx="209" cy="197"/>
              </a:xfrm>
            </p:grpSpPr>
            <p:sp>
              <p:nvSpPr>
                <p:cNvPr id="480840" name="Oval 2632"/>
                <p:cNvSpPr>
                  <a:spLocks noChangeArrowheads="1"/>
                </p:cNvSpPr>
                <p:nvPr/>
              </p:nvSpPr>
              <p:spPr bwMode="auto">
                <a:xfrm>
                  <a:off x="2675" y="966"/>
                  <a:ext cx="209" cy="197"/>
                </a:xfrm>
                <a:prstGeom prst="ellipse">
                  <a:avLst/>
                </a:prstGeom>
                <a:solidFill>
                  <a:srgbClr val="000000"/>
                </a:solidFill>
                <a:ln w="9525">
                  <a:noFill/>
                  <a:round/>
                  <a:headEnd/>
                  <a:tailEnd/>
                </a:ln>
              </p:spPr>
              <p:txBody>
                <a:bodyPr/>
                <a:lstStyle/>
                <a:p>
                  <a:endParaRPr lang="it-IT"/>
                </a:p>
              </p:txBody>
            </p:sp>
            <p:sp>
              <p:nvSpPr>
                <p:cNvPr id="480841" name="Oval 2633"/>
                <p:cNvSpPr>
                  <a:spLocks noChangeArrowheads="1"/>
                </p:cNvSpPr>
                <p:nvPr/>
              </p:nvSpPr>
              <p:spPr bwMode="auto">
                <a:xfrm>
                  <a:off x="2677" y="968"/>
                  <a:ext cx="205" cy="193"/>
                </a:xfrm>
                <a:prstGeom prst="ellipse">
                  <a:avLst/>
                </a:prstGeom>
                <a:solidFill>
                  <a:srgbClr val="090909"/>
                </a:solidFill>
                <a:ln w="9525">
                  <a:noFill/>
                  <a:round/>
                  <a:headEnd/>
                  <a:tailEnd/>
                </a:ln>
              </p:spPr>
              <p:txBody>
                <a:bodyPr/>
                <a:lstStyle/>
                <a:p>
                  <a:endParaRPr lang="it-IT"/>
                </a:p>
              </p:txBody>
            </p:sp>
            <p:sp>
              <p:nvSpPr>
                <p:cNvPr id="480842" name="Oval 2634"/>
                <p:cNvSpPr>
                  <a:spLocks noChangeArrowheads="1"/>
                </p:cNvSpPr>
                <p:nvPr/>
              </p:nvSpPr>
              <p:spPr bwMode="auto">
                <a:xfrm>
                  <a:off x="2677" y="968"/>
                  <a:ext cx="205" cy="193"/>
                </a:xfrm>
                <a:prstGeom prst="ellipse">
                  <a:avLst/>
                </a:prstGeom>
                <a:solidFill>
                  <a:srgbClr val="0D0D0D"/>
                </a:solidFill>
                <a:ln w="9525">
                  <a:noFill/>
                  <a:round/>
                  <a:headEnd/>
                  <a:tailEnd/>
                </a:ln>
              </p:spPr>
              <p:txBody>
                <a:bodyPr/>
                <a:lstStyle/>
                <a:p>
                  <a:endParaRPr lang="it-IT"/>
                </a:p>
              </p:txBody>
            </p:sp>
            <p:sp>
              <p:nvSpPr>
                <p:cNvPr id="480843" name="Oval 2635"/>
                <p:cNvSpPr>
                  <a:spLocks noChangeArrowheads="1"/>
                </p:cNvSpPr>
                <p:nvPr/>
              </p:nvSpPr>
              <p:spPr bwMode="auto">
                <a:xfrm>
                  <a:off x="2677" y="968"/>
                  <a:ext cx="202" cy="193"/>
                </a:xfrm>
                <a:prstGeom prst="ellipse">
                  <a:avLst/>
                </a:prstGeom>
                <a:solidFill>
                  <a:srgbClr val="101010"/>
                </a:solidFill>
                <a:ln w="9525">
                  <a:noFill/>
                  <a:round/>
                  <a:headEnd/>
                  <a:tailEnd/>
                </a:ln>
              </p:spPr>
              <p:txBody>
                <a:bodyPr/>
                <a:lstStyle/>
                <a:p>
                  <a:endParaRPr lang="it-IT"/>
                </a:p>
              </p:txBody>
            </p:sp>
            <p:sp>
              <p:nvSpPr>
                <p:cNvPr id="480844" name="Oval 2636"/>
                <p:cNvSpPr>
                  <a:spLocks noChangeArrowheads="1"/>
                </p:cNvSpPr>
                <p:nvPr/>
              </p:nvSpPr>
              <p:spPr bwMode="auto">
                <a:xfrm>
                  <a:off x="2679" y="970"/>
                  <a:ext cx="200" cy="188"/>
                </a:xfrm>
                <a:prstGeom prst="ellipse">
                  <a:avLst/>
                </a:prstGeom>
                <a:solidFill>
                  <a:srgbClr val="131313"/>
                </a:solidFill>
                <a:ln w="9525">
                  <a:noFill/>
                  <a:round/>
                  <a:headEnd/>
                  <a:tailEnd/>
                </a:ln>
              </p:spPr>
              <p:txBody>
                <a:bodyPr/>
                <a:lstStyle/>
                <a:p>
                  <a:endParaRPr lang="it-IT"/>
                </a:p>
              </p:txBody>
            </p:sp>
            <p:sp>
              <p:nvSpPr>
                <p:cNvPr id="480845" name="Oval 2637"/>
                <p:cNvSpPr>
                  <a:spLocks noChangeArrowheads="1"/>
                </p:cNvSpPr>
                <p:nvPr/>
              </p:nvSpPr>
              <p:spPr bwMode="auto">
                <a:xfrm>
                  <a:off x="2679" y="970"/>
                  <a:ext cx="200" cy="188"/>
                </a:xfrm>
                <a:prstGeom prst="ellipse">
                  <a:avLst/>
                </a:prstGeom>
                <a:solidFill>
                  <a:srgbClr val="161616"/>
                </a:solidFill>
                <a:ln w="9525">
                  <a:noFill/>
                  <a:round/>
                  <a:headEnd/>
                  <a:tailEnd/>
                </a:ln>
              </p:spPr>
              <p:txBody>
                <a:bodyPr/>
                <a:lstStyle/>
                <a:p>
                  <a:endParaRPr lang="it-IT"/>
                </a:p>
              </p:txBody>
            </p:sp>
            <p:sp>
              <p:nvSpPr>
                <p:cNvPr id="480846" name="Oval 2638"/>
                <p:cNvSpPr>
                  <a:spLocks noChangeArrowheads="1"/>
                </p:cNvSpPr>
                <p:nvPr/>
              </p:nvSpPr>
              <p:spPr bwMode="auto">
                <a:xfrm>
                  <a:off x="2681" y="972"/>
                  <a:ext cx="196" cy="184"/>
                </a:xfrm>
                <a:prstGeom prst="ellipse">
                  <a:avLst/>
                </a:prstGeom>
                <a:solidFill>
                  <a:srgbClr val="191919"/>
                </a:solidFill>
                <a:ln w="9525">
                  <a:noFill/>
                  <a:round/>
                  <a:headEnd/>
                  <a:tailEnd/>
                </a:ln>
              </p:spPr>
              <p:txBody>
                <a:bodyPr/>
                <a:lstStyle/>
                <a:p>
                  <a:endParaRPr lang="it-IT"/>
                </a:p>
              </p:txBody>
            </p:sp>
            <p:sp>
              <p:nvSpPr>
                <p:cNvPr id="480847" name="Oval 2639"/>
                <p:cNvSpPr>
                  <a:spLocks noChangeArrowheads="1"/>
                </p:cNvSpPr>
                <p:nvPr/>
              </p:nvSpPr>
              <p:spPr bwMode="auto">
                <a:xfrm>
                  <a:off x="2681" y="972"/>
                  <a:ext cx="196" cy="184"/>
                </a:xfrm>
                <a:prstGeom prst="ellipse">
                  <a:avLst/>
                </a:prstGeom>
                <a:solidFill>
                  <a:srgbClr val="1B1B1B"/>
                </a:solidFill>
                <a:ln w="9525">
                  <a:noFill/>
                  <a:round/>
                  <a:headEnd/>
                  <a:tailEnd/>
                </a:ln>
              </p:spPr>
              <p:txBody>
                <a:bodyPr/>
                <a:lstStyle/>
                <a:p>
                  <a:endParaRPr lang="it-IT"/>
                </a:p>
              </p:txBody>
            </p:sp>
            <p:sp>
              <p:nvSpPr>
                <p:cNvPr id="480848" name="Oval 2640"/>
                <p:cNvSpPr>
                  <a:spLocks noChangeArrowheads="1"/>
                </p:cNvSpPr>
                <p:nvPr/>
              </p:nvSpPr>
              <p:spPr bwMode="auto">
                <a:xfrm>
                  <a:off x="2681" y="972"/>
                  <a:ext cx="196" cy="184"/>
                </a:xfrm>
                <a:prstGeom prst="ellipse">
                  <a:avLst/>
                </a:prstGeom>
                <a:solidFill>
                  <a:srgbClr val="1D1D1D"/>
                </a:solidFill>
                <a:ln w="9525">
                  <a:noFill/>
                  <a:round/>
                  <a:headEnd/>
                  <a:tailEnd/>
                </a:ln>
              </p:spPr>
              <p:txBody>
                <a:bodyPr/>
                <a:lstStyle/>
                <a:p>
                  <a:endParaRPr lang="it-IT"/>
                </a:p>
              </p:txBody>
            </p:sp>
            <p:sp>
              <p:nvSpPr>
                <p:cNvPr id="480849" name="Oval 2641"/>
                <p:cNvSpPr>
                  <a:spLocks noChangeArrowheads="1"/>
                </p:cNvSpPr>
                <p:nvPr/>
              </p:nvSpPr>
              <p:spPr bwMode="auto">
                <a:xfrm>
                  <a:off x="2683" y="974"/>
                  <a:ext cx="192" cy="180"/>
                </a:xfrm>
                <a:prstGeom prst="ellipse">
                  <a:avLst/>
                </a:prstGeom>
                <a:solidFill>
                  <a:srgbClr val="202020"/>
                </a:solidFill>
                <a:ln w="9525">
                  <a:noFill/>
                  <a:round/>
                  <a:headEnd/>
                  <a:tailEnd/>
                </a:ln>
              </p:spPr>
              <p:txBody>
                <a:bodyPr/>
                <a:lstStyle/>
                <a:p>
                  <a:endParaRPr lang="it-IT"/>
                </a:p>
              </p:txBody>
            </p:sp>
            <p:sp>
              <p:nvSpPr>
                <p:cNvPr id="480850" name="Oval 2642"/>
                <p:cNvSpPr>
                  <a:spLocks noChangeArrowheads="1"/>
                </p:cNvSpPr>
                <p:nvPr/>
              </p:nvSpPr>
              <p:spPr bwMode="auto">
                <a:xfrm>
                  <a:off x="2683" y="974"/>
                  <a:ext cx="192" cy="180"/>
                </a:xfrm>
                <a:prstGeom prst="ellipse">
                  <a:avLst/>
                </a:prstGeom>
                <a:solidFill>
                  <a:srgbClr val="222222"/>
                </a:solidFill>
                <a:ln w="9525">
                  <a:noFill/>
                  <a:round/>
                  <a:headEnd/>
                  <a:tailEnd/>
                </a:ln>
              </p:spPr>
              <p:txBody>
                <a:bodyPr/>
                <a:lstStyle/>
                <a:p>
                  <a:endParaRPr lang="it-IT"/>
                </a:p>
              </p:txBody>
            </p:sp>
            <p:sp>
              <p:nvSpPr>
                <p:cNvPr id="480851" name="Oval 2643"/>
                <p:cNvSpPr>
                  <a:spLocks noChangeArrowheads="1"/>
                </p:cNvSpPr>
                <p:nvPr/>
              </p:nvSpPr>
              <p:spPr bwMode="auto">
                <a:xfrm>
                  <a:off x="2685" y="974"/>
                  <a:ext cx="188" cy="180"/>
                </a:xfrm>
                <a:prstGeom prst="ellipse">
                  <a:avLst/>
                </a:prstGeom>
                <a:solidFill>
                  <a:srgbClr val="242424"/>
                </a:solidFill>
                <a:ln w="9525">
                  <a:noFill/>
                  <a:round/>
                  <a:headEnd/>
                  <a:tailEnd/>
                </a:ln>
              </p:spPr>
              <p:txBody>
                <a:bodyPr/>
                <a:lstStyle/>
                <a:p>
                  <a:endParaRPr lang="it-IT"/>
                </a:p>
              </p:txBody>
            </p:sp>
            <p:sp>
              <p:nvSpPr>
                <p:cNvPr id="480852" name="Oval 2644"/>
                <p:cNvSpPr>
                  <a:spLocks noChangeArrowheads="1"/>
                </p:cNvSpPr>
                <p:nvPr/>
              </p:nvSpPr>
              <p:spPr bwMode="auto">
                <a:xfrm>
                  <a:off x="2685" y="976"/>
                  <a:ext cx="188" cy="176"/>
                </a:xfrm>
                <a:prstGeom prst="ellipse">
                  <a:avLst/>
                </a:prstGeom>
                <a:solidFill>
                  <a:srgbClr val="262626"/>
                </a:solidFill>
                <a:ln w="9525">
                  <a:noFill/>
                  <a:round/>
                  <a:headEnd/>
                  <a:tailEnd/>
                </a:ln>
              </p:spPr>
              <p:txBody>
                <a:bodyPr/>
                <a:lstStyle/>
                <a:p>
                  <a:endParaRPr lang="it-IT"/>
                </a:p>
              </p:txBody>
            </p:sp>
            <p:sp>
              <p:nvSpPr>
                <p:cNvPr id="480853" name="Oval 2645"/>
                <p:cNvSpPr>
                  <a:spLocks noChangeArrowheads="1"/>
                </p:cNvSpPr>
                <p:nvPr/>
              </p:nvSpPr>
              <p:spPr bwMode="auto">
                <a:xfrm>
                  <a:off x="2685" y="976"/>
                  <a:ext cx="186" cy="176"/>
                </a:xfrm>
                <a:prstGeom prst="ellipse">
                  <a:avLst/>
                </a:prstGeom>
                <a:solidFill>
                  <a:srgbClr val="292929"/>
                </a:solidFill>
                <a:ln w="9525">
                  <a:noFill/>
                  <a:round/>
                  <a:headEnd/>
                  <a:tailEnd/>
                </a:ln>
              </p:spPr>
              <p:txBody>
                <a:bodyPr/>
                <a:lstStyle/>
                <a:p>
                  <a:endParaRPr lang="it-IT"/>
                </a:p>
              </p:txBody>
            </p:sp>
            <p:sp>
              <p:nvSpPr>
                <p:cNvPr id="480854" name="Oval 2646"/>
                <p:cNvSpPr>
                  <a:spLocks noChangeArrowheads="1"/>
                </p:cNvSpPr>
                <p:nvPr/>
              </p:nvSpPr>
              <p:spPr bwMode="auto">
                <a:xfrm>
                  <a:off x="2687" y="978"/>
                  <a:ext cx="184" cy="172"/>
                </a:xfrm>
                <a:prstGeom prst="ellipse">
                  <a:avLst/>
                </a:prstGeom>
                <a:solidFill>
                  <a:srgbClr val="2B2B2B"/>
                </a:solidFill>
                <a:ln w="9525">
                  <a:noFill/>
                  <a:round/>
                  <a:headEnd/>
                  <a:tailEnd/>
                </a:ln>
              </p:spPr>
              <p:txBody>
                <a:bodyPr/>
                <a:lstStyle/>
                <a:p>
                  <a:endParaRPr lang="it-IT"/>
                </a:p>
              </p:txBody>
            </p:sp>
            <p:sp>
              <p:nvSpPr>
                <p:cNvPr id="480855" name="Oval 2647"/>
                <p:cNvSpPr>
                  <a:spLocks noChangeArrowheads="1"/>
                </p:cNvSpPr>
                <p:nvPr/>
              </p:nvSpPr>
              <p:spPr bwMode="auto">
                <a:xfrm>
                  <a:off x="2687" y="978"/>
                  <a:ext cx="184" cy="172"/>
                </a:xfrm>
                <a:prstGeom prst="ellipse">
                  <a:avLst/>
                </a:prstGeom>
                <a:solidFill>
                  <a:srgbClr val="2D2D2D"/>
                </a:solidFill>
                <a:ln w="9525">
                  <a:noFill/>
                  <a:round/>
                  <a:headEnd/>
                  <a:tailEnd/>
                </a:ln>
              </p:spPr>
              <p:txBody>
                <a:bodyPr/>
                <a:lstStyle/>
                <a:p>
                  <a:endParaRPr lang="it-IT"/>
                </a:p>
              </p:txBody>
            </p:sp>
            <p:sp>
              <p:nvSpPr>
                <p:cNvPr id="480856" name="Oval 2648"/>
                <p:cNvSpPr>
                  <a:spLocks noChangeArrowheads="1"/>
                </p:cNvSpPr>
                <p:nvPr/>
              </p:nvSpPr>
              <p:spPr bwMode="auto">
                <a:xfrm>
                  <a:off x="2689" y="978"/>
                  <a:ext cx="180" cy="172"/>
                </a:xfrm>
                <a:prstGeom prst="ellipse">
                  <a:avLst/>
                </a:prstGeom>
                <a:solidFill>
                  <a:srgbClr val="2F2F2F"/>
                </a:solidFill>
                <a:ln w="9525">
                  <a:noFill/>
                  <a:round/>
                  <a:headEnd/>
                  <a:tailEnd/>
                </a:ln>
              </p:spPr>
              <p:txBody>
                <a:bodyPr/>
                <a:lstStyle/>
                <a:p>
                  <a:endParaRPr lang="it-IT"/>
                </a:p>
              </p:txBody>
            </p:sp>
            <p:sp>
              <p:nvSpPr>
                <p:cNvPr id="480857" name="Oval 2649"/>
                <p:cNvSpPr>
                  <a:spLocks noChangeArrowheads="1"/>
                </p:cNvSpPr>
                <p:nvPr/>
              </p:nvSpPr>
              <p:spPr bwMode="auto">
                <a:xfrm>
                  <a:off x="2689" y="980"/>
                  <a:ext cx="180" cy="168"/>
                </a:xfrm>
                <a:prstGeom prst="ellipse">
                  <a:avLst/>
                </a:prstGeom>
                <a:solidFill>
                  <a:srgbClr val="313131"/>
                </a:solidFill>
                <a:ln w="9525">
                  <a:noFill/>
                  <a:round/>
                  <a:headEnd/>
                  <a:tailEnd/>
                </a:ln>
              </p:spPr>
              <p:txBody>
                <a:bodyPr/>
                <a:lstStyle/>
                <a:p>
                  <a:endParaRPr lang="it-IT"/>
                </a:p>
              </p:txBody>
            </p:sp>
            <p:sp>
              <p:nvSpPr>
                <p:cNvPr id="480858" name="Oval 2650"/>
                <p:cNvSpPr>
                  <a:spLocks noChangeArrowheads="1"/>
                </p:cNvSpPr>
                <p:nvPr/>
              </p:nvSpPr>
              <p:spPr bwMode="auto">
                <a:xfrm>
                  <a:off x="2689" y="980"/>
                  <a:ext cx="178" cy="168"/>
                </a:xfrm>
                <a:prstGeom prst="ellipse">
                  <a:avLst/>
                </a:prstGeom>
                <a:solidFill>
                  <a:srgbClr val="333333"/>
                </a:solidFill>
                <a:ln w="9525">
                  <a:noFill/>
                  <a:round/>
                  <a:headEnd/>
                  <a:tailEnd/>
                </a:ln>
              </p:spPr>
              <p:txBody>
                <a:bodyPr/>
                <a:lstStyle/>
                <a:p>
                  <a:endParaRPr lang="it-IT"/>
                </a:p>
              </p:txBody>
            </p:sp>
            <p:sp>
              <p:nvSpPr>
                <p:cNvPr id="480859" name="Oval 2651"/>
                <p:cNvSpPr>
                  <a:spLocks noChangeArrowheads="1"/>
                </p:cNvSpPr>
                <p:nvPr/>
              </p:nvSpPr>
              <p:spPr bwMode="auto">
                <a:xfrm>
                  <a:off x="2691" y="980"/>
                  <a:ext cx="176" cy="168"/>
                </a:xfrm>
                <a:prstGeom prst="ellipse">
                  <a:avLst/>
                </a:prstGeom>
                <a:solidFill>
                  <a:srgbClr val="363636"/>
                </a:solidFill>
                <a:ln w="9525">
                  <a:noFill/>
                  <a:round/>
                  <a:headEnd/>
                  <a:tailEnd/>
                </a:ln>
              </p:spPr>
              <p:txBody>
                <a:bodyPr/>
                <a:lstStyle/>
                <a:p>
                  <a:endParaRPr lang="it-IT"/>
                </a:p>
              </p:txBody>
            </p:sp>
            <p:sp>
              <p:nvSpPr>
                <p:cNvPr id="480860" name="Oval 2652"/>
                <p:cNvSpPr>
                  <a:spLocks noChangeArrowheads="1"/>
                </p:cNvSpPr>
                <p:nvPr/>
              </p:nvSpPr>
              <p:spPr bwMode="auto">
                <a:xfrm>
                  <a:off x="2691" y="982"/>
                  <a:ext cx="176" cy="164"/>
                </a:xfrm>
                <a:prstGeom prst="ellipse">
                  <a:avLst/>
                </a:prstGeom>
                <a:solidFill>
                  <a:srgbClr val="383838"/>
                </a:solidFill>
                <a:ln w="9525">
                  <a:noFill/>
                  <a:round/>
                  <a:headEnd/>
                  <a:tailEnd/>
                </a:ln>
              </p:spPr>
              <p:txBody>
                <a:bodyPr/>
                <a:lstStyle/>
                <a:p>
                  <a:endParaRPr lang="it-IT"/>
                </a:p>
              </p:txBody>
            </p:sp>
            <p:sp>
              <p:nvSpPr>
                <p:cNvPr id="480861" name="Oval 2653"/>
                <p:cNvSpPr>
                  <a:spLocks noChangeArrowheads="1"/>
                </p:cNvSpPr>
                <p:nvPr/>
              </p:nvSpPr>
              <p:spPr bwMode="auto">
                <a:xfrm>
                  <a:off x="2693" y="982"/>
                  <a:ext cx="172" cy="164"/>
                </a:xfrm>
                <a:prstGeom prst="ellipse">
                  <a:avLst/>
                </a:prstGeom>
                <a:solidFill>
                  <a:srgbClr val="3A3A3A"/>
                </a:solidFill>
                <a:ln w="9525">
                  <a:noFill/>
                  <a:round/>
                  <a:headEnd/>
                  <a:tailEnd/>
                </a:ln>
              </p:spPr>
              <p:txBody>
                <a:bodyPr/>
                <a:lstStyle/>
                <a:p>
                  <a:endParaRPr lang="it-IT"/>
                </a:p>
              </p:txBody>
            </p:sp>
            <p:sp>
              <p:nvSpPr>
                <p:cNvPr id="480862" name="Oval 2654"/>
                <p:cNvSpPr>
                  <a:spLocks noChangeArrowheads="1"/>
                </p:cNvSpPr>
                <p:nvPr/>
              </p:nvSpPr>
              <p:spPr bwMode="auto">
                <a:xfrm>
                  <a:off x="2693" y="984"/>
                  <a:ext cx="172" cy="160"/>
                </a:xfrm>
                <a:prstGeom prst="ellipse">
                  <a:avLst/>
                </a:prstGeom>
                <a:solidFill>
                  <a:srgbClr val="3C3C3C"/>
                </a:solidFill>
                <a:ln w="9525">
                  <a:noFill/>
                  <a:round/>
                  <a:headEnd/>
                  <a:tailEnd/>
                </a:ln>
              </p:spPr>
              <p:txBody>
                <a:bodyPr/>
                <a:lstStyle/>
                <a:p>
                  <a:endParaRPr lang="it-IT"/>
                </a:p>
              </p:txBody>
            </p:sp>
            <p:sp>
              <p:nvSpPr>
                <p:cNvPr id="480863" name="Oval 2655"/>
                <p:cNvSpPr>
                  <a:spLocks noChangeArrowheads="1"/>
                </p:cNvSpPr>
                <p:nvPr/>
              </p:nvSpPr>
              <p:spPr bwMode="auto">
                <a:xfrm>
                  <a:off x="2693" y="984"/>
                  <a:ext cx="170" cy="160"/>
                </a:xfrm>
                <a:prstGeom prst="ellipse">
                  <a:avLst/>
                </a:prstGeom>
                <a:solidFill>
                  <a:srgbClr val="3F3F3F"/>
                </a:solidFill>
                <a:ln w="9525">
                  <a:noFill/>
                  <a:round/>
                  <a:headEnd/>
                  <a:tailEnd/>
                </a:ln>
              </p:spPr>
              <p:txBody>
                <a:bodyPr/>
                <a:lstStyle/>
                <a:p>
                  <a:endParaRPr lang="it-IT"/>
                </a:p>
              </p:txBody>
            </p:sp>
            <p:sp>
              <p:nvSpPr>
                <p:cNvPr id="480864" name="Oval 2656"/>
                <p:cNvSpPr>
                  <a:spLocks noChangeArrowheads="1"/>
                </p:cNvSpPr>
                <p:nvPr/>
              </p:nvSpPr>
              <p:spPr bwMode="auto">
                <a:xfrm>
                  <a:off x="2695" y="984"/>
                  <a:ext cx="168" cy="160"/>
                </a:xfrm>
                <a:prstGeom prst="ellipse">
                  <a:avLst/>
                </a:prstGeom>
                <a:solidFill>
                  <a:srgbClr val="414141"/>
                </a:solidFill>
                <a:ln w="9525">
                  <a:noFill/>
                  <a:round/>
                  <a:headEnd/>
                  <a:tailEnd/>
                </a:ln>
              </p:spPr>
              <p:txBody>
                <a:bodyPr/>
                <a:lstStyle/>
                <a:p>
                  <a:endParaRPr lang="it-IT"/>
                </a:p>
              </p:txBody>
            </p:sp>
            <p:sp>
              <p:nvSpPr>
                <p:cNvPr id="480865" name="Oval 2657"/>
                <p:cNvSpPr>
                  <a:spLocks noChangeArrowheads="1"/>
                </p:cNvSpPr>
                <p:nvPr/>
              </p:nvSpPr>
              <p:spPr bwMode="auto">
                <a:xfrm>
                  <a:off x="2695" y="986"/>
                  <a:ext cx="168" cy="156"/>
                </a:xfrm>
                <a:prstGeom prst="ellipse">
                  <a:avLst/>
                </a:prstGeom>
                <a:solidFill>
                  <a:srgbClr val="434343"/>
                </a:solidFill>
                <a:ln w="9525">
                  <a:noFill/>
                  <a:round/>
                  <a:headEnd/>
                  <a:tailEnd/>
                </a:ln>
              </p:spPr>
              <p:txBody>
                <a:bodyPr/>
                <a:lstStyle/>
                <a:p>
                  <a:endParaRPr lang="it-IT"/>
                </a:p>
              </p:txBody>
            </p:sp>
            <p:sp>
              <p:nvSpPr>
                <p:cNvPr id="480866" name="Oval 2658"/>
                <p:cNvSpPr>
                  <a:spLocks noChangeArrowheads="1"/>
                </p:cNvSpPr>
                <p:nvPr/>
              </p:nvSpPr>
              <p:spPr bwMode="auto">
                <a:xfrm>
                  <a:off x="2697" y="986"/>
                  <a:ext cx="164" cy="156"/>
                </a:xfrm>
                <a:prstGeom prst="ellipse">
                  <a:avLst/>
                </a:prstGeom>
                <a:solidFill>
                  <a:srgbClr val="454545"/>
                </a:solidFill>
                <a:ln w="9525">
                  <a:noFill/>
                  <a:round/>
                  <a:headEnd/>
                  <a:tailEnd/>
                </a:ln>
              </p:spPr>
              <p:txBody>
                <a:bodyPr/>
                <a:lstStyle/>
                <a:p>
                  <a:endParaRPr lang="it-IT"/>
                </a:p>
              </p:txBody>
            </p:sp>
            <p:sp>
              <p:nvSpPr>
                <p:cNvPr id="480867" name="Oval 2659"/>
                <p:cNvSpPr>
                  <a:spLocks noChangeArrowheads="1"/>
                </p:cNvSpPr>
                <p:nvPr/>
              </p:nvSpPr>
              <p:spPr bwMode="auto">
                <a:xfrm>
                  <a:off x="2697" y="986"/>
                  <a:ext cx="164" cy="156"/>
                </a:xfrm>
                <a:prstGeom prst="ellipse">
                  <a:avLst/>
                </a:prstGeom>
                <a:solidFill>
                  <a:srgbClr val="484848"/>
                </a:solidFill>
                <a:ln w="9525">
                  <a:noFill/>
                  <a:round/>
                  <a:headEnd/>
                  <a:tailEnd/>
                </a:ln>
              </p:spPr>
              <p:txBody>
                <a:bodyPr/>
                <a:lstStyle/>
                <a:p>
                  <a:endParaRPr lang="it-IT"/>
                </a:p>
              </p:txBody>
            </p:sp>
            <p:sp>
              <p:nvSpPr>
                <p:cNvPr id="480868" name="Oval 2660"/>
                <p:cNvSpPr>
                  <a:spLocks noChangeArrowheads="1"/>
                </p:cNvSpPr>
                <p:nvPr/>
              </p:nvSpPr>
              <p:spPr bwMode="auto">
                <a:xfrm>
                  <a:off x="2697" y="988"/>
                  <a:ext cx="164" cy="152"/>
                </a:xfrm>
                <a:prstGeom prst="ellipse">
                  <a:avLst/>
                </a:prstGeom>
                <a:solidFill>
                  <a:srgbClr val="4A4A4A"/>
                </a:solidFill>
                <a:ln w="9525">
                  <a:noFill/>
                  <a:round/>
                  <a:headEnd/>
                  <a:tailEnd/>
                </a:ln>
              </p:spPr>
              <p:txBody>
                <a:bodyPr/>
                <a:lstStyle/>
                <a:p>
                  <a:endParaRPr lang="it-IT"/>
                </a:p>
              </p:txBody>
            </p:sp>
            <p:sp>
              <p:nvSpPr>
                <p:cNvPr id="480869" name="Oval 2661"/>
                <p:cNvSpPr>
                  <a:spLocks noChangeArrowheads="1"/>
                </p:cNvSpPr>
                <p:nvPr/>
              </p:nvSpPr>
              <p:spPr bwMode="auto">
                <a:xfrm>
                  <a:off x="2699" y="988"/>
                  <a:ext cx="160" cy="152"/>
                </a:xfrm>
                <a:prstGeom prst="ellipse">
                  <a:avLst/>
                </a:prstGeom>
                <a:solidFill>
                  <a:srgbClr val="4C4C4C"/>
                </a:solidFill>
                <a:ln w="9525">
                  <a:noFill/>
                  <a:round/>
                  <a:headEnd/>
                  <a:tailEnd/>
                </a:ln>
              </p:spPr>
              <p:txBody>
                <a:bodyPr/>
                <a:lstStyle/>
                <a:p>
                  <a:endParaRPr lang="it-IT"/>
                </a:p>
              </p:txBody>
            </p:sp>
            <p:sp>
              <p:nvSpPr>
                <p:cNvPr id="480870" name="Oval 2662"/>
                <p:cNvSpPr>
                  <a:spLocks noChangeArrowheads="1"/>
                </p:cNvSpPr>
                <p:nvPr/>
              </p:nvSpPr>
              <p:spPr bwMode="auto">
                <a:xfrm>
                  <a:off x="2699" y="988"/>
                  <a:ext cx="160" cy="152"/>
                </a:xfrm>
                <a:prstGeom prst="ellipse">
                  <a:avLst/>
                </a:prstGeom>
                <a:solidFill>
                  <a:srgbClr val="4F4F4F"/>
                </a:solidFill>
                <a:ln w="9525">
                  <a:noFill/>
                  <a:round/>
                  <a:headEnd/>
                  <a:tailEnd/>
                </a:ln>
              </p:spPr>
              <p:txBody>
                <a:bodyPr/>
                <a:lstStyle/>
                <a:p>
                  <a:endParaRPr lang="it-IT"/>
                </a:p>
              </p:txBody>
            </p:sp>
            <p:sp>
              <p:nvSpPr>
                <p:cNvPr id="480871" name="Oval 2663"/>
                <p:cNvSpPr>
                  <a:spLocks noChangeArrowheads="1"/>
                </p:cNvSpPr>
                <p:nvPr/>
              </p:nvSpPr>
              <p:spPr bwMode="auto">
                <a:xfrm>
                  <a:off x="2699" y="990"/>
                  <a:ext cx="158" cy="148"/>
                </a:xfrm>
                <a:prstGeom prst="ellipse">
                  <a:avLst/>
                </a:prstGeom>
                <a:solidFill>
                  <a:srgbClr val="515151"/>
                </a:solidFill>
                <a:ln w="9525">
                  <a:noFill/>
                  <a:round/>
                  <a:headEnd/>
                  <a:tailEnd/>
                </a:ln>
              </p:spPr>
              <p:txBody>
                <a:bodyPr/>
                <a:lstStyle/>
                <a:p>
                  <a:endParaRPr lang="it-IT"/>
                </a:p>
              </p:txBody>
            </p:sp>
            <p:sp>
              <p:nvSpPr>
                <p:cNvPr id="480872" name="Oval 2664"/>
                <p:cNvSpPr>
                  <a:spLocks noChangeArrowheads="1"/>
                </p:cNvSpPr>
                <p:nvPr/>
              </p:nvSpPr>
              <p:spPr bwMode="auto">
                <a:xfrm>
                  <a:off x="2701" y="990"/>
                  <a:ext cx="156" cy="148"/>
                </a:xfrm>
                <a:prstGeom prst="ellipse">
                  <a:avLst/>
                </a:prstGeom>
                <a:solidFill>
                  <a:srgbClr val="535353"/>
                </a:solidFill>
                <a:ln w="9525">
                  <a:noFill/>
                  <a:round/>
                  <a:headEnd/>
                  <a:tailEnd/>
                </a:ln>
              </p:spPr>
              <p:txBody>
                <a:bodyPr/>
                <a:lstStyle/>
                <a:p>
                  <a:endParaRPr lang="it-IT"/>
                </a:p>
              </p:txBody>
            </p:sp>
            <p:sp>
              <p:nvSpPr>
                <p:cNvPr id="480873" name="Oval 2665"/>
                <p:cNvSpPr>
                  <a:spLocks noChangeArrowheads="1"/>
                </p:cNvSpPr>
                <p:nvPr/>
              </p:nvSpPr>
              <p:spPr bwMode="auto">
                <a:xfrm>
                  <a:off x="2701" y="992"/>
                  <a:ext cx="156" cy="144"/>
                </a:xfrm>
                <a:prstGeom prst="ellipse">
                  <a:avLst/>
                </a:prstGeom>
                <a:solidFill>
                  <a:srgbClr val="565656"/>
                </a:solidFill>
                <a:ln w="9525">
                  <a:noFill/>
                  <a:round/>
                  <a:headEnd/>
                  <a:tailEnd/>
                </a:ln>
              </p:spPr>
              <p:txBody>
                <a:bodyPr/>
                <a:lstStyle/>
                <a:p>
                  <a:endParaRPr lang="it-IT"/>
                </a:p>
              </p:txBody>
            </p:sp>
            <p:sp>
              <p:nvSpPr>
                <p:cNvPr id="480874" name="Oval 2666"/>
                <p:cNvSpPr>
                  <a:spLocks noChangeArrowheads="1"/>
                </p:cNvSpPr>
                <p:nvPr/>
              </p:nvSpPr>
              <p:spPr bwMode="auto">
                <a:xfrm>
                  <a:off x="2703" y="992"/>
                  <a:ext cx="152" cy="144"/>
                </a:xfrm>
                <a:prstGeom prst="ellipse">
                  <a:avLst/>
                </a:prstGeom>
                <a:solidFill>
                  <a:srgbClr val="585858"/>
                </a:solidFill>
                <a:ln w="9525">
                  <a:noFill/>
                  <a:round/>
                  <a:headEnd/>
                  <a:tailEnd/>
                </a:ln>
              </p:spPr>
              <p:txBody>
                <a:bodyPr/>
                <a:lstStyle/>
                <a:p>
                  <a:endParaRPr lang="it-IT"/>
                </a:p>
              </p:txBody>
            </p:sp>
            <p:sp>
              <p:nvSpPr>
                <p:cNvPr id="480875" name="Oval 2667"/>
                <p:cNvSpPr>
                  <a:spLocks noChangeArrowheads="1"/>
                </p:cNvSpPr>
                <p:nvPr/>
              </p:nvSpPr>
              <p:spPr bwMode="auto">
                <a:xfrm>
                  <a:off x="2703" y="992"/>
                  <a:ext cx="152" cy="144"/>
                </a:xfrm>
                <a:prstGeom prst="ellipse">
                  <a:avLst/>
                </a:prstGeom>
                <a:solidFill>
                  <a:srgbClr val="5A5A5A"/>
                </a:solidFill>
                <a:ln w="9525">
                  <a:noFill/>
                  <a:round/>
                  <a:headEnd/>
                  <a:tailEnd/>
                </a:ln>
              </p:spPr>
              <p:txBody>
                <a:bodyPr/>
                <a:lstStyle/>
                <a:p>
                  <a:endParaRPr lang="it-IT"/>
                </a:p>
              </p:txBody>
            </p:sp>
            <p:sp>
              <p:nvSpPr>
                <p:cNvPr id="480876" name="Oval 2668"/>
                <p:cNvSpPr>
                  <a:spLocks noChangeArrowheads="1"/>
                </p:cNvSpPr>
                <p:nvPr/>
              </p:nvSpPr>
              <p:spPr bwMode="auto">
                <a:xfrm>
                  <a:off x="2705" y="994"/>
                  <a:ext cx="148" cy="140"/>
                </a:xfrm>
                <a:prstGeom prst="ellipse">
                  <a:avLst/>
                </a:prstGeom>
                <a:solidFill>
                  <a:srgbClr val="5D5D5D"/>
                </a:solidFill>
                <a:ln w="9525">
                  <a:noFill/>
                  <a:round/>
                  <a:headEnd/>
                  <a:tailEnd/>
                </a:ln>
              </p:spPr>
              <p:txBody>
                <a:bodyPr/>
                <a:lstStyle/>
                <a:p>
                  <a:endParaRPr lang="it-IT"/>
                </a:p>
              </p:txBody>
            </p:sp>
            <p:sp>
              <p:nvSpPr>
                <p:cNvPr id="480877" name="Oval 2669"/>
                <p:cNvSpPr>
                  <a:spLocks noChangeArrowheads="1"/>
                </p:cNvSpPr>
                <p:nvPr/>
              </p:nvSpPr>
              <p:spPr bwMode="auto">
                <a:xfrm>
                  <a:off x="2705" y="994"/>
                  <a:ext cx="148" cy="140"/>
                </a:xfrm>
                <a:prstGeom prst="ellipse">
                  <a:avLst/>
                </a:prstGeom>
                <a:solidFill>
                  <a:srgbClr val="5F5F5F"/>
                </a:solidFill>
                <a:ln w="9525">
                  <a:noFill/>
                  <a:round/>
                  <a:headEnd/>
                  <a:tailEnd/>
                </a:ln>
              </p:spPr>
              <p:txBody>
                <a:bodyPr/>
                <a:lstStyle/>
                <a:p>
                  <a:endParaRPr lang="it-IT"/>
                </a:p>
              </p:txBody>
            </p:sp>
            <p:sp>
              <p:nvSpPr>
                <p:cNvPr id="480878" name="Oval 2670"/>
                <p:cNvSpPr>
                  <a:spLocks noChangeArrowheads="1"/>
                </p:cNvSpPr>
                <p:nvPr/>
              </p:nvSpPr>
              <p:spPr bwMode="auto">
                <a:xfrm>
                  <a:off x="2705" y="994"/>
                  <a:ext cx="146" cy="140"/>
                </a:xfrm>
                <a:prstGeom prst="ellipse">
                  <a:avLst/>
                </a:prstGeom>
                <a:solidFill>
                  <a:srgbClr val="616161"/>
                </a:solidFill>
                <a:ln w="9525">
                  <a:noFill/>
                  <a:round/>
                  <a:headEnd/>
                  <a:tailEnd/>
                </a:ln>
              </p:spPr>
              <p:txBody>
                <a:bodyPr/>
                <a:lstStyle/>
                <a:p>
                  <a:endParaRPr lang="it-IT"/>
                </a:p>
              </p:txBody>
            </p:sp>
            <p:sp>
              <p:nvSpPr>
                <p:cNvPr id="480879" name="Oval 2671"/>
                <p:cNvSpPr>
                  <a:spLocks noChangeArrowheads="1"/>
                </p:cNvSpPr>
                <p:nvPr/>
              </p:nvSpPr>
              <p:spPr bwMode="auto">
                <a:xfrm>
                  <a:off x="2707" y="996"/>
                  <a:ext cx="144" cy="136"/>
                </a:xfrm>
                <a:prstGeom prst="ellipse">
                  <a:avLst/>
                </a:prstGeom>
                <a:solidFill>
                  <a:srgbClr val="646464"/>
                </a:solidFill>
                <a:ln w="9525">
                  <a:noFill/>
                  <a:round/>
                  <a:headEnd/>
                  <a:tailEnd/>
                </a:ln>
              </p:spPr>
              <p:txBody>
                <a:bodyPr/>
                <a:lstStyle/>
                <a:p>
                  <a:endParaRPr lang="it-IT"/>
                </a:p>
              </p:txBody>
            </p:sp>
            <p:sp>
              <p:nvSpPr>
                <p:cNvPr id="480880" name="Oval 2672"/>
                <p:cNvSpPr>
                  <a:spLocks noChangeArrowheads="1"/>
                </p:cNvSpPr>
                <p:nvPr/>
              </p:nvSpPr>
              <p:spPr bwMode="auto">
                <a:xfrm>
                  <a:off x="2707" y="996"/>
                  <a:ext cx="144" cy="136"/>
                </a:xfrm>
                <a:prstGeom prst="ellipse">
                  <a:avLst/>
                </a:prstGeom>
                <a:solidFill>
                  <a:srgbClr val="666666"/>
                </a:solidFill>
                <a:ln w="9525">
                  <a:noFill/>
                  <a:round/>
                  <a:headEnd/>
                  <a:tailEnd/>
                </a:ln>
              </p:spPr>
              <p:txBody>
                <a:bodyPr/>
                <a:lstStyle/>
                <a:p>
                  <a:endParaRPr lang="it-IT"/>
                </a:p>
              </p:txBody>
            </p:sp>
            <p:sp>
              <p:nvSpPr>
                <p:cNvPr id="480881" name="Oval 2673"/>
                <p:cNvSpPr>
                  <a:spLocks noChangeArrowheads="1"/>
                </p:cNvSpPr>
                <p:nvPr/>
              </p:nvSpPr>
              <p:spPr bwMode="auto">
                <a:xfrm>
                  <a:off x="2707" y="998"/>
                  <a:ext cx="142" cy="132"/>
                </a:xfrm>
                <a:prstGeom prst="ellipse">
                  <a:avLst/>
                </a:prstGeom>
                <a:solidFill>
                  <a:srgbClr val="686868"/>
                </a:solidFill>
                <a:ln w="9525">
                  <a:noFill/>
                  <a:round/>
                  <a:headEnd/>
                  <a:tailEnd/>
                </a:ln>
              </p:spPr>
              <p:txBody>
                <a:bodyPr/>
                <a:lstStyle/>
                <a:p>
                  <a:endParaRPr lang="it-IT"/>
                </a:p>
              </p:txBody>
            </p:sp>
            <p:sp>
              <p:nvSpPr>
                <p:cNvPr id="480882" name="Oval 2674"/>
                <p:cNvSpPr>
                  <a:spLocks noChangeArrowheads="1"/>
                </p:cNvSpPr>
                <p:nvPr/>
              </p:nvSpPr>
              <p:spPr bwMode="auto">
                <a:xfrm>
                  <a:off x="2709" y="998"/>
                  <a:ext cx="140" cy="132"/>
                </a:xfrm>
                <a:prstGeom prst="ellipse">
                  <a:avLst/>
                </a:prstGeom>
                <a:solidFill>
                  <a:srgbClr val="6B6B6B"/>
                </a:solidFill>
                <a:ln w="9525">
                  <a:noFill/>
                  <a:round/>
                  <a:headEnd/>
                  <a:tailEnd/>
                </a:ln>
              </p:spPr>
              <p:txBody>
                <a:bodyPr/>
                <a:lstStyle/>
                <a:p>
                  <a:endParaRPr lang="it-IT"/>
                </a:p>
              </p:txBody>
            </p:sp>
            <p:sp>
              <p:nvSpPr>
                <p:cNvPr id="480883" name="Oval 2675"/>
                <p:cNvSpPr>
                  <a:spLocks noChangeArrowheads="1"/>
                </p:cNvSpPr>
                <p:nvPr/>
              </p:nvSpPr>
              <p:spPr bwMode="auto">
                <a:xfrm>
                  <a:off x="2709" y="998"/>
                  <a:ext cx="140" cy="132"/>
                </a:xfrm>
                <a:prstGeom prst="ellipse">
                  <a:avLst/>
                </a:prstGeom>
                <a:solidFill>
                  <a:srgbClr val="6D6D6D"/>
                </a:solidFill>
                <a:ln w="9525">
                  <a:noFill/>
                  <a:round/>
                  <a:headEnd/>
                  <a:tailEnd/>
                </a:ln>
              </p:spPr>
              <p:txBody>
                <a:bodyPr/>
                <a:lstStyle/>
                <a:p>
                  <a:endParaRPr lang="it-IT"/>
                </a:p>
              </p:txBody>
            </p:sp>
            <p:sp>
              <p:nvSpPr>
                <p:cNvPr id="480884" name="Oval 2676"/>
                <p:cNvSpPr>
                  <a:spLocks noChangeArrowheads="1"/>
                </p:cNvSpPr>
                <p:nvPr/>
              </p:nvSpPr>
              <p:spPr bwMode="auto">
                <a:xfrm>
                  <a:off x="2711" y="1000"/>
                  <a:ext cx="136" cy="128"/>
                </a:xfrm>
                <a:prstGeom prst="ellipse">
                  <a:avLst/>
                </a:prstGeom>
                <a:solidFill>
                  <a:srgbClr val="6F6F6F"/>
                </a:solidFill>
                <a:ln w="9525">
                  <a:noFill/>
                  <a:round/>
                  <a:headEnd/>
                  <a:tailEnd/>
                </a:ln>
              </p:spPr>
              <p:txBody>
                <a:bodyPr/>
                <a:lstStyle/>
                <a:p>
                  <a:endParaRPr lang="it-IT"/>
                </a:p>
              </p:txBody>
            </p:sp>
            <p:sp>
              <p:nvSpPr>
                <p:cNvPr id="480885" name="Oval 2677"/>
                <p:cNvSpPr>
                  <a:spLocks noChangeArrowheads="1"/>
                </p:cNvSpPr>
                <p:nvPr/>
              </p:nvSpPr>
              <p:spPr bwMode="auto">
                <a:xfrm>
                  <a:off x="2711" y="1000"/>
                  <a:ext cx="136" cy="128"/>
                </a:xfrm>
                <a:prstGeom prst="ellipse">
                  <a:avLst/>
                </a:prstGeom>
                <a:solidFill>
                  <a:srgbClr val="727272"/>
                </a:solidFill>
                <a:ln w="9525">
                  <a:noFill/>
                  <a:round/>
                  <a:headEnd/>
                  <a:tailEnd/>
                </a:ln>
              </p:spPr>
              <p:txBody>
                <a:bodyPr/>
                <a:lstStyle/>
                <a:p>
                  <a:endParaRPr lang="it-IT"/>
                </a:p>
              </p:txBody>
            </p:sp>
            <p:sp>
              <p:nvSpPr>
                <p:cNvPr id="480886" name="Oval 2678"/>
                <p:cNvSpPr>
                  <a:spLocks noChangeArrowheads="1"/>
                </p:cNvSpPr>
                <p:nvPr/>
              </p:nvSpPr>
              <p:spPr bwMode="auto">
                <a:xfrm>
                  <a:off x="2711" y="1000"/>
                  <a:ext cx="134" cy="128"/>
                </a:xfrm>
                <a:prstGeom prst="ellipse">
                  <a:avLst/>
                </a:prstGeom>
                <a:solidFill>
                  <a:srgbClr val="747474"/>
                </a:solidFill>
                <a:ln w="9525">
                  <a:noFill/>
                  <a:round/>
                  <a:headEnd/>
                  <a:tailEnd/>
                </a:ln>
              </p:spPr>
              <p:txBody>
                <a:bodyPr/>
                <a:lstStyle/>
                <a:p>
                  <a:endParaRPr lang="it-IT"/>
                </a:p>
              </p:txBody>
            </p:sp>
            <p:sp>
              <p:nvSpPr>
                <p:cNvPr id="480887" name="Oval 2679"/>
                <p:cNvSpPr>
                  <a:spLocks noChangeArrowheads="1"/>
                </p:cNvSpPr>
                <p:nvPr/>
              </p:nvSpPr>
              <p:spPr bwMode="auto">
                <a:xfrm>
                  <a:off x="2713" y="1002"/>
                  <a:ext cx="132" cy="124"/>
                </a:xfrm>
                <a:prstGeom prst="ellipse">
                  <a:avLst/>
                </a:prstGeom>
                <a:solidFill>
                  <a:srgbClr val="777777"/>
                </a:solidFill>
                <a:ln w="9525">
                  <a:noFill/>
                  <a:round/>
                  <a:headEnd/>
                  <a:tailEnd/>
                </a:ln>
              </p:spPr>
              <p:txBody>
                <a:bodyPr/>
                <a:lstStyle/>
                <a:p>
                  <a:endParaRPr lang="it-IT"/>
                </a:p>
              </p:txBody>
            </p:sp>
            <p:sp>
              <p:nvSpPr>
                <p:cNvPr id="480888" name="Oval 2680"/>
                <p:cNvSpPr>
                  <a:spLocks noChangeArrowheads="1"/>
                </p:cNvSpPr>
                <p:nvPr/>
              </p:nvSpPr>
              <p:spPr bwMode="auto">
                <a:xfrm>
                  <a:off x="2713" y="1002"/>
                  <a:ext cx="130" cy="124"/>
                </a:xfrm>
                <a:prstGeom prst="ellipse">
                  <a:avLst/>
                </a:prstGeom>
                <a:solidFill>
                  <a:srgbClr val="797979"/>
                </a:solidFill>
                <a:ln w="9525">
                  <a:noFill/>
                  <a:round/>
                  <a:headEnd/>
                  <a:tailEnd/>
                </a:ln>
              </p:spPr>
              <p:txBody>
                <a:bodyPr/>
                <a:lstStyle/>
                <a:p>
                  <a:endParaRPr lang="it-IT"/>
                </a:p>
              </p:txBody>
            </p:sp>
            <p:sp>
              <p:nvSpPr>
                <p:cNvPr id="480889" name="Oval 2681"/>
                <p:cNvSpPr>
                  <a:spLocks noChangeArrowheads="1"/>
                </p:cNvSpPr>
                <p:nvPr/>
              </p:nvSpPr>
              <p:spPr bwMode="auto">
                <a:xfrm>
                  <a:off x="2715" y="1004"/>
                  <a:ext cx="128" cy="120"/>
                </a:xfrm>
                <a:prstGeom prst="ellipse">
                  <a:avLst/>
                </a:prstGeom>
                <a:solidFill>
                  <a:srgbClr val="7B7B7B"/>
                </a:solidFill>
                <a:ln w="9525">
                  <a:noFill/>
                  <a:round/>
                  <a:headEnd/>
                  <a:tailEnd/>
                </a:ln>
              </p:spPr>
              <p:txBody>
                <a:bodyPr/>
                <a:lstStyle/>
                <a:p>
                  <a:endParaRPr lang="it-IT"/>
                </a:p>
              </p:txBody>
            </p:sp>
            <p:sp>
              <p:nvSpPr>
                <p:cNvPr id="480890" name="Oval 2682"/>
                <p:cNvSpPr>
                  <a:spLocks noChangeArrowheads="1"/>
                </p:cNvSpPr>
                <p:nvPr/>
              </p:nvSpPr>
              <p:spPr bwMode="auto">
                <a:xfrm>
                  <a:off x="2715" y="1004"/>
                  <a:ext cx="128" cy="120"/>
                </a:xfrm>
                <a:prstGeom prst="ellipse">
                  <a:avLst/>
                </a:prstGeom>
                <a:solidFill>
                  <a:srgbClr val="7E7E7E"/>
                </a:solidFill>
                <a:ln w="9525">
                  <a:noFill/>
                  <a:round/>
                  <a:headEnd/>
                  <a:tailEnd/>
                </a:ln>
              </p:spPr>
              <p:txBody>
                <a:bodyPr/>
                <a:lstStyle/>
                <a:p>
                  <a:endParaRPr lang="it-IT"/>
                </a:p>
              </p:txBody>
            </p:sp>
            <p:sp>
              <p:nvSpPr>
                <p:cNvPr id="480891" name="Oval 2683"/>
                <p:cNvSpPr>
                  <a:spLocks noChangeArrowheads="1"/>
                </p:cNvSpPr>
                <p:nvPr/>
              </p:nvSpPr>
              <p:spPr bwMode="auto">
                <a:xfrm>
                  <a:off x="2715" y="1004"/>
                  <a:ext cx="126" cy="120"/>
                </a:xfrm>
                <a:prstGeom prst="ellipse">
                  <a:avLst/>
                </a:prstGeom>
                <a:solidFill>
                  <a:srgbClr val="808080"/>
                </a:solidFill>
                <a:ln w="9525">
                  <a:noFill/>
                  <a:round/>
                  <a:headEnd/>
                  <a:tailEnd/>
                </a:ln>
              </p:spPr>
              <p:txBody>
                <a:bodyPr/>
                <a:lstStyle/>
                <a:p>
                  <a:endParaRPr lang="it-IT"/>
                </a:p>
              </p:txBody>
            </p:sp>
            <p:sp>
              <p:nvSpPr>
                <p:cNvPr id="480892" name="Oval 2684"/>
                <p:cNvSpPr>
                  <a:spLocks noChangeArrowheads="1"/>
                </p:cNvSpPr>
                <p:nvPr/>
              </p:nvSpPr>
              <p:spPr bwMode="auto">
                <a:xfrm>
                  <a:off x="2717" y="1006"/>
                  <a:ext cx="124" cy="116"/>
                </a:xfrm>
                <a:prstGeom prst="ellipse">
                  <a:avLst/>
                </a:prstGeom>
                <a:solidFill>
                  <a:srgbClr val="828282"/>
                </a:solidFill>
                <a:ln w="9525">
                  <a:noFill/>
                  <a:round/>
                  <a:headEnd/>
                  <a:tailEnd/>
                </a:ln>
              </p:spPr>
              <p:txBody>
                <a:bodyPr/>
                <a:lstStyle/>
                <a:p>
                  <a:endParaRPr lang="it-IT"/>
                </a:p>
              </p:txBody>
            </p:sp>
            <p:sp>
              <p:nvSpPr>
                <p:cNvPr id="480893" name="Oval 2685"/>
                <p:cNvSpPr>
                  <a:spLocks noChangeArrowheads="1"/>
                </p:cNvSpPr>
                <p:nvPr/>
              </p:nvSpPr>
              <p:spPr bwMode="auto">
                <a:xfrm>
                  <a:off x="2717" y="1006"/>
                  <a:ext cx="124" cy="116"/>
                </a:xfrm>
                <a:prstGeom prst="ellipse">
                  <a:avLst/>
                </a:prstGeom>
                <a:solidFill>
                  <a:srgbClr val="848484"/>
                </a:solidFill>
                <a:ln w="9525">
                  <a:noFill/>
                  <a:round/>
                  <a:headEnd/>
                  <a:tailEnd/>
                </a:ln>
              </p:spPr>
              <p:txBody>
                <a:bodyPr/>
                <a:lstStyle/>
                <a:p>
                  <a:endParaRPr lang="it-IT"/>
                </a:p>
              </p:txBody>
            </p:sp>
            <p:sp>
              <p:nvSpPr>
                <p:cNvPr id="480894" name="Oval 2686"/>
                <p:cNvSpPr>
                  <a:spLocks noChangeArrowheads="1"/>
                </p:cNvSpPr>
                <p:nvPr/>
              </p:nvSpPr>
              <p:spPr bwMode="auto">
                <a:xfrm>
                  <a:off x="2719" y="1006"/>
                  <a:ext cx="120" cy="116"/>
                </a:xfrm>
                <a:prstGeom prst="ellipse">
                  <a:avLst/>
                </a:prstGeom>
                <a:solidFill>
                  <a:srgbClr val="878787"/>
                </a:solidFill>
                <a:ln w="9525">
                  <a:noFill/>
                  <a:round/>
                  <a:headEnd/>
                  <a:tailEnd/>
                </a:ln>
              </p:spPr>
              <p:txBody>
                <a:bodyPr/>
                <a:lstStyle/>
                <a:p>
                  <a:endParaRPr lang="it-IT"/>
                </a:p>
              </p:txBody>
            </p:sp>
            <p:sp>
              <p:nvSpPr>
                <p:cNvPr id="480895" name="Oval 2687"/>
                <p:cNvSpPr>
                  <a:spLocks noChangeArrowheads="1"/>
                </p:cNvSpPr>
                <p:nvPr/>
              </p:nvSpPr>
              <p:spPr bwMode="auto">
                <a:xfrm>
                  <a:off x="2719" y="1008"/>
                  <a:ext cx="120" cy="112"/>
                </a:xfrm>
                <a:prstGeom prst="ellipse">
                  <a:avLst/>
                </a:prstGeom>
                <a:solidFill>
                  <a:srgbClr val="898989"/>
                </a:solidFill>
                <a:ln w="9525">
                  <a:noFill/>
                  <a:round/>
                  <a:headEnd/>
                  <a:tailEnd/>
                </a:ln>
              </p:spPr>
              <p:txBody>
                <a:bodyPr/>
                <a:lstStyle/>
                <a:p>
                  <a:endParaRPr lang="it-IT"/>
                </a:p>
              </p:txBody>
            </p:sp>
            <p:sp>
              <p:nvSpPr>
                <p:cNvPr id="480896" name="Oval 2688"/>
                <p:cNvSpPr>
                  <a:spLocks noChangeArrowheads="1"/>
                </p:cNvSpPr>
                <p:nvPr/>
              </p:nvSpPr>
              <p:spPr bwMode="auto">
                <a:xfrm>
                  <a:off x="2719" y="1008"/>
                  <a:ext cx="118" cy="112"/>
                </a:xfrm>
                <a:prstGeom prst="ellipse">
                  <a:avLst/>
                </a:prstGeom>
                <a:solidFill>
                  <a:srgbClr val="8B8B8B"/>
                </a:solidFill>
                <a:ln w="9525">
                  <a:noFill/>
                  <a:round/>
                  <a:headEnd/>
                  <a:tailEnd/>
                </a:ln>
              </p:spPr>
              <p:txBody>
                <a:bodyPr/>
                <a:lstStyle/>
                <a:p>
                  <a:endParaRPr lang="it-IT"/>
                </a:p>
              </p:txBody>
            </p:sp>
            <p:sp>
              <p:nvSpPr>
                <p:cNvPr id="480897" name="Oval 2689"/>
                <p:cNvSpPr>
                  <a:spLocks noChangeArrowheads="1"/>
                </p:cNvSpPr>
                <p:nvPr/>
              </p:nvSpPr>
              <p:spPr bwMode="auto">
                <a:xfrm>
                  <a:off x="2721" y="1008"/>
                  <a:ext cx="116" cy="110"/>
                </a:xfrm>
                <a:prstGeom prst="ellipse">
                  <a:avLst/>
                </a:prstGeom>
                <a:solidFill>
                  <a:srgbClr val="8D8D8D"/>
                </a:solidFill>
                <a:ln w="9525">
                  <a:noFill/>
                  <a:round/>
                  <a:headEnd/>
                  <a:tailEnd/>
                </a:ln>
              </p:spPr>
              <p:txBody>
                <a:bodyPr/>
                <a:lstStyle/>
                <a:p>
                  <a:endParaRPr lang="it-IT"/>
                </a:p>
              </p:txBody>
            </p:sp>
            <p:sp>
              <p:nvSpPr>
                <p:cNvPr id="480898" name="Oval 2690"/>
                <p:cNvSpPr>
                  <a:spLocks noChangeArrowheads="1"/>
                </p:cNvSpPr>
                <p:nvPr/>
              </p:nvSpPr>
              <p:spPr bwMode="auto">
                <a:xfrm>
                  <a:off x="2721" y="1010"/>
                  <a:ext cx="116" cy="108"/>
                </a:xfrm>
                <a:prstGeom prst="ellipse">
                  <a:avLst/>
                </a:prstGeom>
                <a:solidFill>
                  <a:srgbClr val="909090"/>
                </a:solidFill>
                <a:ln w="9525">
                  <a:noFill/>
                  <a:round/>
                  <a:headEnd/>
                  <a:tailEnd/>
                </a:ln>
              </p:spPr>
              <p:txBody>
                <a:bodyPr/>
                <a:lstStyle/>
                <a:p>
                  <a:endParaRPr lang="it-IT"/>
                </a:p>
              </p:txBody>
            </p:sp>
            <p:sp>
              <p:nvSpPr>
                <p:cNvPr id="480899" name="Oval 2691"/>
                <p:cNvSpPr>
                  <a:spLocks noChangeArrowheads="1"/>
                </p:cNvSpPr>
                <p:nvPr/>
              </p:nvSpPr>
              <p:spPr bwMode="auto">
                <a:xfrm>
                  <a:off x="2723" y="1010"/>
                  <a:ext cx="112" cy="108"/>
                </a:xfrm>
                <a:prstGeom prst="ellipse">
                  <a:avLst/>
                </a:prstGeom>
                <a:solidFill>
                  <a:srgbClr val="929292"/>
                </a:solidFill>
                <a:ln w="9525">
                  <a:noFill/>
                  <a:round/>
                  <a:headEnd/>
                  <a:tailEnd/>
                </a:ln>
              </p:spPr>
              <p:txBody>
                <a:bodyPr/>
                <a:lstStyle/>
                <a:p>
                  <a:endParaRPr lang="it-IT"/>
                </a:p>
              </p:txBody>
            </p:sp>
            <p:sp>
              <p:nvSpPr>
                <p:cNvPr id="480900" name="Oval 2692"/>
                <p:cNvSpPr>
                  <a:spLocks noChangeArrowheads="1"/>
                </p:cNvSpPr>
                <p:nvPr/>
              </p:nvSpPr>
              <p:spPr bwMode="auto">
                <a:xfrm>
                  <a:off x="2723" y="1012"/>
                  <a:ext cx="112" cy="104"/>
                </a:xfrm>
                <a:prstGeom prst="ellipse">
                  <a:avLst/>
                </a:prstGeom>
                <a:solidFill>
                  <a:srgbClr val="949494"/>
                </a:solidFill>
                <a:ln w="9525">
                  <a:noFill/>
                  <a:round/>
                  <a:headEnd/>
                  <a:tailEnd/>
                </a:ln>
              </p:spPr>
              <p:txBody>
                <a:bodyPr/>
                <a:lstStyle/>
                <a:p>
                  <a:endParaRPr lang="it-IT"/>
                </a:p>
              </p:txBody>
            </p:sp>
            <p:sp>
              <p:nvSpPr>
                <p:cNvPr id="480901" name="Oval 2693"/>
                <p:cNvSpPr>
                  <a:spLocks noChangeArrowheads="1"/>
                </p:cNvSpPr>
                <p:nvPr/>
              </p:nvSpPr>
              <p:spPr bwMode="auto">
                <a:xfrm>
                  <a:off x="2723" y="1012"/>
                  <a:ext cx="110" cy="104"/>
                </a:xfrm>
                <a:prstGeom prst="ellipse">
                  <a:avLst/>
                </a:prstGeom>
                <a:solidFill>
                  <a:srgbClr val="969696"/>
                </a:solidFill>
                <a:ln w="9525">
                  <a:noFill/>
                  <a:round/>
                  <a:headEnd/>
                  <a:tailEnd/>
                </a:ln>
              </p:spPr>
              <p:txBody>
                <a:bodyPr/>
                <a:lstStyle/>
                <a:p>
                  <a:endParaRPr lang="it-IT"/>
                </a:p>
              </p:txBody>
            </p:sp>
            <p:sp>
              <p:nvSpPr>
                <p:cNvPr id="480902" name="Oval 2694"/>
                <p:cNvSpPr>
                  <a:spLocks noChangeArrowheads="1"/>
                </p:cNvSpPr>
                <p:nvPr/>
              </p:nvSpPr>
              <p:spPr bwMode="auto">
                <a:xfrm>
                  <a:off x="2725" y="1012"/>
                  <a:ext cx="108" cy="102"/>
                </a:xfrm>
                <a:prstGeom prst="ellipse">
                  <a:avLst/>
                </a:prstGeom>
                <a:solidFill>
                  <a:srgbClr val="989898"/>
                </a:solidFill>
                <a:ln w="9525">
                  <a:noFill/>
                  <a:round/>
                  <a:headEnd/>
                  <a:tailEnd/>
                </a:ln>
              </p:spPr>
              <p:txBody>
                <a:bodyPr/>
                <a:lstStyle/>
                <a:p>
                  <a:endParaRPr lang="it-IT"/>
                </a:p>
              </p:txBody>
            </p:sp>
            <p:sp>
              <p:nvSpPr>
                <p:cNvPr id="480903" name="Oval 2695"/>
                <p:cNvSpPr>
                  <a:spLocks noChangeArrowheads="1"/>
                </p:cNvSpPr>
                <p:nvPr/>
              </p:nvSpPr>
              <p:spPr bwMode="auto">
                <a:xfrm>
                  <a:off x="2725" y="1014"/>
                  <a:ext cx="108" cy="100"/>
                </a:xfrm>
                <a:prstGeom prst="ellipse">
                  <a:avLst/>
                </a:prstGeom>
                <a:solidFill>
                  <a:srgbClr val="9A9A9A"/>
                </a:solidFill>
                <a:ln w="9525">
                  <a:noFill/>
                  <a:round/>
                  <a:headEnd/>
                  <a:tailEnd/>
                </a:ln>
              </p:spPr>
              <p:txBody>
                <a:bodyPr/>
                <a:lstStyle/>
                <a:p>
                  <a:endParaRPr lang="it-IT"/>
                </a:p>
              </p:txBody>
            </p:sp>
            <p:sp>
              <p:nvSpPr>
                <p:cNvPr id="480904" name="Oval 2696"/>
                <p:cNvSpPr>
                  <a:spLocks noChangeArrowheads="1"/>
                </p:cNvSpPr>
                <p:nvPr/>
              </p:nvSpPr>
              <p:spPr bwMode="auto">
                <a:xfrm>
                  <a:off x="2727" y="1014"/>
                  <a:ext cx="104" cy="100"/>
                </a:xfrm>
                <a:prstGeom prst="ellipse">
                  <a:avLst/>
                </a:prstGeom>
                <a:solidFill>
                  <a:srgbClr val="9C9C9C"/>
                </a:solidFill>
                <a:ln w="9525">
                  <a:noFill/>
                  <a:round/>
                  <a:headEnd/>
                  <a:tailEnd/>
                </a:ln>
              </p:spPr>
              <p:txBody>
                <a:bodyPr/>
                <a:lstStyle/>
                <a:p>
                  <a:endParaRPr lang="it-IT"/>
                </a:p>
              </p:txBody>
            </p:sp>
            <p:sp>
              <p:nvSpPr>
                <p:cNvPr id="480905" name="Oval 2697"/>
                <p:cNvSpPr>
                  <a:spLocks noChangeArrowheads="1"/>
                </p:cNvSpPr>
                <p:nvPr/>
              </p:nvSpPr>
              <p:spPr bwMode="auto">
                <a:xfrm>
                  <a:off x="2727" y="1016"/>
                  <a:ext cx="104" cy="96"/>
                </a:xfrm>
                <a:prstGeom prst="ellipse">
                  <a:avLst/>
                </a:prstGeom>
                <a:solidFill>
                  <a:srgbClr val="9E9E9E"/>
                </a:solidFill>
                <a:ln w="9525">
                  <a:noFill/>
                  <a:round/>
                  <a:headEnd/>
                  <a:tailEnd/>
                </a:ln>
              </p:spPr>
              <p:txBody>
                <a:bodyPr/>
                <a:lstStyle/>
                <a:p>
                  <a:endParaRPr lang="it-IT"/>
                </a:p>
              </p:txBody>
            </p:sp>
            <p:sp>
              <p:nvSpPr>
                <p:cNvPr id="480906" name="Oval 2698"/>
                <p:cNvSpPr>
                  <a:spLocks noChangeArrowheads="1"/>
                </p:cNvSpPr>
                <p:nvPr/>
              </p:nvSpPr>
              <p:spPr bwMode="auto">
                <a:xfrm>
                  <a:off x="2727" y="1016"/>
                  <a:ext cx="104" cy="96"/>
                </a:xfrm>
                <a:prstGeom prst="ellipse">
                  <a:avLst/>
                </a:prstGeom>
                <a:solidFill>
                  <a:srgbClr val="A0A0A0"/>
                </a:solidFill>
                <a:ln w="9525">
                  <a:noFill/>
                  <a:round/>
                  <a:headEnd/>
                  <a:tailEnd/>
                </a:ln>
              </p:spPr>
              <p:txBody>
                <a:bodyPr/>
                <a:lstStyle/>
                <a:p>
                  <a:endParaRPr lang="it-IT"/>
                </a:p>
              </p:txBody>
            </p:sp>
            <p:sp>
              <p:nvSpPr>
                <p:cNvPr id="480907" name="Oval 2699"/>
                <p:cNvSpPr>
                  <a:spLocks noChangeArrowheads="1"/>
                </p:cNvSpPr>
                <p:nvPr/>
              </p:nvSpPr>
              <p:spPr bwMode="auto">
                <a:xfrm>
                  <a:off x="2729" y="1016"/>
                  <a:ext cx="100" cy="96"/>
                </a:xfrm>
                <a:prstGeom prst="ellipse">
                  <a:avLst/>
                </a:prstGeom>
                <a:solidFill>
                  <a:srgbClr val="A2A2A2"/>
                </a:solidFill>
                <a:ln w="9525">
                  <a:noFill/>
                  <a:round/>
                  <a:headEnd/>
                  <a:tailEnd/>
                </a:ln>
              </p:spPr>
              <p:txBody>
                <a:bodyPr/>
                <a:lstStyle/>
                <a:p>
                  <a:endParaRPr lang="it-IT"/>
                </a:p>
              </p:txBody>
            </p:sp>
            <p:sp>
              <p:nvSpPr>
                <p:cNvPr id="480908" name="Oval 2700"/>
                <p:cNvSpPr>
                  <a:spLocks noChangeArrowheads="1"/>
                </p:cNvSpPr>
                <p:nvPr/>
              </p:nvSpPr>
              <p:spPr bwMode="auto">
                <a:xfrm>
                  <a:off x="2729" y="1018"/>
                  <a:ext cx="100" cy="92"/>
                </a:xfrm>
                <a:prstGeom prst="ellipse">
                  <a:avLst/>
                </a:prstGeom>
                <a:solidFill>
                  <a:srgbClr val="A4A4A4"/>
                </a:solidFill>
                <a:ln w="9525">
                  <a:noFill/>
                  <a:round/>
                  <a:headEnd/>
                  <a:tailEnd/>
                </a:ln>
              </p:spPr>
              <p:txBody>
                <a:bodyPr/>
                <a:lstStyle/>
                <a:p>
                  <a:endParaRPr lang="it-IT"/>
                </a:p>
              </p:txBody>
            </p:sp>
            <p:sp>
              <p:nvSpPr>
                <p:cNvPr id="480909" name="Oval 2701"/>
                <p:cNvSpPr>
                  <a:spLocks noChangeArrowheads="1"/>
                </p:cNvSpPr>
                <p:nvPr/>
              </p:nvSpPr>
              <p:spPr bwMode="auto">
                <a:xfrm>
                  <a:off x="2729" y="1018"/>
                  <a:ext cx="98" cy="92"/>
                </a:xfrm>
                <a:prstGeom prst="ellipse">
                  <a:avLst/>
                </a:prstGeom>
                <a:solidFill>
                  <a:srgbClr val="A6A6A6"/>
                </a:solidFill>
                <a:ln w="9525">
                  <a:noFill/>
                  <a:round/>
                  <a:headEnd/>
                  <a:tailEnd/>
                </a:ln>
              </p:spPr>
              <p:txBody>
                <a:bodyPr/>
                <a:lstStyle/>
                <a:p>
                  <a:endParaRPr lang="it-IT"/>
                </a:p>
              </p:txBody>
            </p:sp>
            <p:sp>
              <p:nvSpPr>
                <p:cNvPr id="480910" name="Oval 2702"/>
                <p:cNvSpPr>
                  <a:spLocks noChangeArrowheads="1"/>
                </p:cNvSpPr>
                <p:nvPr/>
              </p:nvSpPr>
              <p:spPr bwMode="auto">
                <a:xfrm>
                  <a:off x="2731" y="1018"/>
                  <a:ext cx="96" cy="92"/>
                </a:xfrm>
                <a:prstGeom prst="ellipse">
                  <a:avLst/>
                </a:prstGeom>
                <a:solidFill>
                  <a:srgbClr val="A8A8A8"/>
                </a:solidFill>
                <a:ln w="9525">
                  <a:noFill/>
                  <a:round/>
                  <a:headEnd/>
                  <a:tailEnd/>
                </a:ln>
              </p:spPr>
              <p:txBody>
                <a:bodyPr/>
                <a:lstStyle/>
                <a:p>
                  <a:endParaRPr lang="it-IT"/>
                </a:p>
              </p:txBody>
            </p:sp>
            <p:sp>
              <p:nvSpPr>
                <p:cNvPr id="480911" name="Oval 2703"/>
                <p:cNvSpPr>
                  <a:spLocks noChangeArrowheads="1"/>
                </p:cNvSpPr>
                <p:nvPr/>
              </p:nvSpPr>
              <p:spPr bwMode="auto">
                <a:xfrm>
                  <a:off x="2731" y="1020"/>
                  <a:ext cx="96" cy="88"/>
                </a:xfrm>
                <a:prstGeom prst="ellipse">
                  <a:avLst/>
                </a:prstGeom>
                <a:solidFill>
                  <a:srgbClr val="AAAAAA"/>
                </a:solidFill>
                <a:ln w="9525">
                  <a:noFill/>
                  <a:round/>
                  <a:headEnd/>
                  <a:tailEnd/>
                </a:ln>
              </p:spPr>
              <p:txBody>
                <a:bodyPr/>
                <a:lstStyle/>
                <a:p>
                  <a:endParaRPr lang="it-IT"/>
                </a:p>
              </p:txBody>
            </p:sp>
            <p:sp>
              <p:nvSpPr>
                <p:cNvPr id="480912" name="Oval 2704"/>
                <p:cNvSpPr>
                  <a:spLocks noChangeArrowheads="1"/>
                </p:cNvSpPr>
                <p:nvPr/>
              </p:nvSpPr>
              <p:spPr bwMode="auto">
                <a:xfrm>
                  <a:off x="2733" y="1020"/>
                  <a:ext cx="92" cy="88"/>
                </a:xfrm>
                <a:prstGeom prst="ellipse">
                  <a:avLst/>
                </a:prstGeom>
                <a:solidFill>
                  <a:srgbClr val="ACACAC"/>
                </a:solidFill>
                <a:ln w="9525">
                  <a:noFill/>
                  <a:round/>
                  <a:headEnd/>
                  <a:tailEnd/>
                </a:ln>
              </p:spPr>
              <p:txBody>
                <a:bodyPr/>
                <a:lstStyle/>
                <a:p>
                  <a:endParaRPr lang="it-IT"/>
                </a:p>
              </p:txBody>
            </p:sp>
            <p:sp>
              <p:nvSpPr>
                <p:cNvPr id="480913" name="Oval 2705"/>
                <p:cNvSpPr>
                  <a:spLocks noChangeArrowheads="1"/>
                </p:cNvSpPr>
                <p:nvPr/>
              </p:nvSpPr>
              <p:spPr bwMode="auto">
                <a:xfrm>
                  <a:off x="2733" y="1020"/>
                  <a:ext cx="92" cy="88"/>
                </a:xfrm>
                <a:prstGeom prst="ellipse">
                  <a:avLst/>
                </a:prstGeom>
                <a:solidFill>
                  <a:srgbClr val="ADADAD"/>
                </a:solidFill>
                <a:ln w="9525">
                  <a:noFill/>
                  <a:round/>
                  <a:headEnd/>
                  <a:tailEnd/>
                </a:ln>
              </p:spPr>
              <p:txBody>
                <a:bodyPr/>
                <a:lstStyle/>
                <a:p>
                  <a:endParaRPr lang="it-IT"/>
                </a:p>
              </p:txBody>
            </p:sp>
            <p:sp>
              <p:nvSpPr>
                <p:cNvPr id="480914" name="Oval 2706"/>
                <p:cNvSpPr>
                  <a:spLocks noChangeArrowheads="1"/>
                </p:cNvSpPr>
                <p:nvPr/>
              </p:nvSpPr>
              <p:spPr bwMode="auto">
                <a:xfrm>
                  <a:off x="2735" y="1022"/>
                  <a:ext cx="88" cy="84"/>
                </a:xfrm>
                <a:prstGeom prst="ellipse">
                  <a:avLst/>
                </a:prstGeom>
                <a:solidFill>
                  <a:srgbClr val="AFAFAF"/>
                </a:solidFill>
                <a:ln w="9525">
                  <a:noFill/>
                  <a:round/>
                  <a:headEnd/>
                  <a:tailEnd/>
                </a:ln>
              </p:spPr>
              <p:txBody>
                <a:bodyPr/>
                <a:lstStyle/>
                <a:p>
                  <a:endParaRPr lang="it-IT"/>
                </a:p>
              </p:txBody>
            </p:sp>
            <p:sp>
              <p:nvSpPr>
                <p:cNvPr id="480915" name="Oval 2707"/>
                <p:cNvSpPr>
                  <a:spLocks noChangeArrowheads="1"/>
                </p:cNvSpPr>
                <p:nvPr/>
              </p:nvSpPr>
              <p:spPr bwMode="auto">
                <a:xfrm>
                  <a:off x="2735" y="1022"/>
                  <a:ext cx="88" cy="84"/>
                </a:xfrm>
                <a:prstGeom prst="ellipse">
                  <a:avLst/>
                </a:prstGeom>
                <a:solidFill>
                  <a:srgbClr val="B1B1B1"/>
                </a:solidFill>
                <a:ln w="9525">
                  <a:noFill/>
                  <a:round/>
                  <a:headEnd/>
                  <a:tailEnd/>
                </a:ln>
              </p:spPr>
              <p:txBody>
                <a:bodyPr/>
                <a:lstStyle/>
                <a:p>
                  <a:endParaRPr lang="it-IT"/>
                </a:p>
              </p:txBody>
            </p:sp>
            <p:sp>
              <p:nvSpPr>
                <p:cNvPr id="480916" name="Oval 2708"/>
                <p:cNvSpPr>
                  <a:spLocks noChangeArrowheads="1"/>
                </p:cNvSpPr>
                <p:nvPr/>
              </p:nvSpPr>
              <p:spPr bwMode="auto">
                <a:xfrm>
                  <a:off x="2735" y="1024"/>
                  <a:ext cx="88" cy="80"/>
                </a:xfrm>
                <a:prstGeom prst="ellipse">
                  <a:avLst/>
                </a:prstGeom>
                <a:solidFill>
                  <a:srgbClr val="B3B3B3"/>
                </a:solidFill>
                <a:ln w="9525">
                  <a:noFill/>
                  <a:round/>
                  <a:headEnd/>
                  <a:tailEnd/>
                </a:ln>
              </p:spPr>
              <p:txBody>
                <a:bodyPr/>
                <a:lstStyle/>
                <a:p>
                  <a:endParaRPr lang="it-IT"/>
                </a:p>
              </p:txBody>
            </p:sp>
            <p:sp>
              <p:nvSpPr>
                <p:cNvPr id="480917" name="Oval 2709"/>
                <p:cNvSpPr>
                  <a:spLocks noChangeArrowheads="1"/>
                </p:cNvSpPr>
                <p:nvPr/>
              </p:nvSpPr>
              <p:spPr bwMode="auto">
                <a:xfrm>
                  <a:off x="2737" y="1024"/>
                  <a:ext cx="84" cy="80"/>
                </a:xfrm>
                <a:prstGeom prst="ellipse">
                  <a:avLst/>
                </a:prstGeom>
                <a:solidFill>
                  <a:srgbClr val="B4B4B4"/>
                </a:solidFill>
                <a:ln w="9525">
                  <a:noFill/>
                  <a:round/>
                  <a:headEnd/>
                  <a:tailEnd/>
                </a:ln>
              </p:spPr>
              <p:txBody>
                <a:bodyPr/>
                <a:lstStyle/>
                <a:p>
                  <a:endParaRPr lang="it-IT"/>
                </a:p>
              </p:txBody>
            </p:sp>
            <p:sp>
              <p:nvSpPr>
                <p:cNvPr id="480918" name="Oval 2710"/>
                <p:cNvSpPr>
                  <a:spLocks noChangeArrowheads="1"/>
                </p:cNvSpPr>
                <p:nvPr/>
              </p:nvSpPr>
              <p:spPr bwMode="auto">
                <a:xfrm>
                  <a:off x="2737" y="1024"/>
                  <a:ext cx="84" cy="80"/>
                </a:xfrm>
                <a:prstGeom prst="ellipse">
                  <a:avLst/>
                </a:prstGeom>
                <a:solidFill>
                  <a:srgbClr val="B6B6B6"/>
                </a:solidFill>
                <a:ln w="9525">
                  <a:noFill/>
                  <a:round/>
                  <a:headEnd/>
                  <a:tailEnd/>
                </a:ln>
              </p:spPr>
              <p:txBody>
                <a:bodyPr/>
                <a:lstStyle/>
                <a:p>
                  <a:endParaRPr lang="it-IT"/>
                </a:p>
              </p:txBody>
            </p:sp>
            <p:sp>
              <p:nvSpPr>
                <p:cNvPr id="480919" name="Oval 2711"/>
                <p:cNvSpPr>
                  <a:spLocks noChangeArrowheads="1"/>
                </p:cNvSpPr>
                <p:nvPr/>
              </p:nvSpPr>
              <p:spPr bwMode="auto">
                <a:xfrm>
                  <a:off x="2737" y="1026"/>
                  <a:ext cx="82" cy="76"/>
                </a:xfrm>
                <a:prstGeom prst="ellipse">
                  <a:avLst/>
                </a:prstGeom>
                <a:solidFill>
                  <a:srgbClr val="B7B7B7"/>
                </a:solidFill>
                <a:ln w="9525">
                  <a:noFill/>
                  <a:round/>
                  <a:headEnd/>
                  <a:tailEnd/>
                </a:ln>
              </p:spPr>
              <p:txBody>
                <a:bodyPr/>
                <a:lstStyle/>
                <a:p>
                  <a:endParaRPr lang="it-IT"/>
                </a:p>
              </p:txBody>
            </p:sp>
            <p:sp>
              <p:nvSpPr>
                <p:cNvPr id="480920" name="Oval 2712"/>
                <p:cNvSpPr>
                  <a:spLocks noChangeArrowheads="1"/>
                </p:cNvSpPr>
                <p:nvPr/>
              </p:nvSpPr>
              <p:spPr bwMode="auto">
                <a:xfrm>
                  <a:off x="2739" y="1026"/>
                  <a:ext cx="80" cy="76"/>
                </a:xfrm>
                <a:prstGeom prst="ellipse">
                  <a:avLst/>
                </a:prstGeom>
                <a:solidFill>
                  <a:srgbClr val="B9B9B9"/>
                </a:solidFill>
                <a:ln w="9525">
                  <a:noFill/>
                  <a:round/>
                  <a:headEnd/>
                  <a:tailEnd/>
                </a:ln>
              </p:spPr>
              <p:txBody>
                <a:bodyPr/>
                <a:lstStyle/>
                <a:p>
                  <a:endParaRPr lang="it-IT"/>
                </a:p>
              </p:txBody>
            </p:sp>
            <p:sp>
              <p:nvSpPr>
                <p:cNvPr id="480921" name="Oval 2713"/>
                <p:cNvSpPr>
                  <a:spLocks noChangeArrowheads="1"/>
                </p:cNvSpPr>
                <p:nvPr/>
              </p:nvSpPr>
              <p:spPr bwMode="auto">
                <a:xfrm>
                  <a:off x="2739" y="1026"/>
                  <a:ext cx="80" cy="76"/>
                </a:xfrm>
                <a:prstGeom prst="ellipse">
                  <a:avLst/>
                </a:prstGeom>
                <a:solidFill>
                  <a:srgbClr val="BABABA"/>
                </a:solidFill>
                <a:ln w="9525">
                  <a:noFill/>
                  <a:round/>
                  <a:headEnd/>
                  <a:tailEnd/>
                </a:ln>
              </p:spPr>
              <p:txBody>
                <a:bodyPr/>
                <a:lstStyle/>
                <a:p>
                  <a:endParaRPr lang="it-IT"/>
                </a:p>
              </p:txBody>
            </p:sp>
            <p:sp>
              <p:nvSpPr>
                <p:cNvPr id="480922" name="Oval 2714"/>
                <p:cNvSpPr>
                  <a:spLocks noChangeArrowheads="1"/>
                </p:cNvSpPr>
                <p:nvPr/>
              </p:nvSpPr>
              <p:spPr bwMode="auto">
                <a:xfrm>
                  <a:off x="2742" y="1029"/>
                  <a:ext cx="75" cy="71"/>
                </a:xfrm>
                <a:prstGeom prst="ellipse">
                  <a:avLst/>
                </a:prstGeom>
                <a:solidFill>
                  <a:srgbClr val="BCBCBC"/>
                </a:solidFill>
                <a:ln w="9525">
                  <a:noFill/>
                  <a:round/>
                  <a:headEnd/>
                  <a:tailEnd/>
                </a:ln>
              </p:spPr>
              <p:txBody>
                <a:bodyPr/>
                <a:lstStyle/>
                <a:p>
                  <a:endParaRPr lang="it-IT"/>
                </a:p>
              </p:txBody>
            </p:sp>
            <p:sp>
              <p:nvSpPr>
                <p:cNvPr id="480923" name="Oval 2715"/>
                <p:cNvSpPr>
                  <a:spLocks noChangeArrowheads="1"/>
                </p:cNvSpPr>
                <p:nvPr/>
              </p:nvSpPr>
              <p:spPr bwMode="auto">
                <a:xfrm>
                  <a:off x="2742" y="1029"/>
                  <a:ext cx="75" cy="71"/>
                </a:xfrm>
                <a:prstGeom prst="ellipse">
                  <a:avLst/>
                </a:prstGeom>
                <a:solidFill>
                  <a:srgbClr val="BDBDBD"/>
                </a:solidFill>
                <a:ln w="9525">
                  <a:noFill/>
                  <a:round/>
                  <a:headEnd/>
                  <a:tailEnd/>
                </a:ln>
              </p:spPr>
              <p:txBody>
                <a:bodyPr/>
                <a:lstStyle/>
                <a:p>
                  <a:endParaRPr lang="it-IT"/>
                </a:p>
              </p:txBody>
            </p:sp>
            <p:sp>
              <p:nvSpPr>
                <p:cNvPr id="480924" name="Oval 2716"/>
                <p:cNvSpPr>
                  <a:spLocks noChangeArrowheads="1"/>
                </p:cNvSpPr>
                <p:nvPr/>
              </p:nvSpPr>
              <p:spPr bwMode="auto">
                <a:xfrm>
                  <a:off x="2744" y="1031"/>
                  <a:ext cx="71" cy="69"/>
                </a:xfrm>
                <a:prstGeom prst="ellipse">
                  <a:avLst/>
                </a:prstGeom>
                <a:solidFill>
                  <a:srgbClr val="BFBFBF"/>
                </a:solidFill>
                <a:ln w="9525">
                  <a:noFill/>
                  <a:round/>
                  <a:headEnd/>
                  <a:tailEnd/>
                </a:ln>
              </p:spPr>
              <p:txBody>
                <a:bodyPr/>
                <a:lstStyle/>
                <a:p>
                  <a:endParaRPr lang="it-IT"/>
                </a:p>
              </p:txBody>
            </p:sp>
            <p:sp>
              <p:nvSpPr>
                <p:cNvPr id="480925" name="Oval 2717"/>
                <p:cNvSpPr>
                  <a:spLocks noChangeArrowheads="1"/>
                </p:cNvSpPr>
                <p:nvPr/>
              </p:nvSpPr>
              <p:spPr bwMode="auto">
                <a:xfrm>
                  <a:off x="2744" y="1031"/>
                  <a:ext cx="71" cy="67"/>
                </a:xfrm>
                <a:prstGeom prst="ellipse">
                  <a:avLst/>
                </a:prstGeom>
                <a:solidFill>
                  <a:srgbClr val="C0C0C0"/>
                </a:solidFill>
                <a:ln w="9525">
                  <a:noFill/>
                  <a:round/>
                  <a:headEnd/>
                  <a:tailEnd/>
                </a:ln>
              </p:spPr>
              <p:txBody>
                <a:bodyPr/>
                <a:lstStyle/>
                <a:p>
                  <a:endParaRPr lang="it-IT"/>
                </a:p>
              </p:txBody>
            </p:sp>
            <p:sp>
              <p:nvSpPr>
                <p:cNvPr id="480926" name="Oval 2718"/>
                <p:cNvSpPr>
                  <a:spLocks noChangeArrowheads="1"/>
                </p:cNvSpPr>
                <p:nvPr/>
              </p:nvSpPr>
              <p:spPr bwMode="auto">
                <a:xfrm>
                  <a:off x="2744" y="1031"/>
                  <a:ext cx="71" cy="67"/>
                </a:xfrm>
                <a:prstGeom prst="ellipse">
                  <a:avLst/>
                </a:prstGeom>
                <a:solidFill>
                  <a:srgbClr val="C1C1C1"/>
                </a:solidFill>
                <a:ln w="9525">
                  <a:noFill/>
                  <a:round/>
                  <a:headEnd/>
                  <a:tailEnd/>
                </a:ln>
              </p:spPr>
              <p:txBody>
                <a:bodyPr/>
                <a:lstStyle/>
                <a:p>
                  <a:endParaRPr lang="it-IT"/>
                </a:p>
              </p:txBody>
            </p:sp>
            <p:sp>
              <p:nvSpPr>
                <p:cNvPr id="480927" name="Oval 2719"/>
                <p:cNvSpPr>
                  <a:spLocks noChangeArrowheads="1"/>
                </p:cNvSpPr>
                <p:nvPr/>
              </p:nvSpPr>
              <p:spPr bwMode="auto">
                <a:xfrm>
                  <a:off x="2746" y="1033"/>
                  <a:ext cx="67" cy="63"/>
                </a:xfrm>
                <a:prstGeom prst="ellipse">
                  <a:avLst/>
                </a:prstGeom>
                <a:solidFill>
                  <a:srgbClr val="C3C3C3"/>
                </a:solidFill>
                <a:ln w="9525">
                  <a:noFill/>
                  <a:round/>
                  <a:headEnd/>
                  <a:tailEnd/>
                </a:ln>
              </p:spPr>
              <p:txBody>
                <a:bodyPr/>
                <a:lstStyle/>
                <a:p>
                  <a:endParaRPr lang="it-IT"/>
                </a:p>
              </p:txBody>
            </p:sp>
            <p:sp>
              <p:nvSpPr>
                <p:cNvPr id="480928" name="Oval 2720"/>
                <p:cNvSpPr>
                  <a:spLocks noChangeArrowheads="1"/>
                </p:cNvSpPr>
                <p:nvPr/>
              </p:nvSpPr>
              <p:spPr bwMode="auto">
                <a:xfrm>
                  <a:off x="2746" y="1033"/>
                  <a:ext cx="67" cy="63"/>
                </a:xfrm>
                <a:prstGeom prst="ellipse">
                  <a:avLst/>
                </a:prstGeom>
                <a:solidFill>
                  <a:srgbClr val="C4C4C4"/>
                </a:solidFill>
                <a:ln w="9525">
                  <a:noFill/>
                  <a:round/>
                  <a:headEnd/>
                  <a:tailEnd/>
                </a:ln>
              </p:spPr>
              <p:txBody>
                <a:bodyPr/>
                <a:lstStyle/>
                <a:p>
                  <a:endParaRPr lang="it-IT"/>
                </a:p>
              </p:txBody>
            </p:sp>
            <p:sp>
              <p:nvSpPr>
                <p:cNvPr id="480929" name="Oval 2721"/>
                <p:cNvSpPr>
                  <a:spLocks noChangeArrowheads="1"/>
                </p:cNvSpPr>
                <p:nvPr/>
              </p:nvSpPr>
              <p:spPr bwMode="auto">
                <a:xfrm>
                  <a:off x="2746" y="1033"/>
                  <a:ext cx="64" cy="63"/>
                </a:xfrm>
                <a:prstGeom prst="ellipse">
                  <a:avLst/>
                </a:prstGeom>
                <a:solidFill>
                  <a:srgbClr val="C5C5C5"/>
                </a:solidFill>
                <a:ln w="9525">
                  <a:noFill/>
                  <a:round/>
                  <a:headEnd/>
                  <a:tailEnd/>
                </a:ln>
              </p:spPr>
              <p:txBody>
                <a:bodyPr/>
                <a:lstStyle/>
                <a:p>
                  <a:endParaRPr lang="it-IT"/>
                </a:p>
              </p:txBody>
            </p:sp>
            <p:sp>
              <p:nvSpPr>
                <p:cNvPr id="480930" name="Oval 2722"/>
                <p:cNvSpPr>
                  <a:spLocks noChangeArrowheads="1"/>
                </p:cNvSpPr>
                <p:nvPr/>
              </p:nvSpPr>
              <p:spPr bwMode="auto">
                <a:xfrm>
                  <a:off x="2748" y="1035"/>
                  <a:ext cx="62" cy="58"/>
                </a:xfrm>
                <a:prstGeom prst="ellipse">
                  <a:avLst/>
                </a:prstGeom>
                <a:solidFill>
                  <a:srgbClr val="C6C6C6"/>
                </a:solidFill>
                <a:ln w="9525">
                  <a:noFill/>
                  <a:round/>
                  <a:headEnd/>
                  <a:tailEnd/>
                </a:ln>
              </p:spPr>
              <p:txBody>
                <a:bodyPr/>
                <a:lstStyle/>
                <a:p>
                  <a:endParaRPr lang="it-IT"/>
                </a:p>
              </p:txBody>
            </p:sp>
            <p:sp>
              <p:nvSpPr>
                <p:cNvPr id="480931" name="Oval 2723"/>
                <p:cNvSpPr>
                  <a:spLocks noChangeArrowheads="1"/>
                </p:cNvSpPr>
                <p:nvPr/>
              </p:nvSpPr>
              <p:spPr bwMode="auto">
                <a:xfrm>
                  <a:off x="2748" y="1035"/>
                  <a:ext cx="62" cy="58"/>
                </a:xfrm>
                <a:prstGeom prst="ellipse">
                  <a:avLst/>
                </a:prstGeom>
                <a:solidFill>
                  <a:srgbClr val="C7C7C7"/>
                </a:solidFill>
                <a:ln w="9525">
                  <a:noFill/>
                  <a:round/>
                  <a:headEnd/>
                  <a:tailEnd/>
                </a:ln>
              </p:spPr>
              <p:txBody>
                <a:bodyPr/>
                <a:lstStyle/>
                <a:p>
                  <a:endParaRPr lang="it-IT"/>
                </a:p>
              </p:txBody>
            </p:sp>
            <p:sp>
              <p:nvSpPr>
                <p:cNvPr id="480932" name="Oval 2724"/>
                <p:cNvSpPr>
                  <a:spLocks noChangeArrowheads="1"/>
                </p:cNvSpPr>
                <p:nvPr/>
              </p:nvSpPr>
              <p:spPr bwMode="auto">
                <a:xfrm>
                  <a:off x="2750" y="1037"/>
                  <a:ext cx="58" cy="54"/>
                </a:xfrm>
                <a:prstGeom prst="ellipse">
                  <a:avLst/>
                </a:prstGeom>
                <a:solidFill>
                  <a:srgbClr val="C8C8C8"/>
                </a:solidFill>
                <a:ln w="9525">
                  <a:noFill/>
                  <a:round/>
                  <a:headEnd/>
                  <a:tailEnd/>
                </a:ln>
              </p:spPr>
              <p:txBody>
                <a:bodyPr/>
                <a:lstStyle/>
                <a:p>
                  <a:endParaRPr lang="it-IT"/>
                </a:p>
              </p:txBody>
            </p:sp>
            <p:sp>
              <p:nvSpPr>
                <p:cNvPr id="480933" name="Oval 2725"/>
                <p:cNvSpPr>
                  <a:spLocks noChangeArrowheads="1"/>
                </p:cNvSpPr>
                <p:nvPr/>
              </p:nvSpPr>
              <p:spPr bwMode="auto">
                <a:xfrm>
                  <a:off x="2750" y="1037"/>
                  <a:ext cx="58" cy="54"/>
                </a:xfrm>
                <a:prstGeom prst="ellipse">
                  <a:avLst/>
                </a:prstGeom>
                <a:solidFill>
                  <a:srgbClr val="CACACA"/>
                </a:solidFill>
                <a:ln w="9525">
                  <a:noFill/>
                  <a:round/>
                  <a:headEnd/>
                  <a:tailEnd/>
                </a:ln>
              </p:spPr>
              <p:txBody>
                <a:bodyPr/>
                <a:lstStyle/>
                <a:p>
                  <a:endParaRPr lang="it-IT"/>
                </a:p>
              </p:txBody>
            </p:sp>
            <p:sp>
              <p:nvSpPr>
                <p:cNvPr id="480934" name="Oval 2726"/>
                <p:cNvSpPr>
                  <a:spLocks noChangeArrowheads="1"/>
                </p:cNvSpPr>
                <p:nvPr/>
              </p:nvSpPr>
              <p:spPr bwMode="auto">
                <a:xfrm>
                  <a:off x="2750" y="1037"/>
                  <a:ext cx="58" cy="54"/>
                </a:xfrm>
                <a:prstGeom prst="ellipse">
                  <a:avLst/>
                </a:prstGeom>
                <a:solidFill>
                  <a:srgbClr val="CBCBCB"/>
                </a:solidFill>
                <a:ln w="9525">
                  <a:noFill/>
                  <a:round/>
                  <a:headEnd/>
                  <a:tailEnd/>
                </a:ln>
              </p:spPr>
              <p:txBody>
                <a:bodyPr/>
                <a:lstStyle/>
                <a:p>
                  <a:endParaRPr lang="it-IT"/>
                </a:p>
              </p:txBody>
            </p:sp>
            <p:sp>
              <p:nvSpPr>
                <p:cNvPr id="480935" name="Oval 2727"/>
                <p:cNvSpPr>
                  <a:spLocks noChangeArrowheads="1"/>
                </p:cNvSpPr>
                <p:nvPr/>
              </p:nvSpPr>
              <p:spPr bwMode="auto">
                <a:xfrm>
                  <a:off x="2752" y="1039"/>
                  <a:ext cx="54" cy="50"/>
                </a:xfrm>
                <a:prstGeom prst="ellipse">
                  <a:avLst/>
                </a:prstGeom>
                <a:solidFill>
                  <a:srgbClr val="CCCCCC"/>
                </a:solidFill>
                <a:ln w="9525">
                  <a:noFill/>
                  <a:round/>
                  <a:headEnd/>
                  <a:tailEnd/>
                </a:ln>
              </p:spPr>
              <p:txBody>
                <a:bodyPr/>
                <a:lstStyle/>
                <a:p>
                  <a:endParaRPr lang="it-IT"/>
                </a:p>
              </p:txBody>
            </p:sp>
            <p:sp>
              <p:nvSpPr>
                <p:cNvPr id="480936" name="Oval 2728"/>
                <p:cNvSpPr>
                  <a:spLocks noChangeArrowheads="1"/>
                </p:cNvSpPr>
                <p:nvPr/>
              </p:nvSpPr>
              <p:spPr bwMode="auto">
                <a:xfrm>
                  <a:off x="2752" y="1039"/>
                  <a:ext cx="54" cy="50"/>
                </a:xfrm>
                <a:prstGeom prst="ellipse">
                  <a:avLst/>
                </a:prstGeom>
                <a:solidFill>
                  <a:srgbClr val="CDCDCD"/>
                </a:solidFill>
                <a:ln w="9525">
                  <a:noFill/>
                  <a:round/>
                  <a:headEnd/>
                  <a:tailEnd/>
                </a:ln>
              </p:spPr>
              <p:txBody>
                <a:bodyPr/>
                <a:lstStyle/>
                <a:p>
                  <a:endParaRPr lang="it-IT"/>
                </a:p>
              </p:txBody>
            </p:sp>
            <p:sp>
              <p:nvSpPr>
                <p:cNvPr id="480937" name="Oval 2729"/>
                <p:cNvSpPr>
                  <a:spLocks noChangeArrowheads="1"/>
                </p:cNvSpPr>
                <p:nvPr/>
              </p:nvSpPr>
              <p:spPr bwMode="auto">
                <a:xfrm>
                  <a:off x="2754" y="1039"/>
                  <a:ext cx="50" cy="50"/>
                </a:xfrm>
                <a:prstGeom prst="ellipse">
                  <a:avLst/>
                </a:prstGeom>
                <a:solidFill>
                  <a:srgbClr val="CDCDCD"/>
                </a:solidFill>
                <a:ln w="9525">
                  <a:noFill/>
                  <a:round/>
                  <a:headEnd/>
                  <a:tailEnd/>
                </a:ln>
              </p:spPr>
              <p:txBody>
                <a:bodyPr/>
                <a:lstStyle/>
                <a:p>
                  <a:endParaRPr lang="it-IT"/>
                </a:p>
              </p:txBody>
            </p:sp>
            <p:sp>
              <p:nvSpPr>
                <p:cNvPr id="480938" name="Oval 2730"/>
                <p:cNvSpPr>
                  <a:spLocks noChangeArrowheads="1"/>
                </p:cNvSpPr>
                <p:nvPr/>
              </p:nvSpPr>
              <p:spPr bwMode="auto">
                <a:xfrm>
                  <a:off x="2754" y="1041"/>
                  <a:ext cx="50" cy="46"/>
                </a:xfrm>
                <a:prstGeom prst="ellipse">
                  <a:avLst/>
                </a:prstGeom>
                <a:solidFill>
                  <a:srgbClr val="CECECE"/>
                </a:solidFill>
                <a:ln w="9525">
                  <a:noFill/>
                  <a:round/>
                  <a:headEnd/>
                  <a:tailEnd/>
                </a:ln>
              </p:spPr>
              <p:txBody>
                <a:bodyPr/>
                <a:lstStyle/>
                <a:p>
                  <a:endParaRPr lang="it-IT"/>
                </a:p>
              </p:txBody>
            </p:sp>
            <p:sp>
              <p:nvSpPr>
                <p:cNvPr id="480939" name="Oval 2731"/>
                <p:cNvSpPr>
                  <a:spLocks noChangeArrowheads="1"/>
                </p:cNvSpPr>
                <p:nvPr/>
              </p:nvSpPr>
              <p:spPr bwMode="auto">
                <a:xfrm>
                  <a:off x="2754" y="1041"/>
                  <a:ext cx="48" cy="46"/>
                </a:xfrm>
                <a:prstGeom prst="ellipse">
                  <a:avLst/>
                </a:prstGeom>
                <a:solidFill>
                  <a:srgbClr val="CFCFCF"/>
                </a:solidFill>
                <a:ln w="9525">
                  <a:noFill/>
                  <a:round/>
                  <a:headEnd/>
                  <a:tailEnd/>
                </a:ln>
              </p:spPr>
              <p:txBody>
                <a:bodyPr/>
                <a:lstStyle/>
                <a:p>
                  <a:endParaRPr lang="it-IT"/>
                </a:p>
              </p:txBody>
            </p:sp>
            <p:sp>
              <p:nvSpPr>
                <p:cNvPr id="480940" name="Oval 2732"/>
                <p:cNvSpPr>
                  <a:spLocks noChangeArrowheads="1"/>
                </p:cNvSpPr>
                <p:nvPr/>
              </p:nvSpPr>
              <p:spPr bwMode="auto">
                <a:xfrm>
                  <a:off x="2756" y="1041"/>
                  <a:ext cx="46" cy="46"/>
                </a:xfrm>
                <a:prstGeom prst="ellipse">
                  <a:avLst/>
                </a:prstGeom>
                <a:solidFill>
                  <a:srgbClr val="D0D0D0"/>
                </a:solidFill>
                <a:ln w="9525">
                  <a:noFill/>
                  <a:round/>
                  <a:headEnd/>
                  <a:tailEnd/>
                </a:ln>
              </p:spPr>
              <p:txBody>
                <a:bodyPr/>
                <a:lstStyle/>
                <a:p>
                  <a:endParaRPr lang="it-IT"/>
                </a:p>
              </p:txBody>
            </p:sp>
            <p:sp>
              <p:nvSpPr>
                <p:cNvPr id="480941" name="Oval 2733"/>
                <p:cNvSpPr>
                  <a:spLocks noChangeArrowheads="1"/>
                </p:cNvSpPr>
                <p:nvPr/>
              </p:nvSpPr>
              <p:spPr bwMode="auto">
                <a:xfrm>
                  <a:off x="2756" y="1043"/>
                  <a:ext cx="46" cy="42"/>
                </a:xfrm>
                <a:prstGeom prst="ellipse">
                  <a:avLst/>
                </a:prstGeom>
                <a:solidFill>
                  <a:srgbClr val="D1D1D1"/>
                </a:solidFill>
                <a:ln w="9525">
                  <a:noFill/>
                  <a:round/>
                  <a:headEnd/>
                  <a:tailEnd/>
                </a:ln>
              </p:spPr>
              <p:txBody>
                <a:bodyPr/>
                <a:lstStyle/>
                <a:p>
                  <a:endParaRPr lang="it-IT"/>
                </a:p>
              </p:txBody>
            </p:sp>
            <p:sp>
              <p:nvSpPr>
                <p:cNvPr id="480942" name="Oval 2734"/>
                <p:cNvSpPr>
                  <a:spLocks noChangeArrowheads="1"/>
                </p:cNvSpPr>
                <p:nvPr/>
              </p:nvSpPr>
              <p:spPr bwMode="auto">
                <a:xfrm>
                  <a:off x="2758" y="1043"/>
                  <a:ext cx="42" cy="42"/>
                </a:xfrm>
                <a:prstGeom prst="ellipse">
                  <a:avLst/>
                </a:prstGeom>
                <a:solidFill>
                  <a:srgbClr val="D2D2D2"/>
                </a:solidFill>
                <a:ln w="9525">
                  <a:noFill/>
                  <a:round/>
                  <a:headEnd/>
                  <a:tailEnd/>
                </a:ln>
              </p:spPr>
              <p:txBody>
                <a:bodyPr/>
                <a:lstStyle/>
                <a:p>
                  <a:endParaRPr lang="it-IT"/>
                </a:p>
              </p:txBody>
            </p:sp>
            <p:sp>
              <p:nvSpPr>
                <p:cNvPr id="480943" name="Oval 2735"/>
                <p:cNvSpPr>
                  <a:spLocks noChangeArrowheads="1"/>
                </p:cNvSpPr>
                <p:nvPr/>
              </p:nvSpPr>
              <p:spPr bwMode="auto">
                <a:xfrm>
                  <a:off x="2758" y="1045"/>
                  <a:ext cx="42" cy="38"/>
                </a:xfrm>
                <a:prstGeom prst="ellipse">
                  <a:avLst/>
                </a:prstGeom>
                <a:solidFill>
                  <a:srgbClr val="D2D2D2"/>
                </a:solidFill>
                <a:ln w="9525">
                  <a:noFill/>
                  <a:round/>
                  <a:headEnd/>
                  <a:tailEnd/>
                </a:ln>
              </p:spPr>
              <p:txBody>
                <a:bodyPr/>
                <a:lstStyle/>
                <a:p>
                  <a:endParaRPr lang="it-IT"/>
                </a:p>
              </p:txBody>
            </p:sp>
            <p:sp>
              <p:nvSpPr>
                <p:cNvPr id="480944" name="Oval 2736"/>
                <p:cNvSpPr>
                  <a:spLocks noChangeArrowheads="1"/>
                </p:cNvSpPr>
                <p:nvPr/>
              </p:nvSpPr>
              <p:spPr bwMode="auto">
                <a:xfrm>
                  <a:off x="2758" y="1045"/>
                  <a:ext cx="40" cy="38"/>
                </a:xfrm>
                <a:prstGeom prst="ellipse">
                  <a:avLst/>
                </a:prstGeom>
                <a:solidFill>
                  <a:srgbClr val="D3D3D3"/>
                </a:solidFill>
                <a:ln w="9525">
                  <a:noFill/>
                  <a:round/>
                  <a:headEnd/>
                  <a:tailEnd/>
                </a:ln>
              </p:spPr>
              <p:txBody>
                <a:bodyPr/>
                <a:lstStyle/>
                <a:p>
                  <a:endParaRPr lang="it-IT"/>
                </a:p>
              </p:txBody>
            </p:sp>
            <p:sp>
              <p:nvSpPr>
                <p:cNvPr id="480945" name="Oval 2737"/>
                <p:cNvSpPr>
                  <a:spLocks noChangeArrowheads="1"/>
                </p:cNvSpPr>
                <p:nvPr/>
              </p:nvSpPr>
              <p:spPr bwMode="auto">
                <a:xfrm>
                  <a:off x="2760" y="1045"/>
                  <a:ext cx="38" cy="38"/>
                </a:xfrm>
                <a:prstGeom prst="ellipse">
                  <a:avLst/>
                </a:prstGeom>
                <a:solidFill>
                  <a:srgbClr val="D4D4D4"/>
                </a:solidFill>
                <a:ln w="9525">
                  <a:noFill/>
                  <a:round/>
                  <a:headEnd/>
                  <a:tailEnd/>
                </a:ln>
              </p:spPr>
              <p:txBody>
                <a:bodyPr/>
                <a:lstStyle/>
                <a:p>
                  <a:endParaRPr lang="it-IT"/>
                </a:p>
              </p:txBody>
            </p:sp>
            <p:sp>
              <p:nvSpPr>
                <p:cNvPr id="480946" name="Oval 2738"/>
                <p:cNvSpPr>
                  <a:spLocks noChangeArrowheads="1"/>
                </p:cNvSpPr>
                <p:nvPr/>
              </p:nvSpPr>
              <p:spPr bwMode="auto">
                <a:xfrm>
                  <a:off x="2760" y="1047"/>
                  <a:ext cx="38" cy="34"/>
                </a:xfrm>
                <a:prstGeom prst="ellipse">
                  <a:avLst/>
                </a:prstGeom>
                <a:solidFill>
                  <a:srgbClr val="D4D4D4"/>
                </a:solidFill>
                <a:ln w="9525">
                  <a:noFill/>
                  <a:round/>
                  <a:headEnd/>
                  <a:tailEnd/>
                </a:ln>
              </p:spPr>
              <p:txBody>
                <a:bodyPr/>
                <a:lstStyle/>
                <a:p>
                  <a:endParaRPr lang="it-IT"/>
                </a:p>
              </p:txBody>
            </p:sp>
            <p:sp>
              <p:nvSpPr>
                <p:cNvPr id="480947" name="Oval 2739"/>
                <p:cNvSpPr>
                  <a:spLocks noChangeArrowheads="1"/>
                </p:cNvSpPr>
                <p:nvPr/>
              </p:nvSpPr>
              <p:spPr bwMode="auto">
                <a:xfrm>
                  <a:off x="2760" y="1047"/>
                  <a:ext cx="36" cy="34"/>
                </a:xfrm>
                <a:prstGeom prst="ellipse">
                  <a:avLst/>
                </a:prstGeom>
                <a:solidFill>
                  <a:srgbClr val="D5D5D5"/>
                </a:solidFill>
                <a:ln w="9525">
                  <a:noFill/>
                  <a:round/>
                  <a:headEnd/>
                  <a:tailEnd/>
                </a:ln>
              </p:spPr>
              <p:txBody>
                <a:bodyPr/>
                <a:lstStyle/>
                <a:p>
                  <a:endParaRPr lang="it-IT"/>
                </a:p>
              </p:txBody>
            </p:sp>
            <p:sp>
              <p:nvSpPr>
                <p:cNvPr id="480948" name="Oval 2740"/>
                <p:cNvSpPr>
                  <a:spLocks noChangeArrowheads="1"/>
                </p:cNvSpPr>
                <p:nvPr/>
              </p:nvSpPr>
              <p:spPr bwMode="auto">
                <a:xfrm>
                  <a:off x="2762" y="1047"/>
                  <a:ext cx="34" cy="34"/>
                </a:xfrm>
                <a:prstGeom prst="ellipse">
                  <a:avLst/>
                </a:prstGeom>
                <a:solidFill>
                  <a:srgbClr val="D5D5D5"/>
                </a:solidFill>
                <a:ln w="9525">
                  <a:noFill/>
                  <a:round/>
                  <a:headEnd/>
                  <a:tailEnd/>
                </a:ln>
              </p:spPr>
              <p:txBody>
                <a:bodyPr/>
                <a:lstStyle/>
                <a:p>
                  <a:endParaRPr lang="it-IT"/>
                </a:p>
              </p:txBody>
            </p:sp>
            <p:sp>
              <p:nvSpPr>
                <p:cNvPr id="480949" name="Oval 2741"/>
                <p:cNvSpPr>
                  <a:spLocks noChangeArrowheads="1"/>
                </p:cNvSpPr>
                <p:nvPr/>
              </p:nvSpPr>
              <p:spPr bwMode="auto">
                <a:xfrm>
                  <a:off x="2762" y="1049"/>
                  <a:ext cx="34" cy="30"/>
                </a:xfrm>
                <a:prstGeom prst="ellipse">
                  <a:avLst/>
                </a:prstGeom>
                <a:solidFill>
                  <a:srgbClr val="D6D6D6"/>
                </a:solidFill>
                <a:ln w="9525">
                  <a:noFill/>
                  <a:round/>
                  <a:headEnd/>
                  <a:tailEnd/>
                </a:ln>
              </p:spPr>
              <p:txBody>
                <a:bodyPr/>
                <a:lstStyle/>
                <a:p>
                  <a:endParaRPr lang="it-IT"/>
                </a:p>
              </p:txBody>
            </p:sp>
            <p:sp>
              <p:nvSpPr>
                <p:cNvPr id="480950" name="Oval 2742"/>
                <p:cNvSpPr>
                  <a:spLocks noChangeArrowheads="1"/>
                </p:cNvSpPr>
                <p:nvPr/>
              </p:nvSpPr>
              <p:spPr bwMode="auto">
                <a:xfrm>
                  <a:off x="2764" y="1049"/>
                  <a:ext cx="30" cy="30"/>
                </a:xfrm>
                <a:prstGeom prst="ellipse">
                  <a:avLst/>
                </a:prstGeom>
                <a:solidFill>
                  <a:srgbClr val="D7D7D7"/>
                </a:solidFill>
                <a:ln w="9525">
                  <a:noFill/>
                  <a:round/>
                  <a:headEnd/>
                  <a:tailEnd/>
                </a:ln>
              </p:spPr>
              <p:txBody>
                <a:bodyPr/>
                <a:lstStyle/>
                <a:p>
                  <a:endParaRPr lang="it-IT"/>
                </a:p>
              </p:txBody>
            </p:sp>
            <p:sp>
              <p:nvSpPr>
                <p:cNvPr id="480951" name="Oval 2743"/>
                <p:cNvSpPr>
                  <a:spLocks noChangeArrowheads="1"/>
                </p:cNvSpPr>
                <p:nvPr/>
              </p:nvSpPr>
              <p:spPr bwMode="auto">
                <a:xfrm>
                  <a:off x="2764" y="1051"/>
                  <a:ext cx="30" cy="26"/>
                </a:xfrm>
                <a:prstGeom prst="ellipse">
                  <a:avLst/>
                </a:prstGeom>
                <a:solidFill>
                  <a:srgbClr val="D7D7D7"/>
                </a:solidFill>
                <a:ln w="9525">
                  <a:noFill/>
                  <a:round/>
                  <a:headEnd/>
                  <a:tailEnd/>
                </a:ln>
              </p:spPr>
              <p:txBody>
                <a:bodyPr/>
                <a:lstStyle/>
                <a:p>
                  <a:endParaRPr lang="it-IT"/>
                </a:p>
              </p:txBody>
            </p:sp>
            <p:sp>
              <p:nvSpPr>
                <p:cNvPr id="480952" name="Oval 2744"/>
                <p:cNvSpPr>
                  <a:spLocks noChangeArrowheads="1"/>
                </p:cNvSpPr>
                <p:nvPr/>
              </p:nvSpPr>
              <p:spPr bwMode="auto">
                <a:xfrm>
                  <a:off x="2766" y="1051"/>
                  <a:ext cx="26" cy="26"/>
                </a:xfrm>
                <a:prstGeom prst="ellipse">
                  <a:avLst/>
                </a:prstGeom>
                <a:solidFill>
                  <a:srgbClr val="D8D8D8"/>
                </a:solidFill>
                <a:ln w="9525">
                  <a:noFill/>
                  <a:round/>
                  <a:headEnd/>
                  <a:tailEnd/>
                </a:ln>
              </p:spPr>
              <p:txBody>
                <a:bodyPr/>
                <a:lstStyle/>
                <a:p>
                  <a:endParaRPr lang="it-IT"/>
                </a:p>
              </p:txBody>
            </p:sp>
            <p:sp>
              <p:nvSpPr>
                <p:cNvPr id="480953" name="Oval 2745"/>
                <p:cNvSpPr>
                  <a:spLocks noChangeArrowheads="1"/>
                </p:cNvSpPr>
                <p:nvPr/>
              </p:nvSpPr>
              <p:spPr bwMode="auto">
                <a:xfrm>
                  <a:off x="2766" y="1051"/>
                  <a:ext cx="26" cy="26"/>
                </a:xfrm>
                <a:prstGeom prst="ellipse">
                  <a:avLst/>
                </a:prstGeom>
                <a:solidFill>
                  <a:srgbClr val="D8D8D8"/>
                </a:solidFill>
                <a:ln w="9525">
                  <a:noFill/>
                  <a:round/>
                  <a:headEnd/>
                  <a:tailEnd/>
                </a:ln>
              </p:spPr>
              <p:txBody>
                <a:bodyPr/>
                <a:lstStyle/>
                <a:p>
                  <a:endParaRPr lang="it-IT"/>
                </a:p>
              </p:txBody>
            </p:sp>
            <p:sp>
              <p:nvSpPr>
                <p:cNvPr id="480954" name="Oval 2746"/>
                <p:cNvSpPr>
                  <a:spLocks noChangeArrowheads="1"/>
                </p:cNvSpPr>
                <p:nvPr/>
              </p:nvSpPr>
              <p:spPr bwMode="auto">
                <a:xfrm>
                  <a:off x="2766" y="1053"/>
                  <a:ext cx="24" cy="22"/>
                </a:xfrm>
                <a:prstGeom prst="ellipse">
                  <a:avLst/>
                </a:prstGeom>
                <a:solidFill>
                  <a:srgbClr val="D8D8D8"/>
                </a:solidFill>
                <a:ln w="9525">
                  <a:noFill/>
                  <a:round/>
                  <a:headEnd/>
                  <a:tailEnd/>
                </a:ln>
              </p:spPr>
              <p:txBody>
                <a:bodyPr/>
                <a:lstStyle/>
                <a:p>
                  <a:endParaRPr lang="it-IT"/>
                </a:p>
              </p:txBody>
            </p:sp>
            <p:sp>
              <p:nvSpPr>
                <p:cNvPr id="480955" name="Oval 2747"/>
                <p:cNvSpPr>
                  <a:spLocks noChangeArrowheads="1"/>
                </p:cNvSpPr>
                <p:nvPr/>
              </p:nvSpPr>
              <p:spPr bwMode="auto">
                <a:xfrm>
                  <a:off x="2768" y="1053"/>
                  <a:ext cx="22" cy="22"/>
                </a:xfrm>
                <a:prstGeom prst="ellipse">
                  <a:avLst/>
                </a:prstGeom>
                <a:solidFill>
                  <a:srgbClr val="D9D9D9"/>
                </a:solidFill>
                <a:ln w="9525">
                  <a:noFill/>
                  <a:round/>
                  <a:headEnd/>
                  <a:tailEnd/>
                </a:ln>
              </p:spPr>
              <p:txBody>
                <a:bodyPr/>
                <a:lstStyle/>
                <a:p>
                  <a:endParaRPr lang="it-IT"/>
                </a:p>
              </p:txBody>
            </p:sp>
            <p:sp>
              <p:nvSpPr>
                <p:cNvPr id="480956" name="Oval 2748"/>
                <p:cNvSpPr>
                  <a:spLocks noChangeArrowheads="1"/>
                </p:cNvSpPr>
                <p:nvPr/>
              </p:nvSpPr>
              <p:spPr bwMode="auto">
                <a:xfrm>
                  <a:off x="2768" y="1055"/>
                  <a:ext cx="22" cy="18"/>
                </a:xfrm>
                <a:prstGeom prst="ellipse">
                  <a:avLst/>
                </a:prstGeom>
                <a:solidFill>
                  <a:srgbClr val="D9D9D9"/>
                </a:solidFill>
                <a:ln w="9525">
                  <a:noFill/>
                  <a:round/>
                  <a:headEnd/>
                  <a:tailEnd/>
                </a:ln>
              </p:spPr>
              <p:txBody>
                <a:bodyPr/>
                <a:lstStyle/>
                <a:p>
                  <a:endParaRPr lang="it-IT"/>
                </a:p>
              </p:txBody>
            </p:sp>
            <p:sp>
              <p:nvSpPr>
                <p:cNvPr id="480957" name="Oval 2749"/>
                <p:cNvSpPr>
                  <a:spLocks noChangeArrowheads="1"/>
                </p:cNvSpPr>
                <p:nvPr/>
              </p:nvSpPr>
              <p:spPr bwMode="auto">
                <a:xfrm>
                  <a:off x="2768" y="1055"/>
                  <a:ext cx="20" cy="18"/>
                </a:xfrm>
                <a:prstGeom prst="ellipse">
                  <a:avLst/>
                </a:prstGeom>
                <a:solidFill>
                  <a:srgbClr val="DADADA"/>
                </a:solidFill>
                <a:ln w="9525">
                  <a:noFill/>
                  <a:round/>
                  <a:headEnd/>
                  <a:tailEnd/>
                </a:ln>
              </p:spPr>
              <p:txBody>
                <a:bodyPr/>
                <a:lstStyle/>
                <a:p>
                  <a:endParaRPr lang="it-IT"/>
                </a:p>
              </p:txBody>
            </p:sp>
            <p:sp>
              <p:nvSpPr>
                <p:cNvPr id="480958" name="Oval 2750"/>
                <p:cNvSpPr>
                  <a:spLocks noChangeArrowheads="1"/>
                </p:cNvSpPr>
                <p:nvPr/>
              </p:nvSpPr>
              <p:spPr bwMode="auto">
                <a:xfrm>
                  <a:off x="2770" y="1055"/>
                  <a:ext cx="18" cy="18"/>
                </a:xfrm>
                <a:prstGeom prst="ellipse">
                  <a:avLst/>
                </a:prstGeom>
                <a:solidFill>
                  <a:srgbClr val="DADADA"/>
                </a:solidFill>
                <a:ln w="9525">
                  <a:noFill/>
                  <a:round/>
                  <a:headEnd/>
                  <a:tailEnd/>
                </a:ln>
              </p:spPr>
              <p:txBody>
                <a:bodyPr/>
                <a:lstStyle/>
                <a:p>
                  <a:endParaRPr lang="it-IT"/>
                </a:p>
              </p:txBody>
            </p:sp>
            <p:sp>
              <p:nvSpPr>
                <p:cNvPr id="480959" name="Oval 2751"/>
                <p:cNvSpPr>
                  <a:spLocks noChangeArrowheads="1"/>
                </p:cNvSpPr>
                <p:nvPr/>
              </p:nvSpPr>
              <p:spPr bwMode="auto">
                <a:xfrm>
                  <a:off x="2770" y="1057"/>
                  <a:ext cx="18" cy="14"/>
                </a:xfrm>
                <a:prstGeom prst="ellipse">
                  <a:avLst/>
                </a:prstGeom>
                <a:solidFill>
                  <a:srgbClr val="DADADA"/>
                </a:solidFill>
                <a:ln w="9525">
                  <a:noFill/>
                  <a:round/>
                  <a:headEnd/>
                  <a:tailEnd/>
                </a:ln>
              </p:spPr>
              <p:txBody>
                <a:bodyPr/>
                <a:lstStyle/>
                <a:p>
                  <a:endParaRPr lang="it-IT"/>
                </a:p>
              </p:txBody>
            </p:sp>
            <p:sp>
              <p:nvSpPr>
                <p:cNvPr id="480960" name="Oval 2752"/>
                <p:cNvSpPr>
                  <a:spLocks noChangeArrowheads="1"/>
                </p:cNvSpPr>
                <p:nvPr/>
              </p:nvSpPr>
              <p:spPr bwMode="auto">
                <a:xfrm>
                  <a:off x="2772" y="1057"/>
                  <a:ext cx="14" cy="14"/>
                </a:xfrm>
                <a:prstGeom prst="ellipse">
                  <a:avLst/>
                </a:prstGeom>
                <a:solidFill>
                  <a:srgbClr val="DBDBDB"/>
                </a:solidFill>
                <a:ln w="9525">
                  <a:noFill/>
                  <a:round/>
                  <a:headEnd/>
                  <a:tailEnd/>
                </a:ln>
              </p:spPr>
              <p:txBody>
                <a:bodyPr/>
                <a:lstStyle/>
                <a:p>
                  <a:endParaRPr lang="it-IT"/>
                </a:p>
              </p:txBody>
            </p:sp>
            <p:sp>
              <p:nvSpPr>
                <p:cNvPr id="480961" name="Oval 2753"/>
                <p:cNvSpPr>
                  <a:spLocks noChangeArrowheads="1"/>
                </p:cNvSpPr>
                <p:nvPr/>
              </p:nvSpPr>
              <p:spPr bwMode="auto">
                <a:xfrm>
                  <a:off x="2772" y="1057"/>
                  <a:ext cx="14" cy="14"/>
                </a:xfrm>
                <a:prstGeom prst="ellipse">
                  <a:avLst/>
                </a:prstGeom>
                <a:solidFill>
                  <a:srgbClr val="DBDBDB"/>
                </a:solidFill>
                <a:ln w="9525">
                  <a:noFill/>
                  <a:round/>
                  <a:headEnd/>
                  <a:tailEnd/>
                </a:ln>
              </p:spPr>
              <p:txBody>
                <a:bodyPr/>
                <a:lstStyle/>
                <a:p>
                  <a:endParaRPr lang="it-IT"/>
                </a:p>
              </p:txBody>
            </p:sp>
            <p:sp>
              <p:nvSpPr>
                <p:cNvPr id="480962" name="Oval 2754"/>
                <p:cNvSpPr>
                  <a:spLocks noChangeArrowheads="1"/>
                </p:cNvSpPr>
                <p:nvPr/>
              </p:nvSpPr>
              <p:spPr bwMode="auto">
                <a:xfrm>
                  <a:off x="2774" y="1059"/>
                  <a:ext cx="10" cy="10"/>
                </a:xfrm>
                <a:prstGeom prst="ellipse">
                  <a:avLst/>
                </a:prstGeom>
                <a:solidFill>
                  <a:srgbClr val="DBDBDB"/>
                </a:solidFill>
                <a:ln w="9525">
                  <a:noFill/>
                  <a:round/>
                  <a:headEnd/>
                  <a:tailEnd/>
                </a:ln>
              </p:spPr>
              <p:txBody>
                <a:bodyPr/>
                <a:lstStyle/>
                <a:p>
                  <a:endParaRPr lang="it-IT"/>
                </a:p>
              </p:txBody>
            </p:sp>
            <p:sp>
              <p:nvSpPr>
                <p:cNvPr id="480963" name="Oval 2755"/>
                <p:cNvSpPr>
                  <a:spLocks noChangeArrowheads="1"/>
                </p:cNvSpPr>
                <p:nvPr/>
              </p:nvSpPr>
              <p:spPr bwMode="auto">
                <a:xfrm>
                  <a:off x="2774" y="1059"/>
                  <a:ext cx="10" cy="10"/>
                </a:xfrm>
                <a:prstGeom prst="ellipse">
                  <a:avLst/>
                </a:prstGeom>
                <a:solidFill>
                  <a:srgbClr val="DBDBDB"/>
                </a:solidFill>
                <a:ln w="9525">
                  <a:noFill/>
                  <a:round/>
                  <a:headEnd/>
                  <a:tailEnd/>
                </a:ln>
              </p:spPr>
              <p:txBody>
                <a:bodyPr/>
                <a:lstStyle/>
                <a:p>
                  <a:endParaRPr lang="it-IT"/>
                </a:p>
              </p:txBody>
            </p:sp>
            <p:sp>
              <p:nvSpPr>
                <p:cNvPr id="480964" name="Oval 2756"/>
                <p:cNvSpPr>
                  <a:spLocks noChangeArrowheads="1"/>
                </p:cNvSpPr>
                <p:nvPr/>
              </p:nvSpPr>
              <p:spPr bwMode="auto">
                <a:xfrm>
                  <a:off x="2774" y="1059"/>
                  <a:ext cx="8" cy="10"/>
                </a:xfrm>
                <a:prstGeom prst="ellipse">
                  <a:avLst/>
                </a:prstGeom>
                <a:solidFill>
                  <a:srgbClr val="DCDCDC"/>
                </a:solidFill>
                <a:ln w="9525">
                  <a:noFill/>
                  <a:round/>
                  <a:headEnd/>
                  <a:tailEnd/>
                </a:ln>
              </p:spPr>
              <p:txBody>
                <a:bodyPr/>
                <a:lstStyle/>
                <a:p>
                  <a:endParaRPr lang="it-IT"/>
                </a:p>
              </p:txBody>
            </p:sp>
            <p:sp>
              <p:nvSpPr>
                <p:cNvPr id="480965" name="Oval 2757"/>
                <p:cNvSpPr>
                  <a:spLocks noChangeArrowheads="1"/>
                </p:cNvSpPr>
                <p:nvPr/>
              </p:nvSpPr>
              <p:spPr bwMode="auto">
                <a:xfrm>
                  <a:off x="2776" y="1061"/>
                  <a:ext cx="6" cy="6"/>
                </a:xfrm>
                <a:prstGeom prst="ellipse">
                  <a:avLst/>
                </a:prstGeom>
                <a:solidFill>
                  <a:srgbClr val="DCDCDC"/>
                </a:solidFill>
                <a:ln w="9525">
                  <a:noFill/>
                  <a:round/>
                  <a:headEnd/>
                  <a:tailEnd/>
                </a:ln>
              </p:spPr>
              <p:txBody>
                <a:bodyPr/>
                <a:lstStyle/>
                <a:p>
                  <a:endParaRPr lang="it-IT"/>
                </a:p>
              </p:txBody>
            </p:sp>
            <p:sp>
              <p:nvSpPr>
                <p:cNvPr id="480966" name="Oval 2758"/>
                <p:cNvSpPr>
                  <a:spLocks noChangeArrowheads="1"/>
                </p:cNvSpPr>
                <p:nvPr/>
              </p:nvSpPr>
              <p:spPr bwMode="auto">
                <a:xfrm>
                  <a:off x="2776" y="1061"/>
                  <a:ext cx="6" cy="6"/>
                </a:xfrm>
                <a:prstGeom prst="ellipse">
                  <a:avLst/>
                </a:prstGeom>
                <a:solidFill>
                  <a:srgbClr val="DCDCDC"/>
                </a:solidFill>
                <a:ln w="9525">
                  <a:noFill/>
                  <a:round/>
                  <a:headEnd/>
                  <a:tailEnd/>
                </a:ln>
              </p:spPr>
              <p:txBody>
                <a:bodyPr/>
                <a:lstStyle/>
                <a:p>
                  <a:endParaRPr lang="it-IT"/>
                </a:p>
              </p:txBody>
            </p:sp>
            <p:sp>
              <p:nvSpPr>
                <p:cNvPr id="480967" name="Oval 2759"/>
                <p:cNvSpPr>
                  <a:spLocks noChangeArrowheads="1"/>
                </p:cNvSpPr>
                <p:nvPr/>
              </p:nvSpPr>
              <p:spPr bwMode="auto">
                <a:xfrm>
                  <a:off x="2776" y="1061"/>
                  <a:ext cx="4" cy="6"/>
                </a:xfrm>
                <a:prstGeom prst="ellipse">
                  <a:avLst/>
                </a:prstGeom>
                <a:solidFill>
                  <a:srgbClr val="DCDCDC"/>
                </a:solidFill>
                <a:ln w="9525">
                  <a:noFill/>
                  <a:round/>
                  <a:headEnd/>
                  <a:tailEnd/>
                </a:ln>
              </p:spPr>
              <p:txBody>
                <a:bodyPr/>
                <a:lstStyle/>
                <a:p>
                  <a:endParaRPr lang="it-IT"/>
                </a:p>
              </p:txBody>
            </p:sp>
          </p:grpSp>
          <p:sp>
            <p:nvSpPr>
              <p:cNvPr id="480968" name="Oval 2760"/>
              <p:cNvSpPr>
                <a:spLocks noChangeArrowheads="1"/>
              </p:cNvSpPr>
              <p:nvPr/>
            </p:nvSpPr>
            <p:spPr bwMode="auto">
              <a:xfrm>
                <a:off x="2675" y="966"/>
                <a:ext cx="209" cy="197"/>
              </a:xfrm>
              <a:prstGeom prst="ellipse">
                <a:avLst/>
              </a:prstGeom>
              <a:noFill/>
              <a:ln w="3175">
                <a:solidFill>
                  <a:srgbClr val="000000"/>
                </a:solidFill>
                <a:round/>
                <a:headEnd/>
                <a:tailEnd/>
              </a:ln>
            </p:spPr>
            <p:txBody>
              <a:bodyPr/>
              <a:lstStyle/>
              <a:p>
                <a:endParaRPr lang="it-IT"/>
              </a:p>
            </p:txBody>
          </p:sp>
        </p:grpSp>
        <p:sp>
          <p:nvSpPr>
            <p:cNvPr id="480969" name="Line 2761"/>
            <p:cNvSpPr>
              <a:spLocks noChangeShapeType="1"/>
            </p:cNvSpPr>
            <p:nvPr/>
          </p:nvSpPr>
          <p:spPr bwMode="auto">
            <a:xfrm>
              <a:off x="2577" y="1018"/>
              <a:ext cx="101" cy="1"/>
            </a:xfrm>
            <a:prstGeom prst="line">
              <a:avLst/>
            </a:prstGeom>
            <a:noFill/>
            <a:ln w="9525">
              <a:solidFill>
                <a:srgbClr val="000000"/>
              </a:solidFill>
              <a:round/>
              <a:headEnd/>
              <a:tailEnd/>
            </a:ln>
          </p:spPr>
          <p:txBody>
            <a:bodyPr/>
            <a:lstStyle/>
            <a:p>
              <a:endParaRPr lang="it-IT"/>
            </a:p>
          </p:txBody>
        </p:sp>
        <p:sp>
          <p:nvSpPr>
            <p:cNvPr id="480970" name="Line 2762"/>
            <p:cNvSpPr>
              <a:spLocks noChangeShapeType="1"/>
            </p:cNvSpPr>
            <p:nvPr/>
          </p:nvSpPr>
          <p:spPr bwMode="auto">
            <a:xfrm>
              <a:off x="2577" y="1120"/>
              <a:ext cx="101" cy="1"/>
            </a:xfrm>
            <a:prstGeom prst="line">
              <a:avLst/>
            </a:prstGeom>
            <a:noFill/>
            <a:ln w="9525">
              <a:solidFill>
                <a:srgbClr val="000000"/>
              </a:solidFill>
              <a:round/>
              <a:headEnd/>
              <a:tailEnd/>
            </a:ln>
          </p:spPr>
          <p:txBody>
            <a:bodyPr/>
            <a:lstStyle/>
            <a:p>
              <a:endParaRPr lang="it-IT"/>
            </a:p>
          </p:txBody>
        </p:sp>
        <p:sp>
          <p:nvSpPr>
            <p:cNvPr id="480971" name="Line 2763"/>
            <p:cNvSpPr>
              <a:spLocks noChangeShapeType="1"/>
            </p:cNvSpPr>
            <p:nvPr/>
          </p:nvSpPr>
          <p:spPr bwMode="auto">
            <a:xfrm>
              <a:off x="2526" y="1069"/>
              <a:ext cx="102" cy="1"/>
            </a:xfrm>
            <a:prstGeom prst="line">
              <a:avLst/>
            </a:prstGeom>
            <a:noFill/>
            <a:ln w="9525">
              <a:solidFill>
                <a:srgbClr val="000000"/>
              </a:solidFill>
              <a:round/>
              <a:headEnd/>
              <a:tailEnd/>
            </a:ln>
          </p:spPr>
          <p:txBody>
            <a:bodyPr/>
            <a:lstStyle/>
            <a:p>
              <a:endParaRPr lang="it-IT"/>
            </a:p>
          </p:txBody>
        </p:sp>
      </p:grpSp>
      <p:grpSp>
        <p:nvGrpSpPr>
          <p:cNvPr id="480972" name="Group 2764"/>
          <p:cNvGrpSpPr>
            <a:grpSpLocks/>
          </p:cNvGrpSpPr>
          <p:nvPr/>
        </p:nvGrpSpPr>
        <p:grpSpPr bwMode="auto">
          <a:xfrm>
            <a:off x="4724400" y="1693863"/>
            <a:ext cx="565150" cy="312737"/>
            <a:chOff x="3794" y="1219"/>
            <a:chExt cx="356" cy="197"/>
          </a:xfrm>
        </p:grpSpPr>
        <p:grpSp>
          <p:nvGrpSpPr>
            <p:cNvPr id="480973" name="Group 2765"/>
            <p:cNvGrpSpPr>
              <a:grpSpLocks/>
            </p:cNvGrpSpPr>
            <p:nvPr/>
          </p:nvGrpSpPr>
          <p:grpSpPr bwMode="auto">
            <a:xfrm>
              <a:off x="3941" y="1219"/>
              <a:ext cx="209" cy="197"/>
              <a:chOff x="3941" y="1219"/>
              <a:chExt cx="209" cy="197"/>
            </a:xfrm>
          </p:grpSpPr>
          <p:grpSp>
            <p:nvGrpSpPr>
              <p:cNvPr id="480974" name="Group 2766"/>
              <p:cNvGrpSpPr>
                <a:grpSpLocks/>
              </p:cNvGrpSpPr>
              <p:nvPr/>
            </p:nvGrpSpPr>
            <p:grpSpPr bwMode="auto">
              <a:xfrm>
                <a:off x="3941" y="1219"/>
                <a:ext cx="209" cy="197"/>
                <a:chOff x="3941" y="1219"/>
                <a:chExt cx="209" cy="197"/>
              </a:xfrm>
            </p:grpSpPr>
            <p:sp>
              <p:nvSpPr>
                <p:cNvPr id="480975" name="Oval 2767"/>
                <p:cNvSpPr>
                  <a:spLocks noChangeArrowheads="1"/>
                </p:cNvSpPr>
                <p:nvPr/>
              </p:nvSpPr>
              <p:spPr bwMode="auto">
                <a:xfrm>
                  <a:off x="3941" y="1219"/>
                  <a:ext cx="209" cy="197"/>
                </a:xfrm>
                <a:prstGeom prst="ellipse">
                  <a:avLst/>
                </a:prstGeom>
                <a:solidFill>
                  <a:srgbClr val="000000"/>
                </a:solidFill>
                <a:ln w="9525">
                  <a:noFill/>
                  <a:round/>
                  <a:headEnd/>
                  <a:tailEnd/>
                </a:ln>
              </p:spPr>
              <p:txBody>
                <a:bodyPr/>
                <a:lstStyle/>
                <a:p>
                  <a:endParaRPr lang="it-IT"/>
                </a:p>
              </p:txBody>
            </p:sp>
            <p:sp>
              <p:nvSpPr>
                <p:cNvPr id="480976" name="Oval 2768"/>
                <p:cNvSpPr>
                  <a:spLocks noChangeArrowheads="1"/>
                </p:cNvSpPr>
                <p:nvPr/>
              </p:nvSpPr>
              <p:spPr bwMode="auto">
                <a:xfrm>
                  <a:off x="3943" y="1221"/>
                  <a:ext cx="205" cy="193"/>
                </a:xfrm>
                <a:prstGeom prst="ellipse">
                  <a:avLst/>
                </a:prstGeom>
                <a:solidFill>
                  <a:srgbClr val="090909"/>
                </a:solidFill>
                <a:ln w="9525">
                  <a:noFill/>
                  <a:round/>
                  <a:headEnd/>
                  <a:tailEnd/>
                </a:ln>
              </p:spPr>
              <p:txBody>
                <a:bodyPr/>
                <a:lstStyle/>
                <a:p>
                  <a:endParaRPr lang="it-IT"/>
                </a:p>
              </p:txBody>
            </p:sp>
            <p:sp>
              <p:nvSpPr>
                <p:cNvPr id="480977" name="Oval 2769"/>
                <p:cNvSpPr>
                  <a:spLocks noChangeArrowheads="1"/>
                </p:cNvSpPr>
                <p:nvPr/>
              </p:nvSpPr>
              <p:spPr bwMode="auto">
                <a:xfrm>
                  <a:off x="3943" y="1221"/>
                  <a:ext cx="205" cy="193"/>
                </a:xfrm>
                <a:prstGeom prst="ellipse">
                  <a:avLst/>
                </a:prstGeom>
                <a:solidFill>
                  <a:srgbClr val="0D0D0D"/>
                </a:solidFill>
                <a:ln w="9525">
                  <a:noFill/>
                  <a:round/>
                  <a:headEnd/>
                  <a:tailEnd/>
                </a:ln>
              </p:spPr>
              <p:txBody>
                <a:bodyPr/>
                <a:lstStyle/>
                <a:p>
                  <a:endParaRPr lang="it-IT"/>
                </a:p>
              </p:txBody>
            </p:sp>
            <p:sp>
              <p:nvSpPr>
                <p:cNvPr id="480978" name="Oval 2770"/>
                <p:cNvSpPr>
                  <a:spLocks noChangeArrowheads="1"/>
                </p:cNvSpPr>
                <p:nvPr/>
              </p:nvSpPr>
              <p:spPr bwMode="auto">
                <a:xfrm>
                  <a:off x="3943" y="1221"/>
                  <a:ext cx="203" cy="193"/>
                </a:xfrm>
                <a:prstGeom prst="ellipse">
                  <a:avLst/>
                </a:prstGeom>
                <a:solidFill>
                  <a:srgbClr val="101010"/>
                </a:solidFill>
                <a:ln w="9525">
                  <a:noFill/>
                  <a:round/>
                  <a:headEnd/>
                  <a:tailEnd/>
                </a:ln>
              </p:spPr>
              <p:txBody>
                <a:bodyPr/>
                <a:lstStyle/>
                <a:p>
                  <a:endParaRPr lang="it-IT"/>
                </a:p>
              </p:txBody>
            </p:sp>
            <p:sp>
              <p:nvSpPr>
                <p:cNvPr id="480979" name="Oval 2771"/>
                <p:cNvSpPr>
                  <a:spLocks noChangeArrowheads="1"/>
                </p:cNvSpPr>
                <p:nvPr/>
              </p:nvSpPr>
              <p:spPr bwMode="auto">
                <a:xfrm>
                  <a:off x="3945" y="1223"/>
                  <a:ext cx="201" cy="189"/>
                </a:xfrm>
                <a:prstGeom prst="ellipse">
                  <a:avLst/>
                </a:prstGeom>
                <a:solidFill>
                  <a:srgbClr val="131313"/>
                </a:solidFill>
                <a:ln w="9525">
                  <a:noFill/>
                  <a:round/>
                  <a:headEnd/>
                  <a:tailEnd/>
                </a:ln>
              </p:spPr>
              <p:txBody>
                <a:bodyPr/>
                <a:lstStyle/>
                <a:p>
                  <a:endParaRPr lang="it-IT"/>
                </a:p>
              </p:txBody>
            </p:sp>
            <p:sp>
              <p:nvSpPr>
                <p:cNvPr id="480980" name="Oval 2772"/>
                <p:cNvSpPr>
                  <a:spLocks noChangeArrowheads="1"/>
                </p:cNvSpPr>
                <p:nvPr/>
              </p:nvSpPr>
              <p:spPr bwMode="auto">
                <a:xfrm>
                  <a:off x="3945" y="1223"/>
                  <a:ext cx="201" cy="189"/>
                </a:xfrm>
                <a:prstGeom prst="ellipse">
                  <a:avLst/>
                </a:prstGeom>
                <a:solidFill>
                  <a:srgbClr val="161616"/>
                </a:solidFill>
                <a:ln w="9525">
                  <a:noFill/>
                  <a:round/>
                  <a:headEnd/>
                  <a:tailEnd/>
                </a:ln>
              </p:spPr>
              <p:txBody>
                <a:bodyPr/>
                <a:lstStyle/>
                <a:p>
                  <a:endParaRPr lang="it-IT"/>
                </a:p>
              </p:txBody>
            </p:sp>
            <p:sp>
              <p:nvSpPr>
                <p:cNvPr id="480981" name="Oval 2773"/>
                <p:cNvSpPr>
                  <a:spLocks noChangeArrowheads="1"/>
                </p:cNvSpPr>
                <p:nvPr/>
              </p:nvSpPr>
              <p:spPr bwMode="auto">
                <a:xfrm>
                  <a:off x="3947" y="1226"/>
                  <a:ext cx="197" cy="184"/>
                </a:xfrm>
                <a:prstGeom prst="ellipse">
                  <a:avLst/>
                </a:prstGeom>
                <a:solidFill>
                  <a:srgbClr val="191919"/>
                </a:solidFill>
                <a:ln w="9525">
                  <a:noFill/>
                  <a:round/>
                  <a:headEnd/>
                  <a:tailEnd/>
                </a:ln>
              </p:spPr>
              <p:txBody>
                <a:bodyPr/>
                <a:lstStyle/>
                <a:p>
                  <a:endParaRPr lang="it-IT"/>
                </a:p>
              </p:txBody>
            </p:sp>
            <p:sp>
              <p:nvSpPr>
                <p:cNvPr id="480982" name="Oval 2774"/>
                <p:cNvSpPr>
                  <a:spLocks noChangeArrowheads="1"/>
                </p:cNvSpPr>
                <p:nvPr/>
              </p:nvSpPr>
              <p:spPr bwMode="auto">
                <a:xfrm>
                  <a:off x="3947" y="1226"/>
                  <a:ext cx="197" cy="184"/>
                </a:xfrm>
                <a:prstGeom prst="ellipse">
                  <a:avLst/>
                </a:prstGeom>
                <a:solidFill>
                  <a:srgbClr val="1B1B1B"/>
                </a:solidFill>
                <a:ln w="9525">
                  <a:noFill/>
                  <a:round/>
                  <a:headEnd/>
                  <a:tailEnd/>
                </a:ln>
              </p:spPr>
              <p:txBody>
                <a:bodyPr/>
                <a:lstStyle/>
                <a:p>
                  <a:endParaRPr lang="it-IT"/>
                </a:p>
              </p:txBody>
            </p:sp>
            <p:sp>
              <p:nvSpPr>
                <p:cNvPr id="480983" name="Oval 2775"/>
                <p:cNvSpPr>
                  <a:spLocks noChangeArrowheads="1"/>
                </p:cNvSpPr>
                <p:nvPr/>
              </p:nvSpPr>
              <p:spPr bwMode="auto">
                <a:xfrm>
                  <a:off x="3947" y="1226"/>
                  <a:ext cx="197" cy="184"/>
                </a:xfrm>
                <a:prstGeom prst="ellipse">
                  <a:avLst/>
                </a:prstGeom>
                <a:solidFill>
                  <a:srgbClr val="1D1D1D"/>
                </a:solidFill>
                <a:ln w="9525">
                  <a:noFill/>
                  <a:round/>
                  <a:headEnd/>
                  <a:tailEnd/>
                </a:ln>
              </p:spPr>
              <p:txBody>
                <a:bodyPr/>
                <a:lstStyle/>
                <a:p>
                  <a:endParaRPr lang="it-IT"/>
                </a:p>
              </p:txBody>
            </p:sp>
            <p:sp>
              <p:nvSpPr>
                <p:cNvPr id="480984" name="Oval 2776"/>
                <p:cNvSpPr>
                  <a:spLocks noChangeArrowheads="1"/>
                </p:cNvSpPr>
                <p:nvPr/>
              </p:nvSpPr>
              <p:spPr bwMode="auto">
                <a:xfrm>
                  <a:off x="3949" y="1228"/>
                  <a:ext cx="193" cy="180"/>
                </a:xfrm>
                <a:prstGeom prst="ellipse">
                  <a:avLst/>
                </a:prstGeom>
                <a:solidFill>
                  <a:srgbClr val="202020"/>
                </a:solidFill>
                <a:ln w="9525">
                  <a:noFill/>
                  <a:round/>
                  <a:headEnd/>
                  <a:tailEnd/>
                </a:ln>
              </p:spPr>
              <p:txBody>
                <a:bodyPr/>
                <a:lstStyle/>
                <a:p>
                  <a:endParaRPr lang="it-IT"/>
                </a:p>
              </p:txBody>
            </p:sp>
            <p:sp>
              <p:nvSpPr>
                <p:cNvPr id="480985" name="Oval 2777"/>
                <p:cNvSpPr>
                  <a:spLocks noChangeArrowheads="1"/>
                </p:cNvSpPr>
                <p:nvPr/>
              </p:nvSpPr>
              <p:spPr bwMode="auto">
                <a:xfrm>
                  <a:off x="3949" y="1228"/>
                  <a:ext cx="193" cy="180"/>
                </a:xfrm>
                <a:prstGeom prst="ellipse">
                  <a:avLst/>
                </a:prstGeom>
                <a:solidFill>
                  <a:srgbClr val="222222"/>
                </a:solidFill>
                <a:ln w="9525">
                  <a:noFill/>
                  <a:round/>
                  <a:headEnd/>
                  <a:tailEnd/>
                </a:ln>
              </p:spPr>
              <p:txBody>
                <a:bodyPr/>
                <a:lstStyle/>
                <a:p>
                  <a:endParaRPr lang="it-IT"/>
                </a:p>
              </p:txBody>
            </p:sp>
            <p:sp>
              <p:nvSpPr>
                <p:cNvPr id="480986" name="Oval 2778"/>
                <p:cNvSpPr>
                  <a:spLocks noChangeArrowheads="1"/>
                </p:cNvSpPr>
                <p:nvPr/>
              </p:nvSpPr>
              <p:spPr bwMode="auto">
                <a:xfrm>
                  <a:off x="3951" y="1228"/>
                  <a:ext cx="189" cy="180"/>
                </a:xfrm>
                <a:prstGeom prst="ellipse">
                  <a:avLst/>
                </a:prstGeom>
                <a:solidFill>
                  <a:srgbClr val="242424"/>
                </a:solidFill>
                <a:ln w="9525">
                  <a:noFill/>
                  <a:round/>
                  <a:headEnd/>
                  <a:tailEnd/>
                </a:ln>
              </p:spPr>
              <p:txBody>
                <a:bodyPr/>
                <a:lstStyle/>
                <a:p>
                  <a:endParaRPr lang="it-IT"/>
                </a:p>
              </p:txBody>
            </p:sp>
            <p:sp>
              <p:nvSpPr>
                <p:cNvPr id="480987" name="Oval 2779"/>
                <p:cNvSpPr>
                  <a:spLocks noChangeArrowheads="1"/>
                </p:cNvSpPr>
                <p:nvPr/>
              </p:nvSpPr>
              <p:spPr bwMode="auto">
                <a:xfrm>
                  <a:off x="3951" y="1230"/>
                  <a:ext cx="189" cy="176"/>
                </a:xfrm>
                <a:prstGeom prst="ellipse">
                  <a:avLst/>
                </a:prstGeom>
                <a:solidFill>
                  <a:srgbClr val="262626"/>
                </a:solidFill>
                <a:ln w="9525">
                  <a:noFill/>
                  <a:round/>
                  <a:headEnd/>
                  <a:tailEnd/>
                </a:ln>
              </p:spPr>
              <p:txBody>
                <a:bodyPr/>
                <a:lstStyle/>
                <a:p>
                  <a:endParaRPr lang="it-IT"/>
                </a:p>
              </p:txBody>
            </p:sp>
            <p:sp>
              <p:nvSpPr>
                <p:cNvPr id="480988" name="Oval 2780"/>
                <p:cNvSpPr>
                  <a:spLocks noChangeArrowheads="1"/>
                </p:cNvSpPr>
                <p:nvPr/>
              </p:nvSpPr>
              <p:spPr bwMode="auto">
                <a:xfrm>
                  <a:off x="3951" y="1230"/>
                  <a:ext cx="187" cy="176"/>
                </a:xfrm>
                <a:prstGeom prst="ellipse">
                  <a:avLst/>
                </a:prstGeom>
                <a:solidFill>
                  <a:srgbClr val="292929"/>
                </a:solidFill>
                <a:ln w="9525">
                  <a:noFill/>
                  <a:round/>
                  <a:headEnd/>
                  <a:tailEnd/>
                </a:ln>
              </p:spPr>
              <p:txBody>
                <a:bodyPr/>
                <a:lstStyle/>
                <a:p>
                  <a:endParaRPr lang="it-IT"/>
                </a:p>
              </p:txBody>
            </p:sp>
            <p:sp>
              <p:nvSpPr>
                <p:cNvPr id="480989" name="Oval 2781"/>
                <p:cNvSpPr>
                  <a:spLocks noChangeArrowheads="1"/>
                </p:cNvSpPr>
                <p:nvPr/>
              </p:nvSpPr>
              <p:spPr bwMode="auto">
                <a:xfrm>
                  <a:off x="3953" y="1232"/>
                  <a:ext cx="185" cy="172"/>
                </a:xfrm>
                <a:prstGeom prst="ellipse">
                  <a:avLst/>
                </a:prstGeom>
                <a:solidFill>
                  <a:srgbClr val="2B2B2B"/>
                </a:solidFill>
                <a:ln w="9525">
                  <a:noFill/>
                  <a:round/>
                  <a:headEnd/>
                  <a:tailEnd/>
                </a:ln>
              </p:spPr>
              <p:txBody>
                <a:bodyPr/>
                <a:lstStyle/>
                <a:p>
                  <a:endParaRPr lang="it-IT"/>
                </a:p>
              </p:txBody>
            </p:sp>
            <p:sp>
              <p:nvSpPr>
                <p:cNvPr id="480990" name="Oval 2782"/>
                <p:cNvSpPr>
                  <a:spLocks noChangeArrowheads="1"/>
                </p:cNvSpPr>
                <p:nvPr/>
              </p:nvSpPr>
              <p:spPr bwMode="auto">
                <a:xfrm>
                  <a:off x="3953" y="1232"/>
                  <a:ext cx="185" cy="172"/>
                </a:xfrm>
                <a:prstGeom prst="ellipse">
                  <a:avLst/>
                </a:prstGeom>
                <a:solidFill>
                  <a:srgbClr val="2D2D2D"/>
                </a:solidFill>
                <a:ln w="9525">
                  <a:noFill/>
                  <a:round/>
                  <a:headEnd/>
                  <a:tailEnd/>
                </a:ln>
              </p:spPr>
              <p:txBody>
                <a:bodyPr/>
                <a:lstStyle/>
                <a:p>
                  <a:endParaRPr lang="it-IT"/>
                </a:p>
              </p:txBody>
            </p:sp>
            <p:sp>
              <p:nvSpPr>
                <p:cNvPr id="480991" name="Oval 2783"/>
                <p:cNvSpPr>
                  <a:spLocks noChangeArrowheads="1"/>
                </p:cNvSpPr>
                <p:nvPr/>
              </p:nvSpPr>
              <p:spPr bwMode="auto">
                <a:xfrm>
                  <a:off x="3955" y="1232"/>
                  <a:ext cx="181" cy="172"/>
                </a:xfrm>
                <a:prstGeom prst="ellipse">
                  <a:avLst/>
                </a:prstGeom>
                <a:solidFill>
                  <a:srgbClr val="2F2F2F"/>
                </a:solidFill>
                <a:ln w="9525">
                  <a:noFill/>
                  <a:round/>
                  <a:headEnd/>
                  <a:tailEnd/>
                </a:ln>
              </p:spPr>
              <p:txBody>
                <a:bodyPr/>
                <a:lstStyle/>
                <a:p>
                  <a:endParaRPr lang="it-IT"/>
                </a:p>
              </p:txBody>
            </p:sp>
            <p:sp>
              <p:nvSpPr>
                <p:cNvPr id="480992" name="Oval 2784"/>
                <p:cNvSpPr>
                  <a:spLocks noChangeArrowheads="1"/>
                </p:cNvSpPr>
                <p:nvPr/>
              </p:nvSpPr>
              <p:spPr bwMode="auto">
                <a:xfrm>
                  <a:off x="3955" y="1234"/>
                  <a:ext cx="181" cy="168"/>
                </a:xfrm>
                <a:prstGeom prst="ellipse">
                  <a:avLst/>
                </a:prstGeom>
                <a:solidFill>
                  <a:srgbClr val="313131"/>
                </a:solidFill>
                <a:ln w="9525">
                  <a:noFill/>
                  <a:round/>
                  <a:headEnd/>
                  <a:tailEnd/>
                </a:ln>
              </p:spPr>
              <p:txBody>
                <a:bodyPr/>
                <a:lstStyle/>
                <a:p>
                  <a:endParaRPr lang="it-IT"/>
                </a:p>
              </p:txBody>
            </p:sp>
            <p:sp>
              <p:nvSpPr>
                <p:cNvPr id="480993" name="Oval 2785"/>
                <p:cNvSpPr>
                  <a:spLocks noChangeArrowheads="1"/>
                </p:cNvSpPr>
                <p:nvPr/>
              </p:nvSpPr>
              <p:spPr bwMode="auto">
                <a:xfrm>
                  <a:off x="3955" y="1234"/>
                  <a:ext cx="178" cy="168"/>
                </a:xfrm>
                <a:prstGeom prst="ellipse">
                  <a:avLst/>
                </a:prstGeom>
                <a:solidFill>
                  <a:srgbClr val="333333"/>
                </a:solidFill>
                <a:ln w="9525">
                  <a:noFill/>
                  <a:round/>
                  <a:headEnd/>
                  <a:tailEnd/>
                </a:ln>
              </p:spPr>
              <p:txBody>
                <a:bodyPr/>
                <a:lstStyle/>
                <a:p>
                  <a:endParaRPr lang="it-IT"/>
                </a:p>
              </p:txBody>
            </p:sp>
            <p:sp>
              <p:nvSpPr>
                <p:cNvPr id="480994" name="Oval 2786"/>
                <p:cNvSpPr>
                  <a:spLocks noChangeArrowheads="1"/>
                </p:cNvSpPr>
                <p:nvPr/>
              </p:nvSpPr>
              <p:spPr bwMode="auto">
                <a:xfrm>
                  <a:off x="3957" y="1234"/>
                  <a:ext cx="176" cy="168"/>
                </a:xfrm>
                <a:prstGeom prst="ellipse">
                  <a:avLst/>
                </a:prstGeom>
                <a:solidFill>
                  <a:srgbClr val="363636"/>
                </a:solidFill>
                <a:ln w="9525">
                  <a:noFill/>
                  <a:round/>
                  <a:headEnd/>
                  <a:tailEnd/>
                </a:ln>
              </p:spPr>
              <p:txBody>
                <a:bodyPr/>
                <a:lstStyle/>
                <a:p>
                  <a:endParaRPr lang="it-IT"/>
                </a:p>
              </p:txBody>
            </p:sp>
            <p:sp>
              <p:nvSpPr>
                <p:cNvPr id="480995" name="Oval 2787"/>
                <p:cNvSpPr>
                  <a:spLocks noChangeArrowheads="1"/>
                </p:cNvSpPr>
                <p:nvPr/>
              </p:nvSpPr>
              <p:spPr bwMode="auto">
                <a:xfrm>
                  <a:off x="3957" y="1236"/>
                  <a:ext cx="176" cy="164"/>
                </a:xfrm>
                <a:prstGeom prst="ellipse">
                  <a:avLst/>
                </a:prstGeom>
                <a:solidFill>
                  <a:srgbClr val="383838"/>
                </a:solidFill>
                <a:ln w="9525">
                  <a:noFill/>
                  <a:round/>
                  <a:headEnd/>
                  <a:tailEnd/>
                </a:ln>
              </p:spPr>
              <p:txBody>
                <a:bodyPr/>
                <a:lstStyle/>
                <a:p>
                  <a:endParaRPr lang="it-IT"/>
                </a:p>
              </p:txBody>
            </p:sp>
            <p:sp>
              <p:nvSpPr>
                <p:cNvPr id="480996" name="Oval 2788"/>
                <p:cNvSpPr>
                  <a:spLocks noChangeArrowheads="1"/>
                </p:cNvSpPr>
                <p:nvPr/>
              </p:nvSpPr>
              <p:spPr bwMode="auto">
                <a:xfrm>
                  <a:off x="3959" y="1236"/>
                  <a:ext cx="172" cy="164"/>
                </a:xfrm>
                <a:prstGeom prst="ellipse">
                  <a:avLst/>
                </a:prstGeom>
                <a:solidFill>
                  <a:srgbClr val="3A3A3A"/>
                </a:solidFill>
                <a:ln w="9525">
                  <a:noFill/>
                  <a:round/>
                  <a:headEnd/>
                  <a:tailEnd/>
                </a:ln>
              </p:spPr>
              <p:txBody>
                <a:bodyPr/>
                <a:lstStyle/>
                <a:p>
                  <a:endParaRPr lang="it-IT"/>
                </a:p>
              </p:txBody>
            </p:sp>
            <p:sp>
              <p:nvSpPr>
                <p:cNvPr id="480997" name="Oval 2789"/>
                <p:cNvSpPr>
                  <a:spLocks noChangeArrowheads="1"/>
                </p:cNvSpPr>
                <p:nvPr/>
              </p:nvSpPr>
              <p:spPr bwMode="auto">
                <a:xfrm>
                  <a:off x="3959" y="1238"/>
                  <a:ext cx="172" cy="160"/>
                </a:xfrm>
                <a:prstGeom prst="ellipse">
                  <a:avLst/>
                </a:prstGeom>
                <a:solidFill>
                  <a:srgbClr val="3C3C3C"/>
                </a:solidFill>
                <a:ln w="9525">
                  <a:noFill/>
                  <a:round/>
                  <a:headEnd/>
                  <a:tailEnd/>
                </a:ln>
              </p:spPr>
              <p:txBody>
                <a:bodyPr/>
                <a:lstStyle/>
                <a:p>
                  <a:endParaRPr lang="it-IT"/>
                </a:p>
              </p:txBody>
            </p:sp>
            <p:sp>
              <p:nvSpPr>
                <p:cNvPr id="480998" name="Oval 2790"/>
                <p:cNvSpPr>
                  <a:spLocks noChangeArrowheads="1"/>
                </p:cNvSpPr>
                <p:nvPr/>
              </p:nvSpPr>
              <p:spPr bwMode="auto">
                <a:xfrm>
                  <a:off x="3959" y="1238"/>
                  <a:ext cx="170" cy="160"/>
                </a:xfrm>
                <a:prstGeom prst="ellipse">
                  <a:avLst/>
                </a:prstGeom>
                <a:solidFill>
                  <a:srgbClr val="3F3F3F"/>
                </a:solidFill>
                <a:ln w="9525">
                  <a:noFill/>
                  <a:round/>
                  <a:headEnd/>
                  <a:tailEnd/>
                </a:ln>
              </p:spPr>
              <p:txBody>
                <a:bodyPr/>
                <a:lstStyle/>
                <a:p>
                  <a:endParaRPr lang="it-IT"/>
                </a:p>
              </p:txBody>
            </p:sp>
            <p:sp>
              <p:nvSpPr>
                <p:cNvPr id="480999" name="Oval 2791"/>
                <p:cNvSpPr>
                  <a:spLocks noChangeArrowheads="1"/>
                </p:cNvSpPr>
                <p:nvPr/>
              </p:nvSpPr>
              <p:spPr bwMode="auto">
                <a:xfrm>
                  <a:off x="3961" y="1238"/>
                  <a:ext cx="168" cy="160"/>
                </a:xfrm>
                <a:prstGeom prst="ellipse">
                  <a:avLst/>
                </a:prstGeom>
                <a:solidFill>
                  <a:srgbClr val="414141"/>
                </a:solidFill>
                <a:ln w="9525">
                  <a:noFill/>
                  <a:round/>
                  <a:headEnd/>
                  <a:tailEnd/>
                </a:ln>
              </p:spPr>
              <p:txBody>
                <a:bodyPr/>
                <a:lstStyle/>
                <a:p>
                  <a:endParaRPr lang="it-IT"/>
                </a:p>
              </p:txBody>
            </p:sp>
            <p:sp>
              <p:nvSpPr>
                <p:cNvPr id="481000" name="Oval 2792"/>
                <p:cNvSpPr>
                  <a:spLocks noChangeArrowheads="1"/>
                </p:cNvSpPr>
                <p:nvPr/>
              </p:nvSpPr>
              <p:spPr bwMode="auto">
                <a:xfrm>
                  <a:off x="3961" y="1240"/>
                  <a:ext cx="168" cy="156"/>
                </a:xfrm>
                <a:prstGeom prst="ellipse">
                  <a:avLst/>
                </a:prstGeom>
                <a:solidFill>
                  <a:srgbClr val="434343"/>
                </a:solidFill>
                <a:ln w="9525">
                  <a:noFill/>
                  <a:round/>
                  <a:headEnd/>
                  <a:tailEnd/>
                </a:ln>
              </p:spPr>
              <p:txBody>
                <a:bodyPr/>
                <a:lstStyle/>
                <a:p>
                  <a:endParaRPr lang="it-IT"/>
                </a:p>
              </p:txBody>
            </p:sp>
            <p:sp>
              <p:nvSpPr>
                <p:cNvPr id="481001" name="Oval 2793"/>
                <p:cNvSpPr>
                  <a:spLocks noChangeArrowheads="1"/>
                </p:cNvSpPr>
                <p:nvPr/>
              </p:nvSpPr>
              <p:spPr bwMode="auto">
                <a:xfrm>
                  <a:off x="3963" y="1240"/>
                  <a:ext cx="164" cy="156"/>
                </a:xfrm>
                <a:prstGeom prst="ellipse">
                  <a:avLst/>
                </a:prstGeom>
                <a:solidFill>
                  <a:srgbClr val="454545"/>
                </a:solidFill>
                <a:ln w="9525">
                  <a:noFill/>
                  <a:round/>
                  <a:headEnd/>
                  <a:tailEnd/>
                </a:ln>
              </p:spPr>
              <p:txBody>
                <a:bodyPr/>
                <a:lstStyle/>
                <a:p>
                  <a:endParaRPr lang="it-IT"/>
                </a:p>
              </p:txBody>
            </p:sp>
            <p:sp>
              <p:nvSpPr>
                <p:cNvPr id="481002" name="Oval 2794"/>
                <p:cNvSpPr>
                  <a:spLocks noChangeArrowheads="1"/>
                </p:cNvSpPr>
                <p:nvPr/>
              </p:nvSpPr>
              <p:spPr bwMode="auto">
                <a:xfrm>
                  <a:off x="3963" y="1240"/>
                  <a:ext cx="164" cy="156"/>
                </a:xfrm>
                <a:prstGeom prst="ellipse">
                  <a:avLst/>
                </a:prstGeom>
                <a:solidFill>
                  <a:srgbClr val="484848"/>
                </a:solidFill>
                <a:ln w="9525">
                  <a:noFill/>
                  <a:round/>
                  <a:headEnd/>
                  <a:tailEnd/>
                </a:ln>
              </p:spPr>
              <p:txBody>
                <a:bodyPr/>
                <a:lstStyle/>
                <a:p>
                  <a:endParaRPr lang="it-IT"/>
                </a:p>
              </p:txBody>
            </p:sp>
            <p:sp>
              <p:nvSpPr>
                <p:cNvPr id="481003" name="Oval 2795"/>
                <p:cNvSpPr>
                  <a:spLocks noChangeArrowheads="1"/>
                </p:cNvSpPr>
                <p:nvPr/>
              </p:nvSpPr>
              <p:spPr bwMode="auto">
                <a:xfrm>
                  <a:off x="3963" y="1242"/>
                  <a:ext cx="164" cy="152"/>
                </a:xfrm>
                <a:prstGeom prst="ellipse">
                  <a:avLst/>
                </a:prstGeom>
                <a:solidFill>
                  <a:srgbClr val="4A4A4A"/>
                </a:solidFill>
                <a:ln w="9525">
                  <a:noFill/>
                  <a:round/>
                  <a:headEnd/>
                  <a:tailEnd/>
                </a:ln>
              </p:spPr>
              <p:txBody>
                <a:bodyPr/>
                <a:lstStyle/>
                <a:p>
                  <a:endParaRPr lang="it-IT"/>
                </a:p>
              </p:txBody>
            </p:sp>
            <p:sp>
              <p:nvSpPr>
                <p:cNvPr id="481004" name="Oval 2796"/>
                <p:cNvSpPr>
                  <a:spLocks noChangeArrowheads="1"/>
                </p:cNvSpPr>
                <p:nvPr/>
              </p:nvSpPr>
              <p:spPr bwMode="auto">
                <a:xfrm>
                  <a:off x="3965" y="1242"/>
                  <a:ext cx="160" cy="152"/>
                </a:xfrm>
                <a:prstGeom prst="ellipse">
                  <a:avLst/>
                </a:prstGeom>
                <a:solidFill>
                  <a:srgbClr val="4C4C4C"/>
                </a:solidFill>
                <a:ln w="9525">
                  <a:noFill/>
                  <a:round/>
                  <a:headEnd/>
                  <a:tailEnd/>
                </a:ln>
              </p:spPr>
              <p:txBody>
                <a:bodyPr/>
                <a:lstStyle/>
                <a:p>
                  <a:endParaRPr lang="it-IT"/>
                </a:p>
              </p:txBody>
            </p:sp>
            <p:sp>
              <p:nvSpPr>
                <p:cNvPr id="481005" name="Oval 2797"/>
                <p:cNvSpPr>
                  <a:spLocks noChangeArrowheads="1"/>
                </p:cNvSpPr>
                <p:nvPr/>
              </p:nvSpPr>
              <p:spPr bwMode="auto">
                <a:xfrm>
                  <a:off x="3965" y="1242"/>
                  <a:ext cx="160" cy="152"/>
                </a:xfrm>
                <a:prstGeom prst="ellipse">
                  <a:avLst/>
                </a:prstGeom>
                <a:solidFill>
                  <a:srgbClr val="4F4F4F"/>
                </a:solidFill>
                <a:ln w="9525">
                  <a:noFill/>
                  <a:round/>
                  <a:headEnd/>
                  <a:tailEnd/>
                </a:ln>
              </p:spPr>
              <p:txBody>
                <a:bodyPr/>
                <a:lstStyle/>
                <a:p>
                  <a:endParaRPr lang="it-IT"/>
                </a:p>
              </p:txBody>
            </p:sp>
            <p:sp>
              <p:nvSpPr>
                <p:cNvPr id="481006" name="Oval 2798"/>
                <p:cNvSpPr>
                  <a:spLocks noChangeArrowheads="1"/>
                </p:cNvSpPr>
                <p:nvPr/>
              </p:nvSpPr>
              <p:spPr bwMode="auto">
                <a:xfrm>
                  <a:off x="3965" y="1244"/>
                  <a:ext cx="158" cy="148"/>
                </a:xfrm>
                <a:prstGeom prst="ellipse">
                  <a:avLst/>
                </a:prstGeom>
                <a:solidFill>
                  <a:srgbClr val="515151"/>
                </a:solidFill>
                <a:ln w="9525">
                  <a:noFill/>
                  <a:round/>
                  <a:headEnd/>
                  <a:tailEnd/>
                </a:ln>
              </p:spPr>
              <p:txBody>
                <a:bodyPr/>
                <a:lstStyle/>
                <a:p>
                  <a:endParaRPr lang="it-IT"/>
                </a:p>
              </p:txBody>
            </p:sp>
            <p:sp>
              <p:nvSpPr>
                <p:cNvPr id="481007" name="Oval 2799"/>
                <p:cNvSpPr>
                  <a:spLocks noChangeArrowheads="1"/>
                </p:cNvSpPr>
                <p:nvPr/>
              </p:nvSpPr>
              <p:spPr bwMode="auto">
                <a:xfrm>
                  <a:off x="3967" y="1244"/>
                  <a:ext cx="156" cy="148"/>
                </a:xfrm>
                <a:prstGeom prst="ellipse">
                  <a:avLst/>
                </a:prstGeom>
                <a:solidFill>
                  <a:srgbClr val="535353"/>
                </a:solidFill>
                <a:ln w="9525">
                  <a:noFill/>
                  <a:round/>
                  <a:headEnd/>
                  <a:tailEnd/>
                </a:ln>
              </p:spPr>
              <p:txBody>
                <a:bodyPr/>
                <a:lstStyle/>
                <a:p>
                  <a:endParaRPr lang="it-IT"/>
                </a:p>
              </p:txBody>
            </p:sp>
            <p:sp>
              <p:nvSpPr>
                <p:cNvPr id="481008" name="Oval 2800"/>
                <p:cNvSpPr>
                  <a:spLocks noChangeArrowheads="1"/>
                </p:cNvSpPr>
                <p:nvPr/>
              </p:nvSpPr>
              <p:spPr bwMode="auto">
                <a:xfrm>
                  <a:off x="3967" y="1246"/>
                  <a:ext cx="156" cy="144"/>
                </a:xfrm>
                <a:prstGeom prst="ellipse">
                  <a:avLst/>
                </a:prstGeom>
                <a:solidFill>
                  <a:srgbClr val="565656"/>
                </a:solidFill>
                <a:ln w="9525">
                  <a:noFill/>
                  <a:round/>
                  <a:headEnd/>
                  <a:tailEnd/>
                </a:ln>
              </p:spPr>
              <p:txBody>
                <a:bodyPr/>
                <a:lstStyle/>
                <a:p>
                  <a:endParaRPr lang="it-IT"/>
                </a:p>
              </p:txBody>
            </p:sp>
            <p:sp>
              <p:nvSpPr>
                <p:cNvPr id="481009" name="Oval 2801"/>
                <p:cNvSpPr>
                  <a:spLocks noChangeArrowheads="1"/>
                </p:cNvSpPr>
                <p:nvPr/>
              </p:nvSpPr>
              <p:spPr bwMode="auto">
                <a:xfrm>
                  <a:off x="3969" y="1246"/>
                  <a:ext cx="152" cy="144"/>
                </a:xfrm>
                <a:prstGeom prst="ellipse">
                  <a:avLst/>
                </a:prstGeom>
                <a:solidFill>
                  <a:srgbClr val="585858"/>
                </a:solidFill>
                <a:ln w="9525">
                  <a:noFill/>
                  <a:round/>
                  <a:headEnd/>
                  <a:tailEnd/>
                </a:ln>
              </p:spPr>
              <p:txBody>
                <a:bodyPr/>
                <a:lstStyle/>
                <a:p>
                  <a:endParaRPr lang="it-IT"/>
                </a:p>
              </p:txBody>
            </p:sp>
            <p:sp>
              <p:nvSpPr>
                <p:cNvPr id="481010" name="Oval 2802"/>
                <p:cNvSpPr>
                  <a:spLocks noChangeArrowheads="1"/>
                </p:cNvSpPr>
                <p:nvPr/>
              </p:nvSpPr>
              <p:spPr bwMode="auto">
                <a:xfrm>
                  <a:off x="3969" y="1246"/>
                  <a:ext cx="152" cy="144"/>
                </a:xfrm>
                <a:prstGeom prst="ellipse">
                  <a:avLst/>
                </a:prstGeom>
                <a:solidFill>
                  <a:srgbClr val="5A5A5A"/>
                </a:solidFill>
                <a:ln w="9525">
                  <a:noFill/>
                  <a:round/>
                  <a:headEnd/>
                  <a:tailEnd/>
                </a:ln>
              </p:spPr>
              <p:txBody>
                <a:bodyPr/>
                <a:lstStyle/>
                <a:p>
                  <a:endParaRPr lang="it-IT"/>
                </a:p>
              </p:txBody>
            </p:sp>
            <p:sp>
              <p:nvSpPr>
                <p:cNvPr id="481011" name="Oval 2803"/>
                <p:cNvSpPr>
                  <a:spLocks noChangeArrowheads="1"/>
                </p:cNvSpPr>
                <p:nvPr/>
              </p:nvSpPr>
              <p:spPr bwMode="auto">
                <a:xfrm>
                  <a:off x="3971" y="1248"/>
                  <a:ext cx="148" cy="140"/>
                </a:xfrm>
                <a:prstGeom prst="ellipse">
                  <a:avLst/>
                </a:prstGeom>
                <a:solidFill>
                  <a:srgbClr val="5D5D5D"/>
                </a:solidFill>
                <a:ln w="9525">
                  <a:noFill/>
                  <a:round/>
                  <a:headEnd/>
                  <a:tailEnd/>
                </a:ln>
              </p:spPr>
              <p:txBody>
                <a:bodyPr/>
                <a:lstStyle/>
                <a:p>
                  <a:endParaRPr lang="it-IT"/>
                </a:p>
              </p:txBody>
            </p:sp>
            <p:sp>
              <p:nvSpPr>
                <p:cNvPr id="481012" name="Oval 2804"/>
                <p:cNvSpPr>
                  <a:spLocks noChangeArrowheads="1"/>
                </p:cNvSpPr>
                <p:nvPr/>
              </p:nvSpPr>
              <p:spPr bwMode="auto">
                <a:xfrm>
                  <a:off x="3971" y="1248"/>
                  <a:ext cx="148" cy="140"/>
                </a:xfrm>
                <a:prstGeom prst="ellipse">
                  <a:avLst/>
                </a:prstGeom>
                <a:solidFill>
                  <a:srgbClr val="5F5F5F"/>
                </a:solidFill>
                <a:ln w="9525">
                  <a:noFill/>
                  <a:round/>
                  <a:headEnd/>
                  <a:tailEnd/>
                </a:ln>
              </p:spPr>
              <p:txBody>
                <a:bodyPr/>
                <a:lstStyle/>
                <a:p>
                  <a:endParaRPr lang="it-IT"/>
                </a:p>
              </p:txBody>
            </p:sp>
            <p:sp>
              <p:nvSpPr>
                <p:cNvPr id="481013" name="Oval 2805"/>
                <p:cNvSpPr>
                  <a:spLocks noChangeArrowheads="1"/>
                </p:cNvSpPr>
                <p:nvPr/>
              </p:nvSpPr>
              <p:spPr bwMode="auto">
                <a:xfrm>
                  <a:off x="3971" y="1248"/>
                  <a:ext cx="146" cy="140"/>
                </a:xfrm>
                <a:prstGeom prst="ellipse">
                  <a:avLst/>
                </a:prstGeom>
                <a:solidFill>
                  <a:srgbClr val="616161"/>
                </a:solidFill>
                <a:ln w="9525">
                  <a:noFill/>
                  <a:round/>
                  <a:headEnd/>
                  <a:tailEnd/>
                </a:ln>
              </p:spPr>
              <p:txBody>
                <a:bodyPr/>
                <a:lstStyle/>
                <a:p>
                  <a:endParaRPr lang="it-IT"/>
                </a:p>
              </p:txBody>
            </p:sp>
            <p:sp>
              <p:nvSpPr>
                <p:cNvPr id="481014" name="Oval 2806"/>
                <p:cNvSpPr>
                  <a:spLocks noChangeArrowheads="1"/>
                </p:cNvSpPr>
                <p:nvPr/>
              </p:nvSpPr>
              <p:spPr bwMode="auto">
                <a:xfrm>
                  <a:off x="3973" y="1250"/>
                  <a:ext cx="144" cy="136"/>
                </a:xfrm>
                <a:prstGeom prst="ellipse">
                  <a:avLst/>
                </a:prstGeom>
                <a:solidFill>
                  <a:srgbClr val="646464"/>
                </a:solidFill>
                <a:ln w="9525">
                  <a:noFill/>
                  <a:round/>
                  <a:headEnd/>
                  <a:tailEnd/>
                </a:ln>
              </p:spPr>
              <p:txBody>
                <a:bodyPr/>
                <a:lstStyle/>
                <a:p>
                  <a:endParaRPr lang="it-IT"/>
                </a:p>
              </p:txBody>
            </p:sp>
            <p:sp>
              <p:nvSpPr>
                <p:cNvPr id="481015" name="Oval 2807"/>
                <p:cNvSpPr>
                  <a:spLocks noChangeArrowheads="1"/>
                </p:cNvSpPr>
                <p:nvPr/>
              </p:nvSpPr>
              <p:spPr bwMode="auto">
                <a:xfrm>
                  <a:off x="3973" y="1250"/>
                  <a:ext cx="144" cy="136"/>
                </a:xfrm>
                <a:prstGeom prst="ellipse">
                  <a:avLst/>
                </a:prstGeom>
                <a:solidFill>
                  <a:srgbClr val="666666"/>
                </a:solidFill>
                <a:ln w="9525">
                  <a:noFill/>
                  <a:round/>
                  <a:headEnd/>
                  <a:tailEnd/>
                </a:ln>
              </p:spPr>
              <p:txBody>
                <a:bodyPr/>
                <a:lstStyle/>
                <a:p>
                  <a:endParaRPr lang="it-IT"/>
                </a:p>
              </p:txBody>
            </p:sp>
            <p:sp>
              <p:nvSpPr>
                <p:cNvPr id="481016" name="Oval 2808"/>
                <p:cNvSpPr>
                  <a:spLocks noChangeArrowheads="1"/>
                </p:cNvSpPr>
                <p:nvPr/>
              </p:nvSpPr>
              <p:spPr bwMode="auto">
                <a:xfrm>
                  <a:off x="3973" y="1252"/>
                  <a:ext cx="142" cy="132"/>
                </a:xfrm>
                <a:prstGeom prst="ellipse">
                  <a:avLst/>
                </a:prstGeom>
                <a:solidFill>
                  <a:srgbClr val="686868"/>
                </a:solidFill>
                <a:ln w="9525">
                  <a:noFill/>
                  <a:round/>
                  <a:headEnd/>
                  <a:tailEnd/>
                </a:ln>
              </p:spPr>
              <p:txBody>
                <a:bodyPr/>
                <a:lstStyle/>
                <a:p>
                  <a:endParaRPr lang="it-IT"/>
                </a:p>
              </p:txBody>
            </p:sp>
            <p:sp>
              <p:nvSpPr>
                <p:cNvPr id="481017" name="Oval 2809"/>
                <p:cNvSpPr>
                  <a:spLocks noChangeArrowheads="1"/>
                </p:cNvSpPr>
                <p:nvPr/>
              </p:nvSpPr>
              <p:spPr bwMode="auto">
                <a:xfrm>
                  <a:off x="3975" y="1252"/>
                  <a:ext cx="140" cy="132"/>
                </a:xfrm>
                <a:prstGeom prst="ellipse">
                  <a:avLst/>
                </a:prstGeom>
                <a:solidFill>
                  <a:srgbClr val="6B6B6B"/>
                </a:solidFill>
                <a:ln w="9525">
                  <a:noFill/>
                  <a:round/>
                  <a:headEnd/>
                  <a:tailEnd/>
                </a:ln>
              </p:spPr>
              <p:txBody>
                <a:bodyPr/>
                <a:lstStyle/>
                <a:p>
                  <a:endParaRPr lang="it-IT"/>
                </a:p>
              </p:txBody>
            </p:sp>
            <p:sp>
              <p:nvSpPr>
                <p:cNvPr id="481018" name="Oval 2810"/>
                <p:cNvSpPr>
                  <a:spLocks noChangeArrowheads="1"/>
                </p:cNvSpPr>
                <p:nvPr/>
              </p:nvSpPr>
              <p:spPr bwMode="auto">
                <a:xfrm>
                  <a:off x="3975" y="1252"/>
                  <a:ext cx="140" cy="132"/>
                </a:xfrm>
                <a:prstGeom prst="ellipse">
                  <a:avLst/>
                </a:prstGeom>
                <a:solidFill>
                  <a:srgbClr val="6D6D6D"/>
                </a:solidFill>
                <a:ln w="9525">
                  <a:noFill/>
                  <a:round/>
                  <a:headEnd/>
                  <a:tailEnd/>
                </a:ln>
              </p:spPr>
              <p:txBody>
                <a:bodyPr/>
                <a:lstStyle/>
                <a:p>
                  <a:endParaRPr lang="it-IT"/>
                </a:p>
              </p:txBody>
            </p:sp>
            <p:sp>
              <p:nvSpPr>
                <p:cNvPr id="481019" name="Oval 2811"/>
                <p:cNvSpPr>
                  <a:spLocks noChangeArrowheads="1"/>
                </p:cNvSpPr>
                <p:nvPr/>
              </p:nvSpPr>
              <p:spPr bwMode="auto">
                <a:xfrm>
                  <a:off x="3977" y="1254"/>
                  <a:ext cx="136" cy="128"/>
                </a:xfrm>
                <a:prstGeom prst="ellipse">
                  <a:avLst/>
                </a:prstGeom>
                <a:solidFill>
                  <a:srgbClr val="6F6F6F"/>
                </a:solidFill>
                <a:ln w="9525">
                  <a:noFill/>
                  <a:round/>
                  <a:headEnd/>
                  <a:tailEnd/>
                </a:ln>
              </p:spPr>
              <p:txBody>
                <a:bodyPr/>
                <a:lstStyle/>
                <a:p>
                  <a:endParaRPr lang="it-IT"/>
                </a:p>
              </p:txBody>
            </p:sp>
            <p:sp>
              <p:nvSpPr>
                <p:cNvPr id="481020" name="Oval 2812"/>
                <p:cNvSpPr>
                  <a:spLocks noChangeArrowheads="1"/>
                </p:cNvSpPr>
                <p:nvPr/>
              </p:nvSpPr>
              <p:spPr bwMode="auto">
                <a:xfrm>
                  <a:off x="3977" y="1254"/>
                  <a:ext cx="136" cy="128"/>
                </a:xfrm>
                <a:prstGeom prst="ellipse">
                  <a:avLst/>
                </a:prstGeom>
                <a:solidFill>
                  <a:srgbClr val="727272"/>
                </a:solidFill>
                <a:ln w="9525">
                  <a:noFill/>
                  <a:round/>
                  <a:headEnd/>
                  <a:tailEnd/>
                </a:ln>
              </p:spPr>
              <p:txBody>
                <a:bodyPr/>
                <a:lstStyle/>
                <a:p>
                  <a:endParaRPr lang="it-IT"/>
                </a:p>
              </p:txBody>
            </p:sp>
            <p:sp>
              <p:nvSpPr>
                <p:cNvPr id="481021" name="Oval 2813"/>
                <p:cNvSpPr>
                  <a:spLocks noChangeArrowheads="1"/>
                </p:cNvSpPr>
                <p:nvPr/>
              </p:nvSpPr>
              <p:spPr bwMode="auto">
                <a:xfrm>
                  <a:off x="3977" y="1254"/>
                  <a:ext cx="134" cy="128"/>
                </a:xfrm>
                <a:prstGeom prst="ellipse">
                  <a:avLst/>
                </a:prstGeom>
                <a:solidFill>
                  <a:srgbClr val="747474"/>
                </a:solidFill>
                <a:ln w="9525">
                  <a:noFill/>
                  <a:round/>
                  <a:headEnd/>
                  <a:tailEnd/>
                </a:ln>
              </p:spPr>
              <p:txBody>
                <a:bodyPr/>
                <a:lstStyle/>
                <a:p>
                  <a:endParaRPr lang="it-IT"/>
                </a:p>
              </p:txBody>
            </p:sp>
            <p:sp>
              <p:nvSpPr>
                <p:cNvPr id="481022" name="Oval 2814"/>
                <p:cNvSpPr>
                  <a:spLocks noChangeArrowheads="1"/>
                </p:cNvSpPr>
                <p:nvPr/>
              </p:nvSpPr>
              <p:spPr bwMode="auto">
                <a:xfrm>
                  <a:off x="3979" y="1256"/>
                  <a:ext cx="132" cy="124"/>
                </a:xfrm>
                <a:prstGeom prst="ellipse">
                  <a:avLst/>
                </a:prstGeom>
                <a:solidFill>
                  <a:srgbClr val="777777"/>
                </a:solidFill>
                <a:ln w="9525">
                  <a:noFill/>
                  <a:round/>
                  <a:headEnd/>
                  <a:tailEnd/>
                </a:ln>
              </p:spPr>
              <p:txBody>
                <a:bodyPr/>
                <a:lstStyle/>
                <a:p>
                  <a:endParaRPr lang="it-IT"/>
                </a:p>
              </p:txBody>
            </p:sp>
            <p:sp>
              <p:nvSpPr>
                <p:cNvPr id="481023" name="Oval 2815"/>
                <p:cNvSpPr>
                  <a:spLocks noChangeArrowheads="1"/>
                </p:cNvSpPr>
                <p:nvPr/>
              </p:nvSpPr>
              <p:spPr bwMode="auto">
                <a:xfrm>
                  <a:off x="3979" y="1256"/>
                  <a:ext cx="130" cy="124"/>
                </a:xfrm>
                <a:prstGeom prst="ellipse">
                  <a:avLst/>
                </a:prstGeom>
                <a:solidFill>
                  <a:srgbClr val="797979"/>
                </a:solidFill>
                <a:ln w="9525">
                  <a:noFill/>
                  <a:round/>
                  <a:headEnd/>
                  <a:tailEnd/>
                </a:ln>
              </p:spPr>
              <p:txBody>
                <a:bodyPr/>
                <a:lstStyle/>
                <a:p>
                  <a:endParaRPr lang="it-IT"/>
                </a:p>
              </p:txBody>
            </p:sp>
            <p:sp>
              <p:nvSpPr>
                <p:cNvPr id="481024" name="Oval 2816"/>
                <p:cNvSpPr>
                  <a:spLocks noChangeArrowheads="1"/>
                </p:cNvSpPr>
                <p:nvPr/>
              </p:nvSpPr>
              <p:spPr bwMode="auto">
                <a:xfrm>
                  <a:off x="3981" y="1258"/>
                  <a:ext cx="128" cy="120"/>
                </a:xfrm>
                <a:prstGeom prst="ellipse">
                  <a:avLst/>
                </a:prstGeom>
                <a:solidFill>
                  <a:srgbClr val="7B7B7B"/>
                </a:solidFill>
                <a:ln w="9525">
                  <a:noFill/>
                  <a:round/>
                  <a:headEnd/>
                  <a:tailEnd/>
                </a:ln>
              </p:spPr>
              <p:txBody>
                <a:bodyPr/>
                <a:lstStyle/>
                <a:p>
                  <a:endParaRPr lang="it-IT"/>
                </a:p>
              </p:txBody>
            </p:sp>
            <p:sp>
              <p:nvSpPr>
                <p:cNvPr id="481025" name="Oval 2817"/>
                <p:cNvSpPr>
                  <a:spLocks noChangeArrowheads="1"/>
                </p:cNvSpPr>
                <p:nvPr/>
              </p:nvSpPr>
              <p:spPr bwMode="auto">
                <a:xfrm>
                  <a:off x="3981" y="1258"/>
                  <a:ext cx="128" cy="120"/>
                </a:xfrm>
                <a:prstGeom prst="ellipse">
                  <a:avLst/>
                </a:prstGeom>
                <a:solidFill>
                  <a:srgbClr val="7E7E7E"/>
                </a:solidFill>
                <a:ln w="9525">
                  <a:noFill/>
                  <a:round/>
                  <a:headEnd/>
                  <a:tailEnd/>
                </a:ln>
              </p:spPr>
              <p:txBody>
                <a:bodyPr/>
                <a:lstStyle/>
                <a:p>
                  <a:endParaRPr lang="it-IT"/>
                </a:p>
              </p:txBody>
            </p:sp>
            <p:sp>
              <p:nvSpPr>
                <p:cNvPr id="481026" name="Oval 2818"/>
                <p:cNvSpPr>
                  <a:spLocks noChangeArrowheads="1"/>
                </p:cNvSpPr>
                <p:nvPr/>
              </p:nvSpPr>
              <p:spPr bwMode="auto">
                <a:xfrm>
                  <a:off x="3981" y="1258"/>
                  <a:ext cx="126" cy="120"/>
                </a:xfrm>
                <a:prstGeom prst="ellipse">
                  <a:avLst/>
                </a:prstGeom>
                <a:solidFill>
                  <a:srgbClr val="808080"/>
                </a:solidFill>
                <a:ln w="9525">
                  <a:noFill/>
                  <a:round/>
                  <a:headEnd/>
                  <a:tailEnd/>
                </a:ln>
              </p:spPr>
              <p:txBody>
                <a:bodyPr/>
                <a:lstStyle/>
                <a:p>
                  <a:endParaRPr lang="it-IT"/>
                </a:p>
              </p:txBody>
            </p:sp>
            <p:sp>
              <p:nvSpPr>
                <p:cNvPr id="481027" name="Oval 2819"/>
                <p:cNvSpPr>
                  <a:spLocks noChangeArrowheads="1"/>
                </p:cNvSpPr>
                <p:nvPr/>
              </p:nvSpPr>
              <p:spPr bwMode="auto">
                <a:xfrm>
                  <a:off x="3983" y="1260"/>
                  <a:ext cx="124" cy="116"/>
                </a:xfrm>
                <a:prstGeom prst="ellipse">
                  <a:avLst/>
                </a:prstGeom>
                <a:solidFill>
                  <a:srgbClr val="828282"/>
                </a:solidFill>
                <a:ln w="9525">
                  <a:noFill/>
                  <a:round/>
                  <a:headEnd/>
                  <a:tailEnd/>
                </a:ln>
              </p:spPr>
              <p:txBody>
                <a:bodyPr/>
                <a:lstStyle/>
                <a:p>
                  <a:endParaRPr lang="it-IT"/>
                </a:p>
              </p:txBody>
            </p:sp>
            <p:sp>
              <p:nvSpPr>
                <p:cNvPr id="481028" name="Oval 2820"/>
                <p:cNvSpPr>
                  <a:spLocks noChangeArrowheads="1"/>
                </p:cNvSpPr>
                <p:nvPr/>
              </p:nvSpPr>
              <p:spPr bwMode="auto">
                <a:xfrm>
                  <a:off x="3983" y="1260"/>
                  <a:ext cx="124" cy="116"/>
                </a:xfrm>
                <a:prstGeom prst="ellipse">
                  <a:avLst/>
                </a:prstGeom>
                <a:solidFill>
                  <a:srgbClr val="848484"/>
                </a:solidFill>
                <a:ln w="9525">
                  <a:noFill/>
                  <a:round/>
                  <a:headEnd/>
                  <a:tailEnd/>
                </a:ln>
              </p:spPr>
              <p:txBody>
                <a:bodyPr/>
                <a:lstStyle/>
                <a:p>
                  <a:endParaRPr lang="it-IT"/>
                </a:p>
              </p:txBody>
            </p:sp>
            <p:sp>
              <p:nvSpPr>
                <p:cNvPr id="481029" name="Oval 2821"/>
                <p:cNvSpPr>
                  <a:spLocks noChangeArrowheads="1"/>
                </p:cNvSpPr>
                <p:nvPr/>
              </p:nvSpPr>
              <p:spPr bwMode="auto">
                <a:xfrm>
                  <a:off x="3985" y="1260"/>
                  <a:ext cx="120" cy="116"/>
                </a:xfrm>
                <a:prstGeom prst="ellipse">
                  <a:avLst/>
                </a:prstGeom>
                <a:solidFill>
                  <a:srgbClr val="878787"/>
                </a:solidFill>
                <a:ln w="9525">
                  <a:noFill/>
                  <a:round/>
                  <a:headEnd/>
                  <a:tailEnd/>
                </a:ln>
              </p:spPr>
              <p:txBody>
                <a:bodyPr/>
                <a:lstStyle/>
                <a:p>
                  <a:endParaRPr lang="it-IT"/>
                </a:p>
              </p:txBody>
            </p:sp>
            <p:sp>
              <p:nvSpPr>
                <p:cNvPr id="481030" name="Oval 2822"/>
                <p:cNvSpPr>
                  <a:spLocks noChangeArrowheads="1"/>
                </p:cNvSpPr>
                <p:nvPr/>
              </p:nvSpPr>
              <p:spPr bwMode="auto">
                <a:xfrm>
                  <a:off x="3985" y="1262"/>
                  <a:ext cx="120" cy="112"/>
                </a:xfrm>
                <a:prstGeom prst="ellipse">
                  <a:avLst/>
                </a:prstGeom>
                <a:solidFill>
                  <a:srgbClr val="898989"/>
                </a:solidFill>
                <a:ln w="9525">
                  <a:noFill/>
                  <a:round/>
                  <a:headEnd/>
                  <a:tailEnd/>
                </a:ln>
              </p:spPr>
              <p:txBody>
                <a:bodyPr/>
                <a:lstStyle/>
                <a:p>
                  <a:endParaRPr lang="it-IT"/>
                </a:p>
              </p:txBody>
            </p:sp>
            <p:sp>
              <p:nvSpPr>
                <p:cNvPr id="481031" name="Oval 2823"/>
                <p:cNvSpPr>
                  <a:spLocks noChangeArrowheads="1"/>
                </p:cNvSpPr>
                <p:nvPr/>
              </p:nvSpPr>
              <p:spPr bwMode="auto">
                <a:xfrm>
                  <a:off x="3985" y="1262"/>
                  <a:ext cx="118" cy="112"/>
                </a:xfrm>
                <a:prstGeom prst="ellipse">
                  <a:avLst/>
                </a:prstGeom>
                <a:solidFill>
                  <a:srgbClr val="8B8B8B"/>
                </a:solidFill>
                <a:ln w="9525">
                  <a:noFill/>
                  <a:round/>
                  <a:headEnd/>
                  <a:tailEnd/>
                </a:ln>
              </p:spPr>
              <p:txBody>
                <a:bodyPr/>
                <a:lstStyle/>
                <a:p>
                  <a:endParaRPr lang="it-IT"/>
                </a:p>
              </p:txBody>
            </p:sp>
            <p:sp>
              <p:nvSpPr>
                <p:cNvPr id="481032" name="Oval 2824"/>
                <p:cNvSpPr>
                  <a:spLocks noChangeArrowheads="1"/>
                </p:cNvSpPr>
                <p:nvPr/>
              </p:nvSpPr>
              <p:spPr bwMode="auto">
                <a:xfrm>
                  <a:off x="3987" y="1262"/>
                  <a:ext cx="116" cy="110"/>
                </a:xfrm>
                <a:prstGeom prst="ellipse">
                  <a:avLst/>
                </a:prstGeom>
                <a:solidFill>
                  <a:srgbClr val="8D8D8D"/>
                </a:solidFill>
                <a:ln w="9525">
                  <a:noFill/>
                  <a:round/>
                  <a:headEnd/>
                  <a:tailEnd/>
                </a:ln>
              </p:spPr>
              <p:txBody>
                <a:bodyPr/>
                <a:lstStyle/>
                <a:p>
                  <a:endParaRPr lang="it-IT"/>
                </a:p>
              </p:txBody>
            </p:sp>
            <p:sp>
              <p:nvSpPr>
                <p:cNvPr id="481033" name="Oval 2825"/>
                <p:cNvSpPr>
                  <a:spLocks noChangeArrowheads="1"/>
                </p:cNvSpPr>
                <p:nvPr/>
              </p:nvSpPr>
              <p:spPr bwMode="auto">
                <a:xfrm>
                  <a:off x="3987" y="1264"/>
                  <a:ext cx="116" cy="108"/>
                </a:xfrm>
                <a:prstGeom prst="ellipse">
                  <a:avLst/>
                </a:prstGeom>
                <a:solidFill>
                  <a:srgbClr val="909090"/>
                </a:solidFill>
                <a:ln w="9525">
                  <a:noFill/>
                  <a:round/>
                  <a:headEnd/>
                  <a:tailEnd/>
                </a:ln>
              </p:spPr>
              <p:txBody>
                <a:bodyPr/>
                <a:lstStyle/>
                <a:p>
                  <a:endParaRPr lang="it-IT"/>
                </a:p>
              </p:txBody>
            </p:sp>
            <p:sp>
              <p:nvSpPr>
                <p:cNvPr id="481034" name="Oval 2826"/>
                <p:cNvSpPr>
                  <a:spLocks noChangeArrowheads="1"/>
                </p:cNvSpPr>
                <p:nvPr/>
              </p:nvSpPr>
              <p:spPr bwMode="auto">
                <a:xfrm>
                  <a:off x="3989" y="1264"/>
                  <a:ext cx="112" cy="108"/>
                </a:xfrm>
                <a:prstGeom prst="ellipse">
                  <a:avLst/>
                </a:prstGeom>
                <a:solidFill>
                  <a:srgbClr val="929292"/>
                </a:solidFill>
                <a:ln w="9525">
                  <a:noFill/>
                  <a:round/>
                  <a:headEnd/>
                  <a:tailEnd/>
                </a:ln>
              </p:spPr>
              <p:txBody>
                <a:bodyPr/>
                <a:lstStyle/>
                <a:p>
                  <a:endParaRPr lang="it-IT"/>
                </a:p>
              </p:txBody>
            </p:sp>
            <p:sp>
              <p:nvSpPr>
                <p:cNvPr id="481035" name="Oval 2827"/>
                <p:cNvSpPr>
                  <a:spLocks noChangeArrowheads="1"/>
                </p:cNvSpPr>
                <p:nvPr/>
              </p:nvSpPr>
              <p:spPr bwMode="auto">
                <a:xfrm>
                  <a:off x="3989" y="1266"/>
                  <a:ext cx="112" cy="104"/>
                </a:xfrm>
                <a:prstGeom prst="ellipse">
                  <a:avLst/>
                </a:prstGeom>
                <a:solidFill>
                  <a:srgbClr val="949494"/>
                </a:solidFill>
                <a:ln w="9525">
                  <a:noFill/>
                  <a:round/>
                  <a:headEnd/>
                  <a:tailEnd/>
                </a:ln>
              </p:spPr>
              <p:txBody>
                <a:bodyPr/>
                <a:lstStyle/>
                <a:p>
                  <a:endParaRPr lang="it-IT"/>
                </a:p>
              </p:txBody>
            </p:sp>
            <p:sp>
              <p:nvSpPr>
                <p:cNvPr id="481036" name="Oval 2828"/>
                <p:cNvSpPr>
                  <a:spLocks noChangeArrowheads="1"/>
                </p:cNvSpPr>
                <p:nvPr/>
              </p:nvSpPr>
              <p:spPr bwMode="auto">
                <a:xfrm>
                  <a:off x="3989" y="1266"/>
                  <a:ext cx="110" cy="104"/>
                </a:xfrm>
                <a:prstGeom prst="ellipse">
                  <a:avLst/>
                </a:prstGeom>
                <a:solidFill>
                  <a:srgbClr val="969696"/>
                </a:solidFill>
                <a:ln w="9525">
                  <a:noFill/>
                  <a:round/>
                  <a:headEnd/>
                  <a:tailEnd/>
                </a:ln>
              </p:spPr>
              <p:txBody>
                <a:bodyPr/>
                <a:lstStyle/>
                <a:p>
                  <a:endParaRPr lang="it-IT"/>
                </a:p>
              </p:txBody>
            </p:sp>
            <p:sp>
              <p:nvSpPr>
                <p:cNvPr id="481037" name="Oval 2829"/>
                <p:cNvSpPr>
                  <a:spLocks noChangeArrowheads="1"/>
                </p:cNvSpPr>
                <p:nvPr/>
              </p:nvSpPr>
              <p:spPr bwMode="auto">
                <a:xfrm>
                  <a:off x="3991" y="1266"/>
                  <a:ext cx="108" cy="102"/>
                </a:xfrm>
                <a:prstGeom prst="ellipse">
                  <a:avLst/>
                </a:prstGeom>
                <a:solidFill>
                  <a:srgbClr val="989898"/>
                </a:solidFill>
                <a:ln w="9525">
                  <a:noFill/>
                  <a:round/>
                  <a:headEnd/>
                  <a:tailEnd/>
                </a:ln>
              </p:spPr>
              <p:txBody>
                <a:bodyPr/>
                <a:lstStyle/>
                <a:p>
                  <a:endParaRPr lang="it-IT"/>
                </a:p>
              </p:txBody>
            </p:sp>
            <p:sp>
              <p:nvSpPr>
                <p:cNvPr id="481038" name="Oval 2830"/>
                <p:cNvSpPr>
                  <a:spLocks noChangeArrowheads="1"/>
                </p:cNvSpPr>
                <p:nvPr/>
              </p:nvSpPr>
              <p:spPr bwMode="auto">
                <a:xfrm>
                  <a:off x="3991" y="1268"/>
                  <a:ext cx="108" cy="100"/>
                </a:xfrm>
                <a:prstGeom prst="ellipse">
                  <a:avLst/>
                </a:prstGeom>
                <a:solidFill>
                  <a:srgbClr val="9A9A9A"/>
                </a:solidFill>
                <a:ln w="9525">
                  <a:noFill/>
                  <a:round/>
                  <a:headEnd/>
                  <a:tailEnd/>
                </a:ln>
              </p:spPr>
              <p:txBody>
                <a:bodyPr/>
                <a:lstStyle/>
                <a:p>
                  <a:endParaRPr lang="it-IT"/>
                </a:p>
              </p:txBody>
            </p:sp>
            <p:sp>
              <p:nvSpPr>
                <p:cNvPr id="481039" name="Oval 2831"/>
                <p:cNvSpPr>
                  <a:spLocks noChangeArrowheads="1"/>
                </p:cNvSpPr>
                <p:nvPr/>
              </p:nvSpPr>
              <p:spPr bwMode="auto">
                <a:xfrm>
                  <a:off x="3993" y="1268"/>
                  <a:ext cx="104" cy="100"/>
                </a:xfrm>
                <a:prstGeom prst="ellipse">
                  <a:avLst/>
                </a:prstGeom>
                <a:solidFill>
                  <a:srgbClr val="9C9C9C"/>
                </a:solidFill>
                <a:ln w="9525">
                  <a:noFill/>
                  <a:round/>
                  <a:headEnd/>
                  <a:tailEnd/>
                </a:ln>
              </p:spPr>
              <p:txBody>
                <a:bodyPr/>
                <a:lstStyle/>
                <a:p>
                  <a:endParaRPr lang="it-IT"/>
                </a:p>
              </p:txBody>
            </p:sp>
            <p:sp>
              <p:nvSpPr>
                <p:cNvPr id="481040" name="Oval 2832"/>
                <p:cNvSpPr>
                  <a:spLocks noChangeArrowheads="1"/>
                </p:cNvSpPr>
                <p:nvPr/>
              </p:nvSpPr>
              <p:spPr bwMode="auto">
                <a:xfrm>
                  <a:off x="3993" y="1270"/>
                  <a:ext cx="104" cy="96"/>
                </a:xfrm>
                <a:prstGeom prst="ellipse">
                  <a:avLst/>
                </a:prstGeom>
                <a:solidFill>
                  <a:srgbClr val="9E9E9E"/>
                </a:solidFill>
                <a:ln w="9525">
                  <a:noFill/>
                  <a:round/>
                  <a:headEnd/>
                  <a:tailEnd/>
                </a:ln>
              </p:spPr>
              <p:txBody>
                <a:bodyPr/>
                <a:lstStyle/>
                <a:p>
                  <a:endParaRPr lang="it-IT"/>
                </a:p>
              </p:txBody>
            </p:sp>
            <p:sp>
              <p:nvSpPr>
                <p:cNvPr id="481041" name="Oval 2833"/>
                <p:cNvSpPr>
                  <a:spLocks noChangeArrowheads="1"/>
                </p:cNvSpPr>
                <p:nvPr/>
              </p:nvSpPr>
              <p:spPr bwMode="auto">
                <a:xfrm>
                  <a:off x="3993" y="1270"/>
                  <a:ext cx="104" cy="96"/>
                </a:xfrm>
                <a:prstGeom prst="ellipse">
                  <a:avLst/>
                </a:prstGeom>
                <a:solidFill>
                  <a:srgbClr val="A0A0A0"/>
                </a:solidFill>
                <a:ln w="9525">
                  <a:noFill/>
                  <a:round/>
                  <a:headEnd/>
                  <a:tailEnd/>
                </a:ln>
              </p:spPr>
              <p:txBody>
                <a:bodyPr/>
                <a:lstStyle/>
                <a:p>
                  <a:endParaRPr lang="it-IT"/>
                </a:p>
              </p:txBody>
            </p:sp>
            <p:sp>
              <p:nvSpPr>
                <p:cNvPr id="481042" name="Oval 2834"/>
                <p:cNvSpPr>
                  <a:spLocks noChangeArrowheads="1"/>
                </p:cNvSpPr>
                <p:nvPr/>
              </p:nvSpPr>
              <p:spPr bwMode="auto">
                <a:xfrm>
                  <a:off x="3996" y="1270"/>
                  <a:ext cx="99" cy="96"/>
                </a:xfrm>
                <a:prstGeom prst="ellipse">
                  <a:avLst/>
                </a:prstGeom>
                <a:solidFill>
                  <a:srgbClr val="A2A2A2"/>
                </a:solidFill>
                <a:ln w="9525">
                  <a:noFill/>
                  <a:round/>
                  <a:headEnd/>
                  <a:tailEnd/>
                </a:ln>
              </p:spPr>
              <p:txBody>
                <a:bodyPr/>
                <a:lstStyle/>
                <a:p>
                  <a:endParaRPr lang="it-IT"/>
                </a:p>
              </p:txBody>
            </p:sp>
            <p:sp>
              <p:nvSpPr>
                <p:cNvPr id="481043" name="Oval 2835"/>
                <p:cNvSpPr>
                  <a:spLocks noChangeArrowheads="1"/>
                </p:cNvSpPr>
                <p:nvPr/>
              </p:nvSpPr>
              <p:spPr bwMode="auto">
                <a:xfrm>
                  <a:off x="3996" y="1272"/>
                  <a:ext cx="99" cy="92"/>
                </a:xfrm>
                <a:prstGeom prst="ellipse">
                  <a:avLst/>
                </a:prstGeom>
                <a:solidFill>
                  <a:srgbClr val="A4A4A4"/>
                </a:solidFill>
                <a:ln w="9525">
                  <a:noFill/>
                  <a:round/>
                  <a:headEnd/>
                  <a:tailEnd/>
                </a:ln>
              </p:spPr>
              <p:txBody>
                <a:bodyPr/>
                <a:lstStyle/>
                <a:p>
                  <a:endParaRPr lang="it-IT"/>
                </a:p>
              </p:txBody>
            </p:sp>
            <p:sp>
              <p:nvSpPr>
                <p:cNvPr id="481044" name="Oval 2836"/>
                <p:cNvSpPr>
                  <a:spLocks noChangeArrowheads="1"/>
                </p:cNvSpPr>
                <p:nvPr/>
              </p:nvSpPr>
              <p:spPr bwMode="auto">
                <a:xfrm>
                  <a:off x="3996" y="1272"/>
                  <a:ext cx="97" cy="92"/>
                </a:xfrm>
                <a:prstGeom prst="ellipse">
                  <a:avLst/>
                </a:prstGeom>
                <a:solidFill>
                  <a:srgbClr val="A6A6A6"/>
                </a:solidFill>
                <a:ln w="9525">
                  <a:noFill/>
                  <a:round/>
                  <a:headEnd/>
                  <a:tailEnd/>
                </a:ln>
              </p:spPr>
              <p:txBody>
                <a:bodyPr/>
                <a:lstStyle/>
                <a:p>
                  <a:endParaRPr lang="it-IT"/>
                </a:p>
              </p:txBody>
            </p:sp>
            <p:sp>
              <p:nvSpPr>
                <p:cNvPr id="481045" name="Oval 2837"/>
                <p:cNvSpPr>
                  <a:spLocks noChangeArrowheads="1"/>
                </p:cNvSpPr>
                <p:nvPr/>
              </p:nvSpPr>
              <p:spPr bwMode="auto">
                <a:xfrm>
                  <a:off x="3998" y="1272"/>
                  <a:ext cx="95" cy="92"/>
                </a:xfrm>
                <a:prstGeom prst="ellipse">
                  <a:avLst/>
                </a:prstGeom>
                <a:solidFill>
                  <a:srgbClr val="A8A8A8"/>
                </a:solidFill>
                <a:ln w="9525">
                  <a:noFill/>
                  <a:round/>
                  <a:headEnd/>
                  <a:tailEnd/>
                </a:ln>
              </p:spPr>
              <p:txBody>
                <a:bodyPr/>
                <a:lstStyle/>
                <a:p>
                  <a:endParaRPr lang="it-IT"/>
                </a:p>
              </p:txBody>
            </p:sp>
            <p:sp>
              <p:nvSpPr>
                <p:cNvPr id="481046" name="Oval 2838"/>
                <p:cNvSpPr>
                  <a:spLocks noChangeArrowheads="1"/>
                </p:cNvSpPr>
                <p:nvPr/>
              </p:nvSpPr>
              <p:spPr bwMode="auto">
                <a:xfrm>
                  <a:off x="3998" y="1274"/>
                  <a:ext cx="95" cy="88"/>
                </a:xfrm>
                <a:prstGeom prst="ellipse">
                  <a:avLst/>
                </a:prstGeom>
                <a:solidFill>
                  <a:srgbClr val="AAAAAA"/>
                </a:solidFill>
                <a:ln w="9525">
                  <a:noFill/>
                  <a:round/>
                  <a:headEnd/>
                  <a:tailEnd/>
                </a:ln>
              </p:spPr>
              <p:txBody>
                <a:bodyPr/>
                <a:lstStyle/>
                <a:p>
                  <a:endParaRPr lang="it-IT"/>
                </a:p>
              </p:txBody>
            </p:sp>
            <p:sp>
              <p:nvSpPr>
                <p:cNvPr id="481047" name="Oval 2839"/>
                <p:cNvSpPr>
                  <a:spLocks noChangeArrowheads="1"/>
                </p:cNvSpPr>
                <p:nvPr/>
              </p:nvSpPr>
              <p:spPr bwMode="auto">
                <a:xfrm>
                  <a:off x="4000" y="1274"/>
                  <a:ext cx="91" cy="88"/>
                </a:xfrm>
                <a:prstGeom prst="ellipse">
                  <a:avLst/>
                </a:prstGeom>
                <a:solidFill>
                  <a:srgbClr val="ACACAC"/>
                </a:solidFill>
                <a:ln w="9525">
                  <a:noFill/>
                  <a:round/>
                  <a:headEnd/>
                  <a:tailEnd/>
                </a:ln>
              </p:spPr>
              <p:txBody>
                <a:bodyPr/>
                <a:lstStyle/>
                <a:p>
                  <a:endParaRPr lang="it-IT"/>
                </a:p>
              </p:txBody>
            </p:sp>
            <p:sp>
              <p:nvSpPr>
                <p:cNvPr id="481048" name="Oval 2840"/>
                <p:cNvSpPr>
                  <a:spLocks noChangeArrowheads="1"/>
                </p:cNvSpPr>
                <p:nvPr/>
              </p:nvSpPr>
              <p:spPr bwMode="auto">
                <a:xfrm>
                  <a:off x="4000" y="1274"/>
                  <a:ext cx="91" cy="88"/>
                </a:xfrm>
                <a:prstGeom prst="ellipse">
                  <a:avLst/>
                </a:prstGeom>
                <a:solidFill>
                  <a:srgbClr val="ADADAD"/>
                </a:solidFill>
                <a:ln w="9525">
                  <a:noFill/>
                  <a:round/>
                  <a:headEnd/>
                  <a:tailEnd/>
                </a:ln>
              </p:spPr>
              <p:txBody>
                <a:bodyPr/>
                <a:lstStyle/>
                <a:p>
                  <a:endParaRPr lang="it-IT"/>
                </a:p>
              </p:txBody>
            </p:sp>
            <p:sp>
              <p:nvSpPr>
                <p:cNvPr id="481049" name="Oval 2841"/>
                <p:cNvSpPr>
                  <a:spLocks noChangeArrowheads="1"/>
                </p:cNvSpPr>
                <p:nvPr/>
              </p:nvSpPr>
              <p:spPr bwMode="auto">
                <a:xfrm>
                  <a:off x="4002" y="1276"/>
                  <a:ext cx="87" cy="84"/>
                </a:xfrm>
                <a:prstGeom prst="ellipse">
                  <a:avLst/>
                </a:prstGeom>
                <a:solidFill>
                  <a:srgbClr val="AFAFAF"/>
                </a:solidFill>
                <a:ln w="9525">
                  <a:noFill/>
                  <a:round/>
                  <a:headEnd/>
                  <a:tailEnd/>
                </a:ln>
              </p:spPr>
              <p:txBody>
                <a:bodyPr/>
                <a:lstStyle/>
                <a:p>
                  <a:endParaRPr lang="it-IT"/>
                </a:p>
              </p:txBody>
            </p:sp>
            <p:sp>
              <p:nvSpPr>
                <p:cNvPr id="481050" name="Oval 2842"/>
                <p:cNvSpPr>
                  <a:spLocks noChangeArrowheads="1"/>
                </p:cNvSpPr>
                <p:nvPr/>
              </p:nvSpPr>
              <p:spPr bwMode="auto">
                <a:xfrm>
                  <a:off x="4002" y="1276"/>
                  <a:ext cx="87" cy="84"/>
                </a:xfrm>
                <a:prstGeom prst="ellipse">
                  <a:avLst/>
                </a:prstGeom>
                <a:solidFill>
                  <a:srgbClr val="B1B1B1"/>
                </a:solidFill>
                <a:ln w="9525">
                  <a:noFill/>
                  <a:round/>
                  <a:headEnd/>
                  <a:tailEnd/>
                </a:ln>
              </p:spPr>
              <p:txBody>
                <a:bodyPr/>
                <a:lstStyle/>
                <a:p>
                  <a:endParaRPr lang="it-IT"/>
                </a:p>
              </p:txBody>
            </p:sp>
            <p:sp>
              <p:nvSpPr>
                <p:cNvPr id="481051" name="Oval 2843"/>
                <p:cNvSpPr>
                  <a:spLocks noChangeArrowheads="1"/>
                </p:cNvSpPr>
                <p:nvPr/>
              </p:nvSpPr>
              <p:spPr bwMode="auto">
                <a:xfrm>
                  <a:off x="4002" y="1278"/>
                  <a:ext cx="87" cy="80"/>
                </a:xfrm>
                <a:prstGeom prst="ellipse">
                  <a:avLst/>
                </a:prstGeom>
                <a:solidFill>
                  <a:srgbClr val="B3B3B3"/>
                </a:solidFill>
                <a:ln w="9525">
                  <a:noFill/>
                  <a:round/>
                  <a:headEnd/>
                  <a:tailEnd/>
                </a:ln>
              </p:spPr>
              <p:txBody>
                <a:bodyPr/>
                <a:lstStyle/>
                <a:p>
                  <a:endParaRPr lang="it-IT"/>
                </a:p>
              </p:txBody>
            </p:sp>
            <p:sp>
              <p:nvSpPr>
                <p:cNvPr id="481052" name="Oval 2844"/>
                <p:cNvSpPr>
                  <a:spLocks noChangeArrowheads="1"/>
                </p:cNvSpPr>
                <p:nvPr/>
              </p:nvSpPr>
              <p:spPr bwMode="auto">
                <a:xfrm>
                  <a:off x="4004" y="1278"/>
                  <a:ext cx="83" cy="80"/>
                </a:xfrm>
                <a:prstGeom prst="ellipse">
                  <a:avLst/>
                </a:prstGeom>
                <a:solidFill>
                  <a:srgbClr val="B4B4B4"/>
                </a:solidFill>
                <a:ln w="9525">
                  <a:noFill/>
                  <a:round/>
                  <a:headEnd/>
                  <a:tailEnd/>
                </a:ln>
              </p:spPr>
              <p:txBody>
                <a:bodyPr/>
                <a:lstStyle/>
                <a:p>
                  <a:endParaRPr lang="it-IT"/>
                </a:p>
              </p:txBody>
            </p:sp>
            <p:sp>
              <p:nvSpPr>
                <p:cNvPr id="481053" name="Oval 2845"/>
                <p:cNvSpPr>
                  <a:spLocks noChangeArrowheads="1"/>
                </p:cNvSpPr>
                <p:nvPr/>
              </p:nvSpPr>
              <p:spPr bwMode="auto">
                <a:xfrm>
                  <a:off x="4004" y="1278"/>
                  <a:ext cx="83" cy="80"/>
                </a:xfrm>
                <a:prstGeom prst="ellipse">
                  <a:avLst/>
                </a:prstGeom>
                <a:solidFill>
                  <a:srgbClr val="B6B6B6"/>
                </a:solidFill>
                <a:ln w="9525">
                  <a:noFill/>
                  <a:round/>
                  <a:headEnd/>
                  <a:tailEnd/>
                </a:ln>
              </p:spPr>
              <p:txBody>
                <a:bodyPr/>
                <a:lstStyle/>
                <a:p>
                  <a:endParaRPr lang="it-IT"/>
                </a:p>
              </p:txBody>
            </p:sp>
            <p:sp>
              <p:nvSpPr>
                <p:cNvPr id="481054" name="Oval 2846"/>
                <p:cNvSpPr>
                  <a:spLocks noChangeArrowheads="1"/>
                </p:cNvSpPr>
                <p:nvPr/>
              </p:nvSpPr>
              <p:spPr bwMode="auto">
                <a:xfrm>
                  <a:off x="4004" y="1280"/>
                  <a:ext cx="81" cy="75"/>
                </a:xfrm>
                <a:prstGeom prst="ellipse">
                  <a:avLst/>
                </a:prstGeom>
                <a:solidFill>
                  <a:srgbClr val="B7B7B7"/>
                </a:solidFill>
                <a:ln w="9525">
                  <a:noFill/>
                  <a:round/>
                  <a:headEnd/>
                  <a:tailEnd/>
                </a:ln>
              </p:spPr>
              <p:txBody>
                <a:bodyPr/>
                <a:lstStyle/>
                <a:p>
                  <a:endParaRPr lang="it-IT"/>
                </a:p>
              </p:txBody>
            </p:sp>
            <p:sp>
              <p:nvSpPr>
                <p:cNvPr id="481055" name="Oval 2847"/>
                <p:cNvSpPr>
                  <a:spLocks noChangeArrowheads="1"/>
                </p:cNvSpPr>
                <p:nvPr/>
              </p:nvSpPr>
              <p:spPr bwMode="auto">
                <a:xfrm>
                  <a:off x="4006" y="1280"/>
                  <a:ext cx="79" cy="75"/>
                </a:xfrm>
                <a:prstGeom prst="ellipse">
                  <a:avLst/>
                </a:prstGeom>
                <a:solidFill>
                  <a:srgbClr val="B9B9B9"/>
                </a:solidFill>
                <a:ln w="9525">
                  <a:noFill/>
                  <a:round/>
                  <a:headEnd/>
                  <a:tailEnd/>
                </a:ln>
              </p:spPr>
              <p:txBody>
                <a:bodyPr/>
                <a:lstStyle/>
                <a:p>
                  <a:endParaRPr lang="it-IT"/>
                </a:p>
              </p:txBody>
            </p:sp>
            <p:sp>
              <p:nvSpPr>
                <p:cNvPr id="481056" name="Oval 2848"/>
                <p:cNvSpPr>
                  <a:spLocks noChangeArrowheads="1"/>
                </p:cNvSpPr>
                <p:nvPr/>
              </p:nvSpPr>
              <p:spPr bwMode="auto">
                <a:xfrm>
                  <a:off x="4006" y="1280"/>
                  <a:ext cx="79" cy="75"/>
                </a:xfrm>
                <a:prstGeom prst="ellipse">
                  <a:avLst/>
                </a:prstGeom>
                <a:solidFill>
                  <a:srgbClr val="BABABA"/>
                </a:solidFill>
                <a:ln w="9525">
                  <a:noFill/>
                  <a:round/>
                  <a:headEnd/>
                  <a:tailEnd/>
                </a:ln>
              </p:spPr>
              <p:txBody>
                <a:bodyPr/>
                <a:lstStyle/>
                <a:p>
                  <a:endParaRPr lang="it-IT"/>
                </a:p>
              </p:txBody>
            </p:sp>
            <p:sp>
              <p:nvSpPr>
                <p:cNvPr id="481057" name="Oval 2849"/>
                <p:cNvSpPr>
                  <a:spLocks noChangeArrowheads="1"/>
                </p:cNvSpPr>
                <p:nvPr/>
              </p:nvSpPr>
              <p:spPr bwMode="auto">
                <a:xfrm>
                  <a:off x="4008" y="1282"/>
                  <a:ext cx="75" cy="71"/>
                </a:xfrm>
                <a:prstGeom prst="ellipse">
                  <a:avLst/>
                </a:prstGeom>
                <a:solidFill>
                  <a:srgbClr val="BCBCBC"/>
                </a:solidFill>
                <a:ln w="9525">
                  <a:noFill/>
                  <a:round/>
                  <a:headEnd/>
                  <a:tailEnd/>
                </a:ln>
              </p:spPr>
              <p:txBody>
                <a:bodyPr/>
                <a:lstStyle/>
                <a:p>
                  <a:endParaRPr lang="it-IT"/>
                </a:p>
              </p:txBody>
            </p:sp>
            <p:sp>
              <p:nvSpPr>
                <p:cNvPr id="481058" name="Oval 2850"/>
                <p:cNvSpPr>
                  <a:spLocks noChangeArrowheads="1"/>
                </p:cNvSpPr>
                <p:nvPr/>
              </p:nvSpPr>
              <p:spPr bwMode="auto">
                <a:xfrm>
                  <a:off x="4008" y="1282"/>
                  <a:ext cx="75" cy="71"/>
                </a:xfrm>
                <a:prstGeom prst="ellipse">
                  <a:avLst/>
                </a:prstGeom>
                <a:solidFill>
                  <a:srgbClr val="BDBDBD"/>
                </a:solidFill>
                <a:ln w="9525">
                  <a:noFill/>
                  <a:round/>
                  <a:headEnd/>
                  <a:tailEnd/>
                </a:ln>
              </p:spPr>
              <p:txBody>
                <a:bodyPr/>
                <a:lstStyle/>
                <a:p>
                  <a:endParaRPr lang="it-IT"/>
                </a:p>
              </p:txBody>
            </p:sp>
            <p:sp>
              <p:nvSpPr>
                <p:cNvPr id="481059" name="Oval 2851"/>
                <p:cNvSpPr>
                  <a:spLocks noChangeArrowheads="1"/>
                </p:cNvSpPr>
                <p:nvPr/>
              </p:nvSpPr>
              <p:spPr bwMode="auto">
                <a:xfrm>
                  <a:off x="4010" y="1284"/>
                  <a:ext cx="71" cy="69"/>
                </a:xfrm>
                <a:prstGeom prst="ellipse">
                  <a:avLst/>
                </a:prstGeom>
                <a:solidFill>
                  <a:srgbClr val="BFBFBF"/>
                </a:solidFill>
                <a:ln w="9525">
                  <a:noFill/>
                  <a:round/>
                  <a:headEnd/>
                  <a:tailEnd/>
                </a:ln>
              </p:spPr>
              <p:txBody>
                <a:bodyPr/>
                <a:lstStyle/>
                <a:p>
                  <a:endParaRPr lang="it-IT"/>
                </a:p>
              </p:txBody>
            </p:sp>
            <p:sp>
              <p:nvSpPr>
                <p:cNvPr id="481060" name="Oval 2852"/>
                <p:cNvSpPr>
                  <a:spLocks noChangeArrowheads="1"/>
                </p:cNvSpPr>
                <p:nvPr/>
              </p:nvSpPr>
              <p:spPr bwMode="auto">
                <a:xfrm>
                  <a:off x="4010" y="1284"/>
                  <a:ext cx="71" cy="67"/>
                </a:xfrm>
                <a:prstGeom prst="ellipse">
                  <a:avLst/>
                </a:prstGeom>
                <a:solidFill>
                  <a:srgbClr val="C0C0C0"/>
                </a:solidFill>
                <a:ln w="9525">
                  <a:noFill/>
                  <a:round/>
                  <a:headEnd/>
                  <a:tailEnd/>
                </a:ln>
              </p:spPr>
              <p:txBody>
                <a:bodyPr/>
                <a:lstStyle/>
                <a:p>
                  <a:endParaRPr lang="it-IT"/>
                </a:p>
              </p:txBody>
            </p:sp>
            <p:sp>
              <p:nvSpPr>
                <p:cNvPr id="481061" name="Oval 2853"/>
                <p:cNvSpPr>
                  <a:spLocks noChangeArrowheads="1"/>
                </p:cNvSpPr>
                <p:nvPr/>
              </p:nvSpPr>
              <p:spPr bwMode="auto">
                <a:xfrm>
                  <a:off x="4010" y="1284"/>
                  <a:ext cx="71" cy="67"/>
                </a:xfrm>
                <a:prstGeom prst="ellipse">
                  <a:avLst/>
                </a:prstGeom>
                <a:solidFill>
                  <a:srgbClr val="C1C1C1"/>
                </a:solidFill>
                <a:ln w="9525">
                  <a:noFill/>
                  <a:round/>
                  <a:headEnd/>
                  <a:tailEnd/>
                </a:ln>
              </p:spPr>
              <p:txBody>
                <a:bodyPr/>
                <a:lstStyle/>
                <a:p>
                  <a:endParaRPr lang="it-IT"/>
                </a:p>
              </p:txBody>
            </p:sp>
            <p:sp>
              <p:nvSpPr>
                <p:cNvPr id="481062" name="Oval 2854"/>
                <p:cNvSpPr>
                  <a:spLocks noChangeArrowheads="1"/>
                </p:cNvSpPr>
                <p:nvPr/>
              </p:nvSpPr>
              <p:spPr bwMode="auto">
                <a:xfrm>
                  <a:off x="4012" y="1286"/>
                  <a:ext cx="67" cy="63"/>
                </a:xfrm>
                <a:prstGeom prst="ellipse">
                  <a:avLst/>
                </a:prstGeom>
                <a:solidFill>
                  <a:srgbClr val="C3C3C3"/>
                </a:solidFill>
                <a:ln w="9525">
                  <a:noFill/>
                  <a:round/>
                  <a:headEnd/>
                  <a:tailEnd/>
                </a:ln>
              </p:spPr>
              <p:txBody>
                <a:bodyPr/>
                <a:lstStyle/>
                <a:p>
                  <a:endParaRPr lang="it-IT"/>
                </a:p>
              </p:txBody>
            </p:sp>
            <p:sp>
              <p:nvSpPr>
                <p:cNvPr id="481063" name="Oval 2855"/>
                <p:cNvSpPr>
                  <a:spLocks noChangeArrowheads="1"/>
                </p:cNvSpPr>
                <p:nvPr/>
              </p:nvSpPr>
              <p:spPr bwMode="auto">
                <a:xfrm>
                  <a:off x="4012" y="1286"/>
                  <a:ext cx="67" cy="63"/>
                </a:xfrm>
                <a:prstGeom prst="ellipse">
                  <a:avLst/>
                </a:prstGeom>
                <a:solidFill>
                  <a:srgbClr val="C4C4C4"/>
                </a:solidFill>
                <a:ln w="9525">
                  <a:noFill/>
                  <a:round/>
                  <a:headEnd/>
                  <a:tailEnd/>
                </a:ln>
              </p:spPr>
              <p:txBody>
                <a:bodyPr/>
                <a:lstStyle/>
                <a:p>
                  <a:endParaRPr lang="it-IT"/>
                </a:p>
              </p:txBody>
            </p:sp>
            <p:sp>
              <p:nvSpPr>
                <p:cNvPr id="481064" name="Oval 2856"/>
                <p:cNvSpPr>
                  <a:spLocks noChangeArrowheads="1"/>
                </p:cNvSpPr>
                <p:nvPr/>
              </p:nvSpPr>
              <p:spPr bwMode="auto">
                <a:xfrm>
                  <a:off x="4012" y="1286"/>
                  <a:ext cx="65" cy="63"/>
                </a:xfrm>
                <a:prstGeom prst="ellipse">
                  <a:avLst/>
                </a:prstGeom>
                <a:solidFill>
                  <a:srgbClr val="C5C5C5"/>
                </a:solidFill>
                <a:ln w="9525">
                  <a:noFill/>
                  <a:round/>
                  <a:headEnd/>
                  <a:tailEnd/>
                </a:ln>
              </p:spPr>
              <p:txBody>
                <a:bodyPr/>
                <a:lstStyle/>
                <a:p>
                  <a:endParaRPr lang="it-IT"/>
                </a:p>
              </p:txBody>
            </p:sp>
            <p:sp>
              <p:nvSpPr>
                <p:cNvPr id="481065" name="Oval 2857"/>
                <p:cNvSpPr>
                  <a:spLocks noChangeArrowheads="1"/>
                </p:cNvSpPr>
                <p:nvPr/>
              </p:nvSpPr>
              <p:spPr bwMode="auto">
                <a:xfrm>
                  <a:off x="4014" y="1288"/>
                  <a:ext cx="63" cy="59"/>
                </a:xfrm>
                <a:prstGeom prst="ellipse">
                  <a:avLst/>
                </a:prstGeom>
                <a:solidFill>
                  <a:srgbClr val="C6C6C6"/>
                </a:solidFill>
                <a:ln w="9525">
                  <a:noFill/>
                  <a:round/>
                  <a:headEnd/>
                  <a:tailEnd/>
                </a:ln>
              </p:spPr>
              <p:txBody>
                <a:bodyPr/>
                <a:lstStyle/>
                <a:p>
                  <a:endParaRPr lang="it-IT"/>
                </a:p>
              </p:txBody>
            </p:sp>
            <p:sp>
              <p:nvSpPr>
                <p:cNvPr id="481066" name="Oval 2858"/>
                <p:cNvSpPr>
                  <a:spLocks noChangeArrowheads="1"/>
                </p:cNvSpPr>
                <p:nvPr/>
              </p:nvSpPr>
              <p:spPr bwMode="auto">
                <a:xfrm>
                  <a:off x="4014" y="1288"/>
                  <a:ext cx="63" cy="59"/>
                </a:xfrm>
                <a:prstGeom prst="ellipse">
                  <a:avLst/>
                </a:prstGeom>
                <a:solidFill>
                  <a:srgbClr val="C7C7C7"/>
                </a:solidFill>
                <a:ln w="9525">
                  <a:noFill/>
                  <a:round/>
                  <a:headEnd/>
                  <a:tailEnd/>
                </a:ln>
              </p:spPr>
              <p:txBody>
                <a:bodyPr/>
                <a:lstStyle/>
                <a:p>
                  <a:endParaRPr lang="it-IT"/>
                </a:p>
              </p:txBody>
            </p:sp>
            <p:sp>
              <p:nvSpPr>
                <p:cNvPr id="481067" name="Oval 2859"/>
                <p:cNvSpPr>
                  <a:spLocks noChangeArrowheads="1"/>
                </p:cNvSpPr>
                <p:nvPr/>
              </p:nvSpPr>
              <p:spPr bwMode="auto">
                <a:xfrm>
                  <a:off x="4016" y="1290"/>
                  <a:ext cx="59" cy="55"/>
                </a:xfrm>
                <a:prstGeom prst="ellipse">
                  <a:avLst/>
                </a:prstGeom>
                <a:solidFill>
                  <a:srgbClr val="C8C8C8"/>
                </a:solidFill>
                <a:ln w="9525">
                  <a:noFill/>
                  <a:round/>
                  <a:headEnd/>
                  <a:tailEnd/>
                </a:ln>
              </p:spPr>
              <p:txBody>
                <a:bodyPr/>
                <a:lstStyle/>
                <a:p>
                  <a:endParaRPr lang="it-IT"/>
                </a:p>
              </p:txBody>
            </p:sp>
            <p:sp>
              <p:nvSpPr>
                <p:cNvPr id="481068" name="Oval 2860"/>
                <p:cNvSpPr>
                  <a:spLocks noChangeArrowheads="1"/>
                </p:cNvSpPr>
                <p:nvPr/>
              </p:nvSpPr>
              <p:spPr bwMode="auto">
                <a:xfrm>
                  <a:off x="4016" y="1290"/>
                  <a:ext cx="59" cy="55"/>
                </a:xfrm>
                <a:prstGeom prst="ellipse">
                  <a:avLst/>
                </a:prstGeom>
                <a:solidFill>
                  <a:srgbClr val="CACACA"/>
                </a:solidFill>
                <a:ln w="9525">
                  <a:noFill/>
                  <a:round/>
                  <a:headEnd/>
                  <a:tailEnd/>
                </a:ln>
              </p:spPr>
              <p:txBody>
                <a:bodyPr/>
                <a:lstStyle/>
                <a:p>
                  <a:endParaRPr lang="it-IT"/>
                </a:p>
              </p:txBody>
            </p:sp>
            <p:sp>
              <p:nvSpPr>
                <p:cNvPr id="481069" name="Oval 2861"/>
                <p:cNvSpPr>
                  <a:spLocks noChangeArrowheads="1"/>
                </p:cNvSpPr>
                <p:nvPr/>
              </p:nvSpPr>
              <p:spPr bwMode="auto">
                <a:xfrm>
                  <a:off x="4016" y="1290"/>
                  <a:ext cx="59" cy="55"/>
                </a:xfrm>
                <a:prstGeom prst="ellipse">
                  <a:avLst/>
                </a:prstGeom>
                <a:solidFill>
                  <a:srgbClr val="CBCBCB"/>
                </a:solidFill>
                <a:ln w="9525">
                  <a:noFill/>
                  <a:round/>
                  <a:headEnd/>
                  <a:tailEnd/>
                </a:ln>
              </p:spPr>
              <p:txBody>
                <a:bodyPr/>
                <a:lstStyle/>
                <a:p>
                  <a:endParaRPr lang="it-IT"/>
                </a:p>
              </p:txBody>
            </p:sp>
            <p:sp>
              <p:nvSpPr>
                <p:cNvPr id="481070" name="Oval 2862"/>
                <p:cNvSpPr>
                  <a:spLocks noChangeArrowheads="1"/>
                </p:cNvSpPr>
                <p:nvPr/>
              </p:nvSpPr>
              <p:spPr bwMode="auto">
                <a:xfrm>
                  <a:off x="4018" y="1293"/>
                  <a:ext cx="55" cy="50"/>
                </a:xfrm>
                <a:prstGeom prst="ellipse">
                  <a:avLst/>
                </a:prstGeom>
                <a:solidFill>
                  <a:srgbClr val="CCCCCC"/>
                </a:solidFill>
                <a:ln w="9525">
                  <a:noFill/>
                  <a:round/>
                  <a:headEnd/>
                  <a:tailEnd/>
                </a:ln>
              </p:spPr>
              <p:txBody>
                <a:bodyPr/>
                <a:lstStyle/>
                <a:p>
                  <a:endParaRPr lang="it-IT"/>
                </a:p>
              </p:txBody>
            </p:sp>
            <p:sp>
              <p:nvSpPr>
                <p:cNvPr id="481071" name="Oval 2863"/>
                <p:cNvSpPr>
                  <a:spLocks noChangeArrowheads="1"/>
                </p:cNvSpPr>
                <p:nvPr/>
              </p:nvSpPr>
              <p:spPr bwMode="auto">
                <a:xfrm>
                  <a:off x="4018" y="1293"/>
                  <a:ext cx="55" cy="50"/>
                </a:xfrm>
                <a:prstGeom prst="ellipse">
                  <a:avLst/>
                </a:prstGeom>
                <a:solidFill>
                  <a:srgbClr val="CDCDCD"/>
                </a:solidFill>
                <a:ln w="9525">
                  <a:noFill/>
                  <a:round/>
                  <a:headEnd/>
                  <a:tailEnd/>
                </a:ln>
              </p:spPr>
              <p:txBody>
                <a:bodyPr/>
                <a:lstStyle/>
                <a:p>
                  <a:endParaRPr lang="it-IT"/>
                </a:p>
              </p:txBody>
            </p:sp>
            <p:sp>
              <p:nvSpPr>
                <p:cNvPr id="481072" name="Oval 2864"/>
                <p:cNvSpPr>
                  <a:spLocks noChangeArrowheads="1"/>
                </p:cNvSpPr>
                <p:nvPr/>
              </p:nvSpPr>
              <p:spPr bwMode="auto">
                <a:xfrm>
                  <a:off x="4020" y="1293"/>
                  <a:ext cx="51" cy="50"/>
                </a:xfrm>
                <a:prstGeom prst="ellipse">
                  <a:avLst/>
                </a:prstGeom>
                <a:solidFill>
                  <a:srgbClr val="CDCDCD"/>
                </a:solidFill>
                <a:ln w="9525">
                  <a:noFill/>
                  <a:round/>
                  <a:headEnd/>
                  <a:tailEnd/>
                </a:ln>
              </p:spPr>
              <p:txBody>
                <a:bodyPr/>
                <a:lstStyle/>
                <a:p>
                  <a:endParaRPr lang="it-IT"/>
                </a:p>
              </p:txBody>
            </p:sp>
            <p:sp>
              <p:nvSpPr>
                <p:cNvPr id="481073" name="Oval 2865"/>
                <p:cNvSpPr>
                  <a:spLocks noChangeArrowheads="1"/>
                </p:cNvSpPr>
                <p:nvPr/>
              </p:nvSpPr>
              <p:spPr bwMode="auto">
                <a:xfrm>
                  <a:off x="4020" y="1295"/>
                  <a:ext cx="51" cy="46"/>
                </a:xfrm>
                <a:prstGeom prst="ellipse">
                  <a:avLst/>
                </a:prstGeom>
                <a:solidFill>
                  <a:srgbClr val="CECECE"/>
                </a:solidFill>
                <a:ln w="9525">
                  <a:noFill/>
                  <a:round/>
                  <a:headEnd/>
                  <a:tailEnd/>
                </a:ln>
              </p:spPr>
              <p:txBody>
                <a:bodyPr/>
                <a:lstStyle/>
                <a:p>
                  <a:endParaRPr lang="it-IT"/>
                </a:p>
              </p:txBody>
            </p:sp>
            <p:sp>
              <p:nvSpPr>
                <p:cNvPr id="481074" name="Oval 2866"/>
                <p:cNvSpPr>
                  <a:spLocks noChangeArrowheads="1"/>
                </p:cNvSpPr>
                <p:nvPr/>
              </p:nvSpPr>
              <p:spPr bwMode="auto">
                <a:xfrm>
                  <a:off x="4020" y="1295"/>
                  <a:ext cx="49" cy="46"/>
                </a:xfrm>
                <a:prstGeom prst="ellipse">
                  <a:avLst/>
                </a:prstGeom>
                <a:solidFill>
                  <a:srgbClr val="CFCFCF"/>
                </a:solidFill>
                <a:ln w="9525">
                  <a:noFill/>
                  <a:round/>
                  <a:headEnd/>
                  <a:tailEnd/>
                </a:ln>
              </p:spPr>
              <p:txBody>
                <a:bodyPr/>
                <a:lstStyle/>
                <a:p>
                  <a:endParaRPr lang="it-IT"/>
                </a:p>
              </p:txBody>
            </p:sp>
            <p:sp>
              <p:nvSpPr>
                <p:cNvPr id="481075" name="Oval 2867"/>
                <p:cNvSpPr>
                  <a:spLocks noChangeArrowheads="1"/>
                </p:cNvSpPr>
                <p:nvPr/>
              </p:nvSpPr>
              <p:spPr bwMode="auto">
                <a:xfrm>
                  <a:off x="4022" y="1295"/>
                  <a:ext cx="47" cy="46"/>
                </a:xfrm>
                <a:prstGeom prst="ellipse">
                  <a:avLst/>
                </a:prstGeom>
                <a:solidFill>
                  <a:srgbClr val="D0D0D0"/>
                </a:solidFill>
                <a:ln w="9525">
                  <a:noFill/>
                  <a:round/>
                  <a:headEnd/>
                  <a:tailEnd/>
                </a:ln>
              </p:spPr>
              <p:txBody>
                <a:bodyPr/>
                <a:lstStyle/>
                <a:p>
                  <a:endParaRPr lang="it-IT"/>
                </a:p>
              </p:txBody>
            </p:sp>
            <p:sp>
              <p:nvSpPr>
                <p:cNvPr id="481076" name="Oval 2868"/>
                <p:cNvSpPr>
                  <a:spLocks noChangeArrowheads="1"/>
                </p:cNvSpPr>
                <p:nvPr/>
              </p:nvSpPr>
              <p:spPr bwMode="auto">
                <a:xfrm>
                  <a:off x="4022" y="1297"/>
                  <a:ext cx="47" cy="42"/>
                </a:xfrm>
                <a:prstGeom prst="ellipse">
                  <a:avLst/>
                </a:prstGeom>
                <a:solidFill>
                  <a:srgbClr val="D1D1D1"/>
                </a:solidFill>
                <a:ln w="9525">
                  <a:noFill/>
                  <a:round/>
                  <a:headEnd/>
                  <a:tailEnd/>
                </a:ln>
              </p:spPr>
              <p:txBody>
                <a:bodyPr/>
                <a:lstStyle/>
                <a:p>
                  <a:endParaRPr lang="it-IT"/>
                </a:p>
              </p:txBody>
            </p:sp>
            <p:sp>
              <p:nvSpPr>
                <p:cNvPr id="481077" name="Oval 2869"/>
                <p:cNvSpPr>
                  <a:spLocks noChangeArrowheads="1"/>
                </p:cNvSpPr>
                <p:nvPr/>
              </p:nvSpPr>
              <p:spPr bwMode="auto">
                <a:xfrm>
                  <a:off x="4024" y="1297"/>
                  <a:ext cx="43" cy="42"/>
                </a:xfrm>
                <a:prstGeom prst="ellipse">
                  <a:avLst/>
                </a:prstGeom>
                <a:solidFill>
                  <a:srgbClr val="D2D2D2"/>
                </a:solidFill>
                <a:ln w="9525">
                  <a:noFill/>
                  <a:round/>
                  <a:headEnd/>
                  <a:tailEnd/>
                </a:ln>
              </p:spPr>
              <p:txBody>
                <a:bodyPr/>
                <a:lstStyle/>
                <a:p>
                  <a:endParaRPr lang="it-IT"/>
                </a:p>
              </p:txBody>
            </p:sp>
            <p:sp>
              <p:nvSpPr>
                <p:cNvPr id="481078" name="Oval 2870"/>
                <p:cNvSpPr>
                  <a:spLocks noChangeArrowheads="1"/>
                </p:cNvSpPr>
                <p:nvPr/>
              </p:nvSpPr>
              <p:spPr bwMode="auto">
                <a:xfrm>
                  <a:off x="4024" y="1299"/>
                  <a:ext cx="43" cy="38"/>
                </a:xfrm>
                <a:prstGeom prst="ellipse">
                  <a:avLst/>
                </a:prstGeom>
                <a:solidFill>
                  <a:srgbClr val="D2D2D2"/>
                </a:solidFill>
                <a:ln w="9525">
                  <a:noFill/>
                  <a:round/>
                  <a:headEnd/>
                  <a:tailEnd/>
                </a:ln>
              </p:spPr>
              <p:txBody>
                <a:bodyPr/>
                <a:lstStyle/>
                <a:p>
                  <a:endParaRPr lang="it-IT"/>
                </a:p>
              </p:txBody>
            </p:sp>
            <p:sp>
              <p:nvSpPr>
                <p:cNvPr id="481079" name="Oval 2871"/>
                <p:cNvSpPr>
                  <a:spLocks noChangeArrowheads="1"/>
                </p:cNvSpPr>
                <p:nvPr/>
              </p:nvSpPr>
              <p:spPr bwMode="auto">
                <a:xfrm>
                  <a:off x="4024" y="1299"/>
                  <a:ext cx="40" cy="38"/>
                </a:xfrm>
                <a:prstGeom prst="ellipse">
                  <a:avLst/>
                </a:prstGeom>
                <a:solidFill>
                  <a:srgbClr val="D3D3D3"/>
                </a:solidFill>
                <a:ln w="9525">
                  <a:noFill/>
                  <a:round/>
                  <a:headEnd/>
                  <a:tailEnd/>
                </a:ln>
              </p:spPr>
              <p:txBody>
                <a:bodyPr/>
                <a:lstStyle/>
                <a:p>
                  <a:endParaRPr lang="it-IT"/>
                </a:p>
              </p:txBody>
            </p:sp>
            <p:sp>
              <p:nvSpPr>
                <p:cNvPr id="481080" name="Oval 2872"/>
                <p:cNvSpPr>
                  <a:spLocks noChangeArrowheads="1"/>
                </p:cNvSpPr>
                <p:nvPr/>
              </p:nvSpPr>
              <p:spPr bwMode="auto">
                <a:xfrm>
                  <a:off x="4026" y="1299"/>
                  <a:ext cx="38" cy="38"/>
                </a:xfrm>
                <a:prstGeom prst="ellipse">
                  <a:avLst/>
                </a:prstGeom>
                <a:solidFill>
                  <a:srgbClr val="D4D4D4"/>
                </a:solidFill>
                <a:ln w="9525">
                  <a:noFill/>
                  <a:round/>
                  <a:headEnd/>
                  <a:tailEnd/>
                </a:ln>
              </p:spPr>
              <p:txBody>
                <a:bodyPr/>
                <a:lstStyle/>
                <a:p>
                  <a:endParaRPr lang="it-IT"/>
                </a:p>
              </p:txBody>
            </p:sp>
            <p:sp>
              <p:nvSpPr>
                <p:cNvPr id="481081" name="Oval 2873"/>
                <p:cNvSpPr>
                  <a:spLocks noChangeArrowheads="1"/>
                </p:cNvSpPr>
                <p:nvPr/>
              </p:nvSpPr>
              <p:spPr bwMode="auto">
                <a:xfrm>
                  <a:off x="4026" y="1301"/>
                  <a:ext cx="38" cy="34"/>
                </a:xfrm>
                <a:prstGeom prst="ellipse">
                  <a:avLst/>
                </a:prstGeom>
                <a:solidFill>
                  <a:srgbClr val="D4D4D4"/>
                </a:solidFill>
                <a:ln w="9525">
                  <a:noFill/>
                  <a:round/>
                  <a:headEnd/>
                  <a:tailEnd/>
                </a:ln>
              </p:spPr>
              <p:txBody>
                <a:bodyPr/>
                <a:lstStyle/>
                <a:p>
                  <a:endParaRPr lang="it-IT"/>
                </a:p>
              </p:txBody>
            </p:sp>
            <p:sp>
              <p:nvSpPr>
                <p:cNvPr id="481082" name="Oval 2874"/>
                <p:cNvSpPr>
                  <a:spLocks noChangeArrowheads="1"/>
                </p:cNvSpPr>
                <p:nvPr/>
              </p:nvSpPr>
              <p:spPr bwMode="auto">
                <a:xfrm>
                  <a:off x="4026" y="1301"/>
                  <a:ext cx="36" cy="34"/>
                </a:xfrm>
                <a:prstGeom prst="ellipse">
                  <a:avLst/>
                </a:prstGeom>
                <a:solidFill>
                  <a:srgbClr val="D5D5D5"/>
                </a:solidFill>
                <a:ln w="9525">
                  <a:noFill/>
                  <a:round/>
                  <a:headEnd/>
                  <a:tailEnd/>
                </a:ln>
              </p:spPr>
              <p:txBody>
                <a:bodyPr/>
                <a:lstStyle/>
                <a:p>
                  <a:endParaRPr lang="it-IT"/>
                </a:p>
              </p:txBody>
            </p:sp>
            <p:sp>
              <p:nvSpPr>
                <p:cNvPr id="481083" name="Oval 2875"/>
                <p:cNvSpPr>
                  <a:spLocks noChangeArrowheads="1"/>
                </p:cNvSpPr>
                <p:nvPr/>
              </p:nvSpPr>
              <p:spPr bwMode="auto">
                <a:xfrm>
                  <a:off x="4028" y="1301"/>
                  <a:ext cx="34" cy="34"/>
                </a:xfrm>
                <a:prstGeom prst="ellipse">
                  <a:avLst/>
                </a:prstGeom>
                <a:solidFill>
                  <a:srgbClr val="D5D5D5"/>
                </a:solidFill>
                <a:ln w="9525">
                  <a:noFill/>
                  <a:round/>
                  <a:headEnd/>
                  <a:tailEnd/>
                </a:ln>
              </p:spPr>
              <p:txBody>
                <a:bodyPr/>
                <a:lstStyle/>
                <a:p>
                  <a:endParaRPr lang="it-IT"/>
                </a:p>
              </p:txBody>
            </p:sp>
            <p:sp>
              <p:nvSpPr>
                <p:cNvPr id="481084" name="Oval 2876"/>
                <p:cNvSpPr>
                  <a:spLocks noChangeArrowheads="1"/>
                </p:cNvSpPr>
                <p:nvPr/>
              </p:nvSpPr>
              <p:spPr bwMode="auto">
                <a:xfrm>
                  <a:off x="4028" y="1303"/>
                  <a:ext cx="34" cy="30"/>
                </a:xfrm>
                <a:prstGeom prst="ellipse">
                  <a:avLst/>
                </a:prstGeom>
                <a:solidFill>
                  <a:srgbClr val="D6D6D6"/>
                </a:solidFill>
                <a:ln w="9525">
                  <a:noFill/>
                  <a:round/>
                  <a:headEnd/>
                  <a:tailEnd/>
                </a:ln>
              </p:spPr>
              <p:txBody>
                <a:bodyPr/>
                <a:lstStyle/>
                <a:p>
                  <a:endParaRPr lang="it-IT"/>
                </a:p>
              </p:txBody>
            </p:sp>
            <p:sp>
              <p:nvSpPr>
                <p:cNvPr id="481085" name="Oval 2877"/>
                <p:cNvSpPr>
                  <a:spLocks noChangeArrowheads="1"/>
                </p:cNvSpPr>
                <p:nvPr/>
              </p:nvSpPr>
              <p:spPr bwMode="auto">
                <a:xfrm>
                  <a:off x="4030" y="1303"/>
                  <a:ext cx="30" cy="30"/>
                </a:xfrm>
                <a:prstGeom prst="ellipse">
                  <a:avLst/>
                </a:prstGeom>
                <a:solidFill>
                  <a:srgbClr val="D7D7D7"/>
                </a:solidFill>
                <a:ln w="9525">
                  <a:noFill/>
                  <a:round/>
                  <a:headEnd/>
                  <a:tailEnd/>
                </a:ln>
              </p:spPr>
              <p:txBody>
                <a:bodyPr/>
                <a:lstStyle/>
                <a:p>
                  <a:endParaRPr lang="it-IT"/>
                </a:p>
              </p:txBody>
            </p:sp>
            <p:sp>
              <p:nvSpPr>
                <p:cNvPr id="481086" name="Oval 2878"/>
                <p:cNvSpPr>
                  <a:spLocks noChangeArrowheads="1"/>
                </p:cNvSpPr>
                <p:nvPr/>
              </p:nvSpPr>
              <p:spPr bwMode="auto">
                <a:xfrm>
                  <a:off x="4030" y="1305"/>
                  <a:ext cx="30" cy="26"/>
                </a:xfrm>
                <a:prstGeom prst="ellipse">
                  <a:avLst/>
                </a:prstGeom>
                <a:solidFill>
                  <a:srgbClr val="D7D7D7"/>
                </a:solidFill>
                <a:ln w="9525">
                  <a:noFill/>
                  <a:round/>
                  <a:headEnd/>
                  <a:tailEnd/>
                </a:ln>
              </p:spPr>
              <p:txBody>
                <a:bodyPr/>
                <a:lstStyle/>
                <a:p>
                  <a:endParaRPr lang="it-IT"/>
                </a:p>
              </p:txBody>
            </p:sp>
            <p:sp>
              <p:nvSpPr>
                <p:cNvPr id="481087" name="Oval 2879"/>
                <p:cNvSpPr>
                  <a:spLocks noChangeArrowheads="1"/>
                </p:cNvSpPr>
                <p:nvPr/>
              </p:nvSpPr>
              <p:spPr bwMode="auto">
                <a:xfrm>
                  <a:off x="4032" y="1305"/>
                  <a:ext cx="26" cy="26"/>
                </a:xfrm>
                <a:prstGeom prst="ellipse">
                  <a:avLst/>
                </a:prstGeom>
                <a:solidFill>
                  <a:srgbClr val="D8D8D8"/>
                </a:solidFill>
                <a:ln w="9525">
                  <a:noFill/>
                  <a:round/>
                  <a:headEnd/>
                  <a:tailEnd/>
                </a:ln>
              </p:spPr>
              <p:txBody>
                <a:bodyPr/>
                <a:lstStyle/>
                <a:p>
                  <a:endParaRPr lang="it-IT"/>
                </a:p>
              </p:txBody>
            </p:sp>
            <p:sp>
              <p:nvSpPr>
                <p:cNvPr id="481088" name="Oval 2880"/>
                <p:cNvSpPr>
                  <a:spLocks noChangeArrowheads="1"/>
                </p:cNvSpPr>
                <p:nvPr/>
              </p:nvSpPr>
              <p:spPr bwMode="auto">
                <a:xfrm>
                  <a:off x="4032" y="1305"/>
                  <a:ext cx="26" cy="26"/>
                </a:xfrm>
                <a:prstGeom prst="ellipse">
                  <a:avLst/>
                </a:prstGeom>
                <a:solidFill>
                  <a:srgbClr val="D8D8D8"/>
                </a:solidFill>
                <a:ln w="9525">
                  <a:noFill/>
                  <a:round/>
                  <a:headEnd/>
                  <a:tailEnd/>
                </a:ln>
              </p:spPr>
              <p:txBody>
                <a:bodyPr/>
                <a:lstStyle/>
                <a:p>
                  <a:endParaRPr lang="it-IT"/>
                </a:p>
              </p:txBody>
            </p:sp>
            <p:sp>
              <p:nvSpPr>
                <p:cNvPr id="481089" name="Oval 2881"/>
                <p:cNvSpPr>
                  <a:spLocks noChangeArrowheads="1"/>
                </p:cNvSpPr>
                <p:nvPr/>
              </p:nvSpPr>
              <p:spPr bwMode="auto">
                <a:xfrm>
                  <a:off x="4032" y="1307"/>
                  <a:ext cx="24" cy="22"/>
                </a:xfrm>
                <a:prstGeom prst="ellipse">
                  <a:avLst/>
                </a:prstGeom>
                <a:solidFill>
                  <a:srgbClr val="D8D8D8"/>
                </a:solidFill>
                <a:ln w="9525">
                  <a:noFill/>
                  <a:round/>
                  <a:headEnd/>
                  <a:tailEnd/>
                </a:ln>
              </p:spPr>
              <p:txBody>
                <a:bodyPr/>
                <a:lstStyle/>
                <a:p>
                  <a:endParaRPr lang="it-IT"/>
                </a:p>
              </p:txBody>
            </p:sp>
            <p:sp>
              <p:nvSpPr>
                <p:cNvPr id="481090" name="Oval 2882"/>
                <p:cNvSpPr>
                  <a:spLocks noChangeArrowheads="1"/>
                </p:cNvSpPr>
                <p:nvPr/>
              </p:nvSpPr>
              <p:spPr bwMode="auto">
                <a:xfrm>
                  <a:off x="4034" y="1307"/>
                  <a:ext cx="22" cy="22"/>
                </a:xfrm>
                <a:prstGeom prst="ellipse">
                  <a:avLst/>
                </a:prstGeom>
                <a:solidFill>
                  <a:srgbClr val="D9D9D9"/>
                </a:solidFill>
                <a:ln w="9525">
                  <a:noFill/>
                  <a:round/>
                  <a:headEnd/>
                  <a:tailEnd/>
                </a:ln>
              </p:spPr>
              <p:txBody>
                <a:bodyPr/>
                <a:lstStyle/>
                <a:p>
                  <a:endParaRPr lang="it-IT"/>
                </a:p>
              </p:txBody>
            </p:sp>
            <p:sp>
              <p:nvSpPr>
                <p:cNvPr id="481091" name="Oval 2883"/>
                <p:cNvSpPr>
                  <a:spLocks noChangeArrowheads="1"/>
                </p:cNvSpPr>
                <p:nvPr/>
              </p:nvSpPr>
              <p:spPr bwMode="auto">
                <a:xfrm>
                  <a:off x="4034" y="1309"/>
                  <a:ext cx="22" cy="18"/>
                </a:xfrm>
                <a:prstGeom prst="ellipse">
                  <a:avLst/>
                </a:prstGeom>
                <a:solidFill>
                  <a:srgbClr val="D9D9D9"/>
                </a:solidFill>
                <a:ln w="9525">
                  <a:noFill/>
                  <a:round/>
                  <a:headEnd/>
                  <a:tailEnd/>
                </a:ln>
              </p:spPr>
              <p:txBody>
                <a:bodyPr/>
                <a:lstStyle/>
                <a:p>
                  <a:endParaRPr lang="it-IT"/>
                </a:p>
              </p:txBody>
            </p:sp>
            <p:sp>
              <p:nvSpPr>
                <p:cNvPr id="481092" name="Oval 2884"/>
                <p:cNvSpPr>
                  <a:spLocks noChangeArrowheads="1"/>
                </p:cNvSpPr>
                <p:nvPr/>
              </p:nvSpPr>
              <p:spPr bwMode="auto">
                <a:xfrm>
                  <a:off x="4034" y="1309"/>
                  <a:ext cx="20" cy="18"/>
                </a:xfrm>
                <a:prstGeom prst="ellipse">
                  <a:avLst/>
                </a:prstGeom>
                <a:solidFill>
                  <a:srgbClr val="DADADA"/>
                </a:solidFill>
                <a:ln w="9525">
                  <a:noFill/>
                  <a:round/>
                  <a:headEnd/>
                  <a:tailEnd/>
                </a:ln>
              </p:spPr>
              <p:txBody>
                <a:bodyPr/>
                <a:lstStyle/>
                <a:p>
                  <a:endParaRPr lang="it-IT"/>
                </a:p>
              </p:txBody>
            </p:sp>
            <p:sp>
              <p:nvSpPr>
                <p:cNvPr id="481093" name="Oval 2885"/>
                <p:cNvSpPr>
                  <a:spLocks noChangeArrowheads="1"/>
                </p:cNvSpPr>
                <p:nvPr/>
              </p:nvSpPr>
              <p:spPr bwMode="auto">
                <a:xfrm>
                  <a:off x="4036" y="1309"/>
                  <a:ext cx="18" cy="18"/>
                </a:xfrm>
                <a:prstGeom prst="ellipse">
                  <a:avLst/>
                </a:prstGeom>
                <a:solidFill>
                  <a:srgbClr val="DADADA"/>
                </a:solidFill>
                <a:ln w="9525">
                  <a:noFill/>
                  <a:round/>
                  <a:headEnd/>
                  <a:tailEnd/>
                </a:ln>
              </p:spPr>
              <p:txBody>
                <a:bodyPr/>
                <a:lstStyle/>
                <a:p>
                  <a:endParaRPr lang="it-IT"/>
                </a:p>
              </p:txBody>
            </p:sp>
            <p:sp>
              <p:nvSpPr>
                <p:cNvPr id="481094" name="Oval 2886"/>
                <p:cNvSpPr>
                  <a:spLocks noChangeArrowheads="1"/>
                </p:cNvSpPr>
                <p:nvPr/>
              </p:nvSpPr>
              <p:spPr bwMode="auto">
                <a:xfrm>
                  <a:off x="4036" y="1311"/>
                  <a:ext cx="18" cy="14"/>
                </a:xfrm>
                <a:prstGeom prst="ellipse">
                  <a:avLst/>
                </a:prstGeom>
                <a:solidFill>
                  <a:srgbClr val="DADADA"/>
                </a:solidFill>
                <a:ln w="9525">
                  <a:noFill/>
                  <a:round/>
                  <a:headEnd/>
                  <a:tailEnd/>
                </a:ln>
              </p:spPr>
              <p:txBody>
                <a:bodyPr/>
                <a:lstStyle/>
                <a:p>
                  <a:endParaRPr lang="it-IT"/>
                </a:p>
              </p:txBody>
            </p:sp>
            <p:sp>
              <p:nvSpPr>
                <p:cNvPr id="481095" name="Oval 2887"/>
                <p:cNvSpPr>
                  <a:spLocks noChangeArrowheads="1"/>
                </p:cNvSpPr>
                <p:nvPr/>
              </p:nvSpPr>
              <p:spPr bwMode="auto">
                <a:xfrm>
                  <a:off x="4038" y="1311"/>
                  <a:ext cx="14" cy="14"/>
                </a:xfrm>
                <a:prstGeom prst="ellipse">
                  <a:avLst/>
                </a:prstGeom>
                <a:solidFill>
                  <a:srgbClr val="DBDBDB"/>
                </a:solidFill>
                <a:ln w="9525">
                  <a:noFill/>
                  <a:round/>
                  <a:headEnd/>
                  <a:tailEnd/>
                </a:ln>
              </p:spPr>
              <p:txBody>
                <a:bodyPr/>
                <a:lstStyle/>
                <a:p>
                  <a:endParaRPr lang="it-IT"/>
                </a:p>
              </p:txBody>
            </p:sp>
            <p:sp>
              <p:nvSpPr>
                <p:cNvPr id="481096" name="Oval 2888"/>
                <p:cNvSpPr>
                  <a:spLocks noChangeArrowheads="1"/>
                </p:cNvSpPr>
                <p:nvPr/>
              </p:nvSpPr>
              <p:spPr bwMode="auto">
                <a:xfrm>
                  <a:off x="4038" y="1311"/>
                  <a:ext cx="14" cy="14"/>
                </a:xfrm>
                <a:prstGeom prst="ellipse">
                  <a:avLst/>
                </a:prstGeom>
                <a:solidFill>
                  <a:srgbClr val="DBDBDB"/>
                </a:solidFill>
                <a:ln w="9525">
                  <a:noFill/>
                  <a:round/>
                  <a:headEnd/>
                  <a:tailEnd/>
                </a:ln>
              </p:spPr>
              <p:txBody>
                <a:bodyPr/>
                <a:lstStyle/>
                <a:p>
                  <a:endParaRPr lang="it-IT"/>
                </a:p>
              </p:txBody>
            </p:sp>
            <p:sp>
              <p:nvSpPr>
                <p:cNvPr id="481097" name="Oval 2889"/>
                <p:cNvSpPr>
                  <a:spLocks noChangeArrowheads="1"/>
                </p:cNvSpPr>
                <p:nvPr/>
              </p:nvSpPr>
              <p:spPr bwMode="auto">
                <a:xfrm>
                  <a:off x="4040" y="1313"/>
                  <a:ext cx="10" cy="10"/>
                </a:xfrm>
                <a:prstGeom prst="ellipse">
                  <a:avLst/>
                </a:prstGeom>
                <a:solidFill>
                  <a:srgbClr val="DBDBDB"/>
                </a:solidFill>
                <a:ln w="9525">
                  <a:noFill/>
                  <a:round/>
                  <a:headEnd/>
                  <a:tailEnd/>
                </a:ln>
              </p:spPr>
              <p:txBody>
                <a:bodyPr/>
                <a:lstStyle/>
                <a:p>
                  <a:endParaRPr lang="it-IT"/>
                </a:p>
              </p:txBody>
            </p:sp>
            <p:sp>
              <p:nvSpPr>
                <p:cNvPr id="481098" name="Oval 2890"/>
                <p:cNvSpPr>
                  <a:spLocks noChangeArrowheads="1"/>
                </p:cNvSpPr>
                <p:nvPr/>
              </p:nvSpPr>
              <p:spPr bwMode="auto">
                <a:xfrm>
                  <a:off x="4040" y="1313"/>
                  <a:ext cx="10" cy="10"/>
                </a:xfrm>
                <a:prstGeom prst="ellipse">
                  <a:avLst/>
                </a:prstGeom>
                <a:solidFill>
                  <a:srgbClr val="DBDBDB"/>
                </a:solidFill>
                <a:ln w="9525">
                  <a:noFill/>
                  <a:round/>
                  <a:headEnd/>
                  <a:tailEnd/>
                </a:ln>
              </p:spPr>
              <p:txBody>
                <a:bodyPr/>
                <a:lstStyle/>
                <a:p>
                  <a:endParaRPr lang="it-IT"/>
                </a:p>
              </p:txBody>
            </p:sp>
            <p:sp>
              <p:nvSpPr>
                <p:cNvPr id="481099" name="Oval 2891"/>
                <p:cNvSpPr>
                  <a:spLocks noChangeArrowheads="1"/>
                </p:cNvSpPr>
                <p:nvPr/>
              </p:nvSpPr>
              <p:spPr bwMode="auto">
                <a:xfrm>
                  <a:off x="4040" y="1313"/>
                  <a:ext cx="8" cy="10"/>
                </a:xfrm>
                <a:prstGeom prst="ellipse">
                  <a:avLst/>
                </a:prstGeom>
                <a:solidFill>
                  <a:srgbClr val="DCDCDC"/>
                </a:solidFill>
                <a:ln w="9525">
                  <a:noFill/>
                  <a:round/>
                  <a:headEnd/>
                  <a:tailEnd/>
                </a:ln>
              </p:spPr>
              <p:txBody>
                <a:bodyPr/>
                <a:lstStyle/>
                <a:p>
                  <a:endParaRPr lang="it-IT"/>
                </a:p>
              </p:txBody>
            </p:sp>
            <p:sp>
              <p:nvSpPr>
                <p:cNvPr id="481100" name="Oval 2892"/>
                <p:cNvSpPr>
                  <a:spLocks noChangeArrowheads="1"/>
                </p:cNvSpPr>
                <p:nvPr/>
              </p:nvSpPr>
              <p:spPr bwMode="auto">
                <a:xfrm>
                  <a:off x="4042" y="1315"/>
                  <a:ext cx="6" cy="6"/>
                </a:xfrm>
                <a:prstGeom prst="ellipse">
                  <a:avLst/>
                </a:prstGeom>
                <a:solidFill>
                  <a:srgbClr val="DCDCDC"/>
                </a:solidFill>
                <a:ln w="9525">
                  <a:noFill/>
                  <a:round/>
                  <a:headEnd/>
                  <a:tailEnd/>
                </a:ln>
              </p:spPr>
              <p:txBody>
                <a:bodyPr/>
                <a:lstStyle/>
                <a:p>
                  <a:endParaRPr lang="it-IT"/>
                </a:p>
              </p:txBody>
            </p:sp>
            <p:sp>
              <p:nvSpPr>
                <p:cNvPr id="481101" name="Oval 2893"/>
                <p:cNvSpPr>
                  <a:spLocks noChangeArrowheads="1"/>
                </p:cNvSpPr>
                <p:nvPr/>
              </p:nvSpPr>
              <p:spPr bwMode="auto">
                <a:xfrm>
                  <a:off x="4042" y="1315"/>
                  <a:ext cx="6" cy="6"/>
                </a:xfrm>
                <a:prstGeom prst="ellipse">
                  <a:avLst/>
                </a:prstGeom>
                <a:solidFill>
                  <a:srgbClr val="DCDCDC"/>
                </a:solidFill>
                <a:ln w="9525">
                  <a:noFill/>
                  <a:round/>
                  <a:headEnd/>
                  <a:tailEnd/>
                </a:ln>
              </p:spPr>
              <p:txBody>
                <a:bodyPr/>
                <a:lstStyle/>
                <a:p>
                  <a:endParaRPr lang="it-IT"/>
                </a:p>
              </p:txBody>
            </p:sp>
            <p:sp>
              <p:nvSpPr>
                <p:cNvPr id="481102" name="Oval 2894"/>
                <p:cNvSpPr>
                  <a:spLocks noChangeArrowheads="1"/>
                </p:cNvSpPr>
                <p:nvPr/>
              </p:nvSpPr>
              <p:spPr bwMode="auto">
                <a:xfrm>
                  <a:off x="4042" y="1315"/>
                  <a:ext cx="4" cy="6"/>
                </a:xfrm>
                <a:prstGeom prst="ellipse">
                  <a:avLst/>
                </a:prstGeom>
                <a:solidFill>
                  <a:srgbClr val="DCDCDC"/>
                </a:solidFill>
                <a:ln w="9525">
                  <a:noFill/>
                  <a:round/>
                  <a:headEnd/>
                  <a:tailEnd/>
                </a:ln>
              </p:spPr>
              <p:txBody>
                <a:bodyPr/>
                <a:lstStyle/>
                <a:p>
                  <a:endParaRPr lang="it-IT"/>
                </a:p>
              </p:txBody>
            </p:sp>
          </p:grpSp>
          <p:sp>
            <p:nvSpPr>
              <p:cNvPr id="481103" name="Oval 2895"/>
              <p:cNvSpPr>
                <a:spLocks noChangeArrowheads="1"/>
              </p:cNvSpPr>
              <p:nvPr/>
            </p:nvSpPr>
            <p:spPr bwMode="auto">
              <a:xfrm>
                <a:off x="3941" y="1219"/>
                <a:ext cx="209" cy="197"/>
              </a:xfrm>
              <a:prstGeom prst="ellipse">
                <a:avLst/>
              </a:prstGeom>
              <a:noFill/>
              <a:ln w="3175">
                <a:solidFill>
                  <a:srgbClr val="000000"/>
                </a:solidFill>
                <a:round/>
                <a:headEnd/>
                <a:tailEnd/>
              </a:ln>
            </p:spPr>
            <p:txBody>
              <a:bodyPr/>
              <a:lstStyle/>
              <a:p>
                <a:endParaRPr lang="it-IT"/>
              </a:p>
            </p:txBody>
          </p:sp>
        </p:grpSp>
        <p:sp>
          <p:nvSpPr>
            <p:cNvPr id="481104" name="Line 2896"/>
            <p:cNvSpPr>
              <a:spLocks noChangeShapeType="1"/>
            </p:cNvSpPr>
            <p:nvPr/>
          </p:nvSpPr>
          <p:spPr bwMode="auto">
            <a:xfrm>
              <a:off x="3845" y="1272"/>
              <a:ext cx="102" cy="1"/>
            </a:xfrm>
            <a:prstGeom prst="line">
              <a:avLst/>
            </a:prstGeom>
            <a:noFill/>
            <a:ln w="9525">
              <a:solidFill>
                <a:srgbClr val="000000"/>
              </a:solidFill>
              <a:round/>
              <a:headEnd/>
              <a:tailEnd/>
            </a:ln>
          </p:spPr>
          <p:txBody>
            <a:bodyPr/>
            <a:lstStyle/>
            <a:p>
              <a:endParaRPr lang="it-IT"/>
            </a:p>
          </p:txBody>
        </p:sp>
        <p:sp>
          <p:nvSpPr>
            <p:cNvPr id="481105" name="Line 2897"/>
            <p:cNvSpPr>
              <a:spLocks noChangeShapeType="1"/>
            </p:cNvSpPr>
            <p:nvPr/>
          </p:nvSpPr>
          <p:spPr bwMode="auto">
            <a:xfrm>
              <a:off x="3845" y="1374"/>
              <a:ext cx="102" cy="1"/>
            </a:xfrm>
            <a:prstGeom prst="line">
              <a:avLst/>
            </a:prstGeom>
            <a:noFill/>
            <a:ln w="9525">
              <a:solidFill>
                <a:srgbClr val="000000"/>
              </a:solidFill>
              <a:round/>
              <a:headEnd/>
              <a:tailEnd/>
            </a:ln>
          </p:spPr>
          <p:txBody>
            <a:bodyPr/>
            <a:lstStyle/>
            <a:p>
              <a:endParaRPr lang="it-IT"/>
            </a:p>
          </p:txBody>
        </p:sp>
        <p:sp>
          <p:nvSpPr>
            <p:cNvPr id="481106" name="Line 2898"/>
            <p:cNvSpPr>
              <a:spLocks noChangeShapeType="1"/>
            </p:cNvSpPr>
            <p:nvPr/>
          </p:nvSpPr>
          <p:spPr bwMode="auto">
            <a:xfrm>
              <a:off x="3794" y="1323"/>
              <a:ext cx="102" cy="1"/>
            </a:xfrm>
            <a:prstGeom prst="line">
              <a:avLst/>
            </a:prstGeom>
            <a:noFill/>
            <a:ln w="9525">
              <a:solidFill>
                <a:srgbClr val="000000"/>
              </a:solidFill>
              <a:round/>
              <a:headEnd/>
              <a:tailEnd/>
            </a:ln>
          </p:spPr>
          <p:txBody>
            <a:bodyPr/>
            <a:lstStyle/>
            <a:p>
              <a:endParaRPr lang="it-IT"/>
            </a:p>
          </p:txBody>
        </p:sp>
      </p:grpSp>
      <p:grpSp>
        <p:nvGrpSpPr>
          <p:cNvPr id="481107" name="Group 2899"/>
          <p:cNvGrpSpPr>
            <a:grpSpLocks/>
          </p:cNvGrpSpPr>
          <p:nvPr/>
        </p:nvGrpSpPr>
        <p:grpSpPr bwMode="auto">
          <a:xfrm>
            <a:off x="2470150" y="2017713"/>
            <a:ext cx="3062288" cy="1470025"/>
            <a:chOff x="2374" y="1423"/>
            <a:chExt cx="1929" cy="926"/>
          </a:xfrm>
        </p:grpSpPr>
        <p:grpSp>
          <p:nvGrpSpPr>
            <p:cNvPr id="481108" name="Group 2900"/>
            <p:cNvGrpSpPr>
              <a:grpSpLocks/>
            </p:cNvGrpSpPr>
            <p:nvPr/>
          </p:nvGrpSpPr>
          <p:grpSpPr bwMode="auto">
            <a:xfrm>
              <a:off x="2675" y="1423"/>
              <a:ext cx="209" cy="197"/>
              <a:chOff x="2675" y="1423"/>
              <a:chExt cx="209" cy="197"/>
            </a:xfrm>
          </p:grpSpPr>
          <p:grpSp>
            <p:nvGrpSpPr>
              <p:cNvPr id="481109" name="Group 2901"/>
              <p:cNvGrpSpPr>
                <a:grpSpLocks/>
              </p:cNvGrpSpPr>
              <p:nvPr/>
            </p:nvGrpSpPr>
            <p:grpSpPr bwMode="auto">
              <a:xfrm>
                <a:off x="2675" y="1423"/>
                <a:ext cx="209" cy="197"/>
                <a:chOff x="2675" y="1423"/>
                <a:chExt cx="209" cy="197"/>
              </a:xfrm>
            </p:grpSpPr>
            <p:sp>
              <p:nvSpPr>
                <p:cNvPr id="481110" name="Oval 2902"/>
                <p:cNvSpPr>
                  <a:spLocks noChangeArrowheads="1"/>
                </p:cNvSpPr>
                <p:nvPr/>
              </p:nvSpPr>
              <p:spPr bwMode="auto">
                <a:xfrm>
                  <a:off x="2675" y="1423"/>
                  <a:ext cx="209" cy="197"/>
                </a:xfrm>
                <a:prstGeom prst="ellipse">
                  <a:avLst/>
                </a:prstGeom>
                <a:solidFill>
                  <a:srgbClr val="000000"/>
                </a:solidFill>
                <a:ln w="9525">
                  <a:noFill/>
                  <a:round/>
                  <a:headEnd/>
                  <a:tailEnd/>
                </a:ln>
              </p:spPr>
              <p:txBody>
                <a:bodyPr/>
                <a:lstStyle/>
                <a:p>
                  <a:endParaRPr lang="it-IT"/>
                </a:p>
              </p:txBody>
            </p:sp>
            <p:sp>
              <p:nvSpPr>
                <p:cNvPr id="481111" name="Oval 2903"/>
                <p:cNvSpPr>
                  <a:spLocks noChangeArrowheads="1"/>
                </p:cNvSpPr>
                <p:nvPr/>
              </p:nvSpPr>
              <p:spPr bwMode="auto">
                <a:xfrm>
                  <a:off x="2677" y="1425"/>
                  <a:ext cx="205" cy="192"/>
                </a:xfrm>
                <a:prstGeom prst="ellipse">
                  <a:avLst/>
                </a:prstGeom>
                <a:solidFill>
                  <a:srgbClr val="090909"/>
                </a:solidFill>
                <a:ln w="9525">
                  <a:noFill/>
                  <a:round/>
                  <a:headEnd/>
                  <a:tailEnd/>
                </a:ln>
              </p:spPr>
              <p:txBody>
                <a:bodyPr/>
                <a:lstStyle/>
                <a:p>
                  <a:endParaRPr lang="it-IT"/>
                </a:p>
              </p:txBody>
            </p:sp>
            <p:sp>
              <p:nvSpPr>
                <p:cNvPr id="481112" name="Oval 2904"/>
                <p:cNvSpPr>
                  <a:spLocks noChangeArrowheads="1"/>
                </p:cNvSpPr>
                <p:nvPr/>
              </p:nvSpPr>
              <p:spPr bwMode="auto">
                <a:xfrm>
                  <a:off x="2677" y="1425"/>
                  <a:ext cx="205" cy="192"/>
                </a:xfrm>
                <a:prstGeom prst="ellipse">
                  <a:avLst/>
                </a:prstGeom>
                <a:solidFill>
                  <a:srgbClr val="0D0D0D"/>
                </a:solidFill>
                <a:ln w="9525">
                  <a:noFill/>
                  <a:round/>
                  <a:headEnd/>
                  <a:tailEnd/>
                </a:ln>
              </p:spPr>
              <p:txBody>
                <a:bodyPr/>
                <a:lstStyle/>
                <a:p>
                  <a:endParaRPr lang="it-IT"/>
                </a:p>
              </p:txBody>
            </p:sp>
            <p:sp>
              <p:nvSpPr>
                <p:cNvPr id="481113" name="Oval 2905"/>
                <p:cNvSpPr>
                  <a:spLocks noChangeArrowheads="1"/>
                </p:cNvSpPr>
                <p:nvPr/>
              </p:nvSpPr>
              <p:spPr bwMode="auto">
                <a:xfrm>
                  <a:off x="2677" y="1425"/>
                  <a:ext cx="202" cy="192"/>
                </a:xfrm>
                <a:prstGeom prst="ellipse">
                  <a:avLst/>
                </a:prstGeom>
                <a:solidFill>
                  <a:srgbClr val="101010"/>
                </a:solidFill>
                <a:ln w="9525">
                  <a:noFill/>
                  <a:round/>
                  <a:headEnd/>
                  <a:tailEnd/>
                </a:ln>
              </p:spPr>
              <p:txBody>
                <a:bodyPr/>
                <a:lstStyle/>
                <a:p>
                  <a:endParaRPr lang="it-IT"/>
                </a:p>
              </p:txBody>
            </p:sp>
            <p:sp>
              <p:nvSpPr>
                <p:cNvPr id="481114" name="Oval 2906"/>
                <p:cNvSpPr>
                  <a:spLocks noChangeArrowheads="1"/>
                </p:cNvSpPr>
                <p:nvPr/>
              </p:nvSpPr>
              <p:spPr bwMode="auto">
                <a:xfrm>
                  <a:off x="2679" y="1427"/>
                  <a:ext cx="200" cy="188"/>
                </a:xfrm>
                <a:prstGeom prst="ellipse">
                  <a:avLst/>
                </a:prstGeom>
                <a:solidFill>
                  <a:srgbClr val="131313"/>
                </a:solidFill>
                <a:ln w="9525">
                  <a:noFill/>
                  <a:round/>
                  <a:headEnd/>
                  <a:tailEnd/>
                </a:ln>
              </p:spPr>
              <p:txBody>
                <a:bodyPr/>
                <a:lstStyle/>
                <a:p>
                  <a:endParaRPr lang="it-IT"/>
                </a:p>
              </p:txBody>
            </p:sp>
            <p:sp>
              <p:nvSpPr>
                <p:cNvPr id="481115" name="Oval 2907"/>
                <p:cNvSpPr>
                  <a:spLocks noChangeArrowheads="1"/>
                </p:cNvSpPr>
                <p:nvPr/>
              </p:nvSpPr>
              <p:spPr bwMode="auto">
                <a:xfrm>
                  <a:off x="2679" y="1427"/>
                  <a:ext cx="200" cy="188"/>
                </a:xfrm>
                <a:prstGeom prst="ellipse">
                  <a:avLst/>
                </a:prstGeom>
                <a:solidFill>
                  <a:srgbClr val="161616"/>
                </a:solidFill>
                <a:ln w="9525">
                  <a:noFill/>
                  <a:round/>
                  <a:headEnd/>
                  <a:tailEnd/>
                </a:ln>
              </p:spPr>
              <p:txBody>
                <a:bodyPr/>
                <a:lstStyle/>
                <a:p>
                  <a:endParaRPr lang="it-IT"/>
                </a:p>
              </p:txBody>
            </p:sp>
            <p:sp>
              <p:nvSpPr>
                <p:cNvPr id="481116" name="Oval 2908"/>
                <p:cNvSpPr>
                  <a:spLocks noChangeArrowheads="1"/>
                </p:cNvSpPr>
                <p:nvPr/>
              </p:nvSpPr>
              <p:spPr bwMode="auto">
                <a:xfrm>
                  <a:off x="2681" y="1429"/>
                  <a:ext cx="196" cy="184"/>
                </a:xfrm>
                <a:prstGeom prst="ellipse">
                  <a:avLst/>
                </a:prstGeom>
                <a:solidFill>
                  <a:srgbClr val="191919"/>
                </a:solidFill>
                <a:ln w="9525">
                  <a:noFill/>
                  <a:round/>
                  <a:headEnd/>
                  <a:tailEnd/>
                </a:ln>
              </p:spPr>
              <p:txBody>
                <a:bodyPr/>
                <a:lstStyle/>
                <a:p>
                  <a:endParaRPr lang="it-IT"/>
                </a:p>
              </p:txBody>
            </p:sp>
            <p:sp>
              <p:nvSpPr>
                <p:cNvPr id="481117" name="Oval 2909"/>
                <p:cNvSpPr>
                  <a:spLocks noChangeArrowheads="1"/>
                </p:cNvSpPr>
                <p:nvPr/>
              </p:nvSpPr>
              <p:spPr bwMode="auto">
                <a:xfrm>
                  <a:off x="2681" y="1429"/>
                  <a:ext cx="196" cy="184"/>
                </a:xfrm>
                <a:prstGeom prst="ellipse">
                  <a:avLst/>
                </a:prstGeom>
                <a:solidFill>
                  <a:srgbClr val="1B1B1B"/>
                </a:solidFill>
                <a:ln w="9525">
                  <a:noFill/>
                  <a:round/>
                  <a:headEnd/>
                  <a:tailEnd/>
                </a:ln>
              </p:spPr>
              <p:txBody>
                <a:bodyPr/>
                <a:lstStyle/>
                <a:p>
                  <a:endParaRPr lang="it-IT"/>
                </a:p>
              </p:txBody>
            </p:sp>
            <p:sp>
              <p:nvSpPr>
                <p:cNvPr id="481118" name="Oval 2910"/>
                <p:cNvSpPr>
                  <a:spLocks noChangeArrowheads="1"/>
                </p:cNvSpPr>
                <p:nvPr/>
              </p:nvSpPr>
              <p:spPr bwMode="auto">
                <a:xfrm>
                  <a:off x="2681" y="1429"/>
                  <a:ext cx="196" cy="184"/>
                </a:xfrm>
                <a:prstGeom prst="ellipse">
                  <a:avLst/>
                </a:prstGeom>
                <a:solidFill>
                  <a:srgbClr val="1D1D1D"/>
                </a:solidFill>
                <a:ln w="9525">
                  <a:noFill/>
                  <a:round/>
                  <a:headEnd/>
                  <a:tailEnd/>
                </a:ln>
              </p:spPr>
              <p:txBody>
                <a:bodyPr/>
                <a:lstStyle/>
                <a:p>
                  <a:endParaRPr lang="it-IT"/>
                </a:p>
              </p:txBody>
            </p:sp>
            <p:sp>
              <p:nvSpPr>
                <p:cNvPr id="481119" name="Oval 2911"/>
                <p:cNvSpPr>
                  <a:spLocks noChangeArrowheads="1"/>
                </p:cNvSpPr>
                <p:nvPr/>
              </p:nvSpPr>
              <p:spPr bwMode="auto">
                <a:xfrm>
                  <a:off x="2683" y="1431"/>
                  <a:ext cx="192" cy="180"/>
                </a:xfrm>
                <a:prstGeom prst="ellipse">
                  <a:avLst/>
                </a:prstGeom>
                <a:solidFill>
                  <a:srgbClr val="202020"/>
                </a:solidFill>
                <a:ln w="9525">
                  <a:noFill/>
                  <a:round/>
                  <a:headEnd/>
                  <a:tailEnd/>
                </a:ln>
              </p:spPr>
              <p:txBody>
                <a:bodyPr/>
                <a:lstStyle/>
                <a:p>
                  <a:endParaRPr lang="it-IT"/>
                </a:p>
              </p:txBody>
            </p:sp>
            <p:sp>
              <p:nvSpPr>
                <p:cNvPr id="481120" name="Oval 2912"/>
                <p:cNvSpPr>
                  <a:spLocks noChangeArrowheads="1"/>
                </p:cNvSpPr>
                <p:nvPr/>
              </p:nvSpPr>
              <p:spPr bwMode="auto">
                <a:xfrm>
                  <a:off x="2683" y="1431"/>
                  <a:ext cx="192" cy="180"/>
                </a:xfrm>
                <a:prstGeom prst="ellipse">
                  <a:avLst/>
                </a:prstGeom>
                <a:solidFill>
                  <a:srgbClr val="222222"/>
                </a:solidFill>
                <a:ln w="9525">
                  <a:noFill/>
                  <a:round/>
                  <a:headEnd/>
                  <a:tailEnd/>
                </a:ln>
              </p:spPr>
              <p:txBody>
                <a:bodyPr/>
                <a:lstStyle/>
                <a:p>
                  <a:endParaRPr lang="it-IT"/>
                </a:p>
              </p:txBody>
            </p:sp>
            <p:sp>
              <p:nvSpPr>
                <p:cNvPr id="481121" name="Oval 2913"/>
                <p:cNvSpPr>
                  <a:spLocks noChangeArrowheads="1"/>
                </p:cNvSpPr>
                <p:nvPr/>
              </p:nvSpPr>
              <p:spPr bwMode="auto">
                <a:xfrm>
                  <a:off x="2685" y="1431"/>
                  <a:ext cx="188" cy="180"/>
                </a:xfrm>
                <a:prstGeom prst="ellipse">
                  <a:avLst/>
                </a:prstGeom>
                <a:solidFill>
                  <a:srgbClr val="242424"/>
                </a:solidFill>
                <a:ln w="9525">
                  <a:noFill/>
                  <a:round/>
                  <a:headEnd/>
                  <a:tailEnd/>
                </a:ln>
              </p:spPr>
              <p:txBody>
                <a:bodyPr/>
                <a:lstStyle/>
                <a:p>
                  <a:endParaRPr lang="it-IT"/>
                </a:p>
              </p:txBody>
            </p:sp>
            <p:sp>
              <p:nvSpPr>
                <p:cNvPr id="481122" name="Oval 2914"/>
                <p:cNvSpPr>
                  <a:spLocks noChangeArrowheads="1"/>
                </p:cNvSpPr>
                <p:nvPr/>
              </p:nvSpPr>
              <p:spPr bwMode="auto">
                <a:xfrm>
                  <a:off x="2685" y="1433"/>
                  <a:ext cx="188" cy="176"/>
                </a:xfrm>
                <a:prstGeom prst="ellipse">
                  <a:avLst/>
                </a:prstGeom>
                <a:solidFill>
                  <a:srgbClr val="262626"/>
                </a:solidFill>
                <a:ln w="9525">
                  <a:noFill/>
                  <a:round/>
                  <a:headEnd/>
                  <a:tailEnd/>
                </a:ln>
              </p:spPr>
              <p:txBody>
                <a:bodyPr/>
                <a:lstStyle/>
                <a:p>
                  <a:endParaRPr lang="it-IT"/>
                </a:p>
              </p:txBody>
            </p:sp>
            <p:sp>
              <p:nvSpPr>
                <p:cNvPr id="481123" name="Oval 2915"/>
                <p:cNvSpPr>
                  <a:spLocks noChangeArrowheads="1"/>
                </p:cNvSpPr>
                <p:nvPr/>
              </p:nvSpPr>
              <p:spPr bwMode="auto">
                <a:xfrm>
                  <a:off x="2685" y="1433"/>
                  <a:ext cx="186" cy="176"/>
                </a:xfrm>
                <a:prstGeom prst="ellipse">
                  <a:avLst/>
                </a:prstGeom>
                <a:solidFill>
                  <a:srgbClr val="292929"/>
                </a:solidFill>
                <a:ln w="9525">
                  <a:noFill/>
                  <a:round/>
                  <a:headEnd/>
                  <a:tailEnd/>
                </a:ln>
              </p:spPr>
              <p:txBody>
                <a:bodyPr/>
                <a:lstStyle/>
                <a:p>
                  <a:endParaRPr lang="it-IT"/>
                </a:p>
              </p:txBody>
            </p:sp>
            <p:sp>
              <p:nvSpPr>
                <p:cNvPr id="481124" name="Oval 2916"/>
                <p:cNvSpPr>
                  <a:spLocks noChangeArrowheads="1"/>
                </p:cNvSpPr>
                <p:nvPr/>
              </p:nvSpPr>
              <p:spPr bwMode="auto">
                <a:xfrm>
                  <a:off x="2687" y="1435"/>
                  <a:ext cx="184" cy="172"/>
                </a:xfrm>
                <a:prstGeom prst="ellipse">
                  <a:avLst/>
                </a:prstGeom>
                <a:solidFill>
                  <a:srgbClr val="2B2B2B"/>
                </a:solidFill>
                <a:ln w="9525">
                  <a:noFill/>
                  <a:round/>
                  <a:headEnd/>
                  <a:tailEnd/>
                </a:ln>
              </p:spPr>
              <p:txBody>
                <a:bodyPr/>
                <a:lstStyle/>
                <a:p>
                  <a:endParaRPr lang="it-IT"/>
                </a:p>
              </p:txBody>
            </p:sp>
            <p:sp>
              <p:nvSpPr>
                <p:cNvPr id="481125" name="Oval 2917"/>
                <p:cNvSpPr>
                  <a:spLocks noChangeArrowheads="1"/>
                </p:cNvSpPr>
                <p:nvPr/>
              </p:nvSpPr>
              <p:spPr bwMode="auto">
                <a:xfrm>
                  <a:off x="2687" y="1435"/>
                  <a:ext cx="184" cy="172"/>
                </a:xfrm>
                <a:prstGeom prst="ellipse">
                  <a:avLst/>
                </a:prstGeom>
                <a:solidFill>
                  <a:srgbClr val="2D2D2D"/>
                </a:solidFill>
                <a:ln w="9525">
                  <a:noFill/>
                  <a:round/>
                  <a:headEnd/>
                  <a:tailEnd/>
                </a:ln>
              </p:spPr>
              <p:txBody>
                <a:bodyPr/>
                <a:lstStyle/>
                <a:p>
                  <a:endParaRPr lang="it-IT"/>
                </a:p>
              </p:txBody>
            </p:sp>
            <p:sp>
              <p:nvSpPr>
                <p:cNvPr id="481126" name="Oval 2918"/>
                <p:cNvSpPr>
                  <a:spLocks noChangeArrowheads="1"/>
                </p:cNvSpPr>
                <p:nvPr/>
              </p:nvSpPr>
              <p:spPr bwMode="auto">
                <a:xfrm>
                  <a:off x="2689" y="1435"/>
                  <a:ext cx="180" cy="172"/>
                </a:xfrm>
                <a:prstGeom prst="ellipse">
                  <a:avLst/>
                </a:prstGeom>
                <a:solidFill>
                  <a:srgbClr val="2F2F2F"/>
                </a:solidFill>
                <a:ln w="9525">
                  <a:noFill/>
                  <a:round/>
                  <a:headEnd/>
                  <a:tailEnd/>
                </a:ln>
              </p:spPr>
              <p:txBody>
                <a:bodyPr/>
                <a:lstStyle/>
                <a:p>
                  <a:endParaRPr lang="it-IT"/>
                </a:p>
              </p:txBody>
            </p:sp>
            <p:sp>
              <p:nvSpPr>
                <p:cNvPr id="481127" name="Oval 2919"/>
                <p:cNvSpPr>
                  <a:spLocks noChangeArrowheads="1"/>
                </p:cNvSpPr>
                <p:nvPr/>
              </p:nvSpPr>
              <p:spPr bwMode="auto">
                <a:xfrm>
                  <a:off x="2689" y="1437"/>
                  <a:ext cx="180" cy="168"/>
                </a:xfrm>
                <a:prstGeom prst="ellipse">
                  <a:avLst/>
                </a:prstGeom>
                <a:solidFill>
                  <a:srgbClr val="313131"/>
                </a:solidFill>
                <a:ln w="9525">
                  <a:noFill/>
                  <a:round/>
                  <a:headEnd/>
                  <a:tailEnd/>
                </a:ln>
              </p:spPr>
              <p:txBody>
                <a:bodyPr/>
                <a:lstStyle/>
                <a:p>
                  <a:endParaRPr lang="it-IT"/>
                </a:p>
              </p:txBody>
            </p:sp>
            <p:sp>
              <p:nvSpPr>
                <p:cNvPr id="481128" name="Oval 2920"/>
                <p:cNvSpPr>
                  <a:spLocks noChangeArrowheads="1"/>
                </p:cNvSpPr>
                <p:nvPr/>
              </p:nvSpPr>
              <p:spPr bwMode="auto">
                <a:xfrm>
                  <a:off x="2689" y="1437"/>
                  <a:ext cx="178" cy="168"/>
                </a:xfrm>
                <a:prstGeom prst="ellipse">
                  <a:avLst/>
                </a:prstGeom>
                <a:solidFill>
                  <a:srgbClr val="333333"/>
                </a:solidFill>
                <a:ln w="9525">
                  <a:noFill/>
                  <a:round/>
                  <a:headEnd/>
                  <a:tailEnd/>
                </a:ln>
              </p:spPr>
              <p:txBody>
                <a:bodyPr/>
                <a:lstStyle/>
                <a:p>
                  <a:endParaRPr lang="it-IT"/>
                </a:p>
              </p:txBody>
            </p:sp>
            <p:sp>
              <p:nvSpPr>
                <p:cNvPr id="481129" name="Oval 2921"/>
                <p:cNvSpPr>
                  <a:spLocks noChangeArrowheads="1"/>
                </p:cNvSpPr>
                <p:nvPr/>
              </p:nvSpPr>
              <p:spPr bwMode="auto">
                <a:xfrm>
                  <a:off x="2691" y="1437"/>
                  <a:ext cx="176" cy="168"/>
                </a:xfrm>
                <a:prstGeom prst="ellipse">
                  <a:avLst/>
                </a:prstGeom>
                <a:solidFill>
                  <a:srgbClr val="363636"/>
                </a:solidFill>
                <a:ln w="9525">
                  <a:noFill/>
                  <a:round/>
                  <a:headEnd/>
                  <a:tailEnd/>
                </a:ln>
              </p:spPr>
              <p:txBody>
                <a:bodyPr/>
                <a:lstStyle/>
                <a:p>
                  <a:endParaRPr lang="it-IT"/>
                </a:p>
              </p:txBody>
            </p:sp>
            <p:sp>
              <p:nvSpPr>
                <p:cNvPr id="481130" name="Oval 2922"/>
                <p:cNvSpPr>
                  <a:spLocks noChangeArrowheads="1"/>
                </p:cNvSpPr>
                <p:nvPr/>
              </p:nvSpPr>
              <p:spPr bwMode="auto">
                <a:xfrm>
                  <a:off x="2691" y="1439"/>
                  <a:ext cx="176" cy="164"/>
                </a:xfrm>
                <a:prstGeom prst="ellipse">
                  <a:avLst/>
                </a:prstGeom>
                <a:solidFill>
                  <a:srgbClr val="383838"/>
                </a:solidFill>
                <a:ln w="9525">
                  <a:noFill/>
                  <a:round/>
                  <a:headEnd/>
                  <a:tailEnd/>
                </a:ln>
              </p:spPr>
              <p:txBody>
                <a:bodyPr/>
                <a:lstStyle/>
                <a:p>
                  <a:endParaRPr lang="it-IT"/>
                </a:p>
              </p:txBody>
            </p:sp>
            <p:sp>
              <p:nvSpPr>
                <p:cNvPr id="481131" name="Oval 2923"/>
                <p:cNvSpPr>
                  <a:spLocks noChangeArrowheads="1"/>
                </p:cNvSpPr>
                <p:nvPr/>
              </p:nvSpPr>
              <p:spPr bwMode="auto">
                <a:xfrm>
                  <a:off x="2693" y="1439"/>
                  <a:ext cx="172" cy="164"/>
                </a:xfrm>
                <a:prstGeom prst="ellipse">
                  <a:avLst/>
                </a:prstGeom>
                <a:solidFill>
                  <a:srgbClr val="3A3A3A"/>
                </a:solidFill>
                <a:ln w="9525">
                  <a:noFill/>
                  <a:round/>
                  <a:headEnd/>
                  <a:tailEnd/>
                </a:ln>
              </p:spPr>
              <p:txBody>
                <a:bodyPr/>
                <a:lstStyle/>
                <a:p>
                  <a:endParaRPr lang="it-IT"/>
                </a:p>
              </p:txBody>
            </p:sp>
            <p:sp>
              <p:nvSpPr>
                <p:cNvPr id="481132" name="Oval 2924"/>
                <p:cNvSpPr>
                  <a:spLocks noChangeArrowheads="1"/>
                </p:cNvSpPr>
                <p:nvPr/>
              </p:nvSpPr>
              <p:spPr bwMode="auto">
                <a:xfrm>
                  <a:off x="2693" y="1441"/>
                  <a:ext cx="172" cy="160"/>
                </a:xfrm>
                <a:prstGeom prst="ellipse">
                  <a:avLst/>
                </a:prstGeom>
                <a:solidFill>
                  <a:srgbClr val="3C3C3C"/>
                </a:solidFill>
                <a:ln w="9525">
                  <a:noFill/>
                  <a:round/>
                  <a:headEnd/>
                  <a:tailEnd/>
                </a:ln>
              </p:spPr>
              <p:txBody>
                <a:bodyPr/>
                <a:lstStyle/>
                <a:p>
                  <a:endParaRPr lang="it-IT"/>
                </a:p>
              </p:txBody>
            </p:sp>
            <p:sp>
              <p:nvSpPr>
                <p:cNvPr id="481133" name="Oval 2925"/>
                <p:cNvSpPr>
                  <a:spLocks noChangeArrowheads="1"/>
                </p:cNvSpPr>
                <p:nvPr/>
              </p:nvSpPr>
              <p:spPr bwMode="auto">
                <a:xfrm>
                  <a:off x="2693" y="1441"/>
                  <a:ext cx="170" cy="160"/>
                </a:xfrm>
                <a:prstGeom prst="ellipse">
                  <a:avLst/>
                </a:prstGeom>
                <a:solidFill>
                  <a:srgbClr val="3F3F3F"/>
                </a:solidFill>
                <a:ln w="9525">
                  <a:noFill/>
                  <a:round/>
                  <a:headEnd/>
                  <a:tailEnd/>
                </a:ln>
              </p:spPr>
              <p:txBody>
                <a:bodyPr/>
                <a:lstStyle/>
                <a:p>
                  <a:endParaRPr lang="it-IT"/>
                </a:p>
              </p:txBody>
            </p:sp>
            <p:sp>
              <p:nvSpPr>
                <p:cNvPr id="481134" name="Oval 2926"/>
                <p:cNvSpPr>
                  <a:spLocks noChangeArrowheads="1"/>
                </p:cNvSpPr>
                <p:nvPr/>
              </p:nvSpPr>
              <p:spPr bwMode="auto">
                <a:xfrm>
                  <a:off x="2695" y="1441"/>
                  <a:ext cx="168" cy="160"/>
                </a:xfrm>
                <a:prstGeom prst="ellipse">
                  <a:avLst/>
                </a:prstGeom>
                <a:solidFill>
                  <a:srgbClr val="414141"/>
                </a:solidFill>
                <a:ln w="9525">
                  <a:noFill/>
                  <a:round/>
                  <a:headEnd/>
                  <a:tailEnd/>
                </a:ln>
              </p:spPr>
              <p:txBody>
                <a:bodyPr/>
                <a:lstStyle/>
                <a:p>
                  <a:endParaRPr lang="it-IT"/>
                </a:p>
              </p:txBody>
            </p:sp>
            <p:sp>
              <p:nvSpPr>
                <p:cNvPr id="481135" name="Oval 2927"/>
                <p:cNvSpPr>
                  <a:spLocks noChangeArrowheads="1"/>
                </p:cNvSpPr>
                <p:nvPr/>
              </p:nvSpPr>
              <p:spPr bwMode="auto">
                <a:xfrm>
                  <a:off x="2695" y="1443"/>
                  <a:ext cx="168" cy="156"/>
                </a:xfrm>
                <a:prstGeom prst="ellipse">
                  <a:avLst/>
                </a:prstGeom>
                <a:solidFill>
                  <a:srgbClr val="434343"/>
                </a:solidFill>
                <a:ln w="9525">
                  <a:noFill/>
                  <a:round/>
                  <a:headEnd/>
                  <a:tailEnd/>
                </a:ln>
              </p:spPr>
              <p:txBody>
                <a:bodyPr/>
                <a:lstStyle/>
                <a:p>
                  <a:endParaRPr lang="it-IT"/>
                </a:p>
              </p:txBody>
            </p:sp>
            <p:sp>
              <p:nvSpPr>
                <p:cNvPr id="481136" name="Oval 2928"/>
                <p:cNvSpPr>
                  <a:spLocks noChangeArrowheads="1"/>
                </p:cNvSpPr>
                <p:nvPr/>
              </p:nvSpPr>
              <p:spPr bwMode="auto">
                <a:xfrm>
                  <a:off x="2697" y="1443"/>
                  <a:ext cx="164" cy="156"/>
                </a:xfrm>
                <a:prstGeom prst="ellipse">
                  <a:avLst/>
                </a:prstGeom>
                <a:solidFill>
                  <a:srgbClr val="454545"/>
                </a:solidFill>
                <a:ln w="9525">
                  <a:noFill/>
                  <a:round/>
                  <a:headEnd/>
                  <a:tailEnd/>
                </a:ln>
              </p:spPr>
              <p:txBody>
                <a:bodyPr/>
                <a:lstStyle/>
                <a:p>
                  <a:endParaRPr lang="it-IT"/>
                </a:p>
              </p:txBody>
            </p:sp>
            <p:sp>
              <p:nvSpPr>
                <p:cNvPr id="481137" name="Oval 2929"/>
                <p:cNvSpPr>
                  <a:spLocks noChangeArrowheads="1"/>
                </p:cNvSpPr>
                <p:nvPr/>
              </p:nvSpPr>
              <p:spPr bwMode="auto">
                <a:xfrm>
                  <a:off x="2697" y="1443"/>
                  <a:ext cx="164" cy="156"/>
                </a:xfrm>
                <a:prstGeom prst="ellipse">
                  <a:avLst/>
                </a:prstGeom>
                <a:solidFill>
                  <a:srgbClr val="484848"/>
                </a:solidFill>
                <a:ln w="9525">
                  <a:noFill/>
                  <a:round/>
                  <a:headEnd/>
                  <a:tailEnd/>
                </a:ln>
              </p:spPr>
              <p:txBody>
                <a:bodyPr/>
                <a:lstStyle/>
                <a:p>
                  <a:endParaRPr lang="it-IT"/>
                </a:p>
              </p:txBody>
            </p:sp>
            <p:sp>
              <p:nvSpPr>
                <p:cNvPr id="481138" name="Oval 2930"/>
                <p:cNvSpPr>
                  <a:spLocks noChangeArrowheads="1"/>
                </p:cNvSpPr>
                <p:nvPr/>
              </p:nvSpPr>
              <p:spPr bwMode="auto">
                <a:xfrm>
                  <a:off x="2697" y="1445"/>
                  <a:ext cx="164" cy="152"/>
                </a:xfrm>
                <a:prstGeom prst="ellipse">
                  <a:avLst/>
                </a:prstGeom>
                <a:solidFill>
                  <a:srgbClr val="4A4A4A"/>
                </a:solidFill>
                <a:ln w="9525">
                  <a:noFill/>
                  <a:round/>
                  <a:headEnd/>
                  <a:tailEnd/>
                </a:ln>
              </p:spPr>
              <p:txBody>
                <a:bodyPr/>
                <a:lstStyle/>
                <a:p>
                  <a:endParaRPr lang="it-IT"/>
                </a:p>
              </p:txBody>
            </p:sp>
            <p:sp>
              <p:nvSpPr>
                <p:cNvPr id="481139" name="Oval 2931"/>
                <p:cNvSpPr>
                  <a:spLocks noChangeArrowheads="1"/>
                </p:cNvSpPr>
                <p:nvPr/>
              </p:nvSpPr>
              <p:spPr bwMode="auto">
                <a:xfrm>
                  <a:off x="2699" y="1445"/>
                  <a:ext cx="160" cy="152"/>
                </a:xfrm>
                <a:prstGeom prst="ellipse">
                  <a:avLst/>
                </a:prstGeom>
                <a:solidFill>
                  <a:srgbClr val="4C4C4C"/>
                </a:solidFill>
                <a:ln w="9525">
                  <a:noFill/>
                  <a:round/>
                  <a:headEnd/>
                  <a:tailEnd/>
                </a:ln>
              </p:spPr>
              <p:txBody>
                <a:bodyPr/>
                <a:lstStyle/>
                <a:p>
                  <a:endParaRPr lang="it-IT"/>
                </a:p>
              </p:txBody>
            </p:sp>
            <p:sp>
              <p:nvSpPr>
                <p:cNvPr id="481140" name="Oval 2932"/>
                <p:cNvSpPr>
                  <a:spLocks noChangeArrowheads="1"/>
                </p:cNvSpPr>
                <p:nvPr/>
              </p:nvSpPr>
              <p:spPr bwMode="auto">
                <a:xfrm>
                  <a:off x="2699" y="1445"/>
                  <a:ext cx="160" cy="152"/>
                </a:xfrm>
                <a:prstGeom prst="ellipse">
                  <a:avLst/>
                </a:prstGeom>
                <a:solidFill>
                  <a:srgbClr val="4F4F4F"/>
                </a:solidFill>
                <a:ln w="9525">
                  <a:noFill/>
                  <a:round/>
                  <a:headEnd/>
                  <a:tailEnd/>
                </a:ln>
              </p:spPr>
              <p:txBody>
                <a:bodyPr/>
                <a:lstStyle/>
                <a:p>
                  <a:endParaRPr lang="it-IT"/>
                </a:p>
              </p:txBody>
            </p:sp>
            <p:sp>
              <p:nvSpPr>
                <p:cNvPr id="481141" name="Oval 2933"/>
                <p:cNvSpPr>
                  <a:spLocks noChangeArrowheads="1"/>
                </p:cNvSpPr>
                <p:nvPr/>
              </p:nvSpPr>
              <p:spPr bwMode="auto">
                <a:xfrm>
                  <a:off x="2699" y="1447"/>
                  <a:ext cx="158" cy="148"/>
                </a:xfrm>
                <a:prstGeom prst="ellipse">
                  <a:avLst/>
                </a:prstGeom>
                <a:solidFill>
                  <a:srgbClr val="515151"/>
                </a:solidFill>
                <a:ln w="9525">
                  <a:noFill/>
                  <a:round/>
                  <a:headEnd/>
                  <a:tailEnd/>
                </a:ln>
              </p:spPr>
              <p:txBody>
                <a:bodyPr/>
                <a:lstStyle/>
                <a:p>
                  <a:endParaRPr lang="it-IT"/>
                </a:p>
              </p:txBody>
            </p:sp>
            <p:sp>
              <p:nvSpPr>
                <p:cNvPr id="481142" name="Oval 2934"/>
                <p:cNvSpPr>
                  <a:spLocks noChangeArrowheads="1"/>
                </p:cNvSpPr>
                <p:nvPr/>
              </p:nvSpPr>
              <p:spPr bwMode="auto">
                <a:xfrm>
                  <a:off x="2701" y="1447"/>
                  <a:ext cx="156" cy="148"/>
                </a:xfrm>
                <a:prstGeom prst="ellipse">
                  <a:avLst/>
                </a:prstGeom>
                <a:solidFill>
                  <a:srgbClr val="535353"/>
                </a:solidFill>
                <a:ln w="9525">
                  <a:noFill/>
                  <a:round/>
                  <a:headEnd/>
                  <a:tailEnd/>
                </a:ln>
              </p:spPr>
              <p:txBody>
                <a:bodyPr/>
                <a:lstStyle/>
                <a:p>
                  <a:endParaRPr lang="it-IT"/>
                </a:p>
              </p:txBody>
            </p:sp>
            <p:sp>
              <p:nvSpPr>
                <p:cNvPr id="481143" name="Oval 2935"/>
                <p:cNvSpPr>
                  <a:spLocks noChangeArrowheads="1"/>
                </p:cNvSpPr>
                <p:nvPr/>
              </p:nvSpPr>
              <p:spPr bwMode="auto">
                <a:xfrm>
                  <a:off x="2701" y="1449"/>
                  <a:ext cx="156" cy="144"/>
                </a:xfrm>
                <a:prstGeom prst="ellipse">
                  <a:avLst/>
                </a:prstGeom>
                <a:solidFill>
                  <a:srgbClr val="565656"/>
                </a:solidFill>
                <a:ln w="9525">
                  <a:noFill/>
                  <a:round/>
                  <a:headEnd/>
                  <a:tailEnd/>
                </a:ln>
              </p:spPr>
              <p:txBody>
                <a:bodyPr/>
                <a:lstStyle/>
                <a:p>
                  <a:endParaRPr lang="it-IT"/>
                </a:p>
              </p:txBody>
            </p:sp>
            <p:sp>
              <p:nvSpPr>
                <p:cNvPr id="481144" name="Oval 2936"/>
                <p:cNvSpPr>
                  <a:spLocks noChangeArrowheads="1"/>
                </p:cNvSpPr>
                <p:nvPr/>
              </p:nvSpPr>
              <p:spPr bwMode="auto">
                <a:xfrm>
                  <a:off x="2703" y="1449"/>
                  <a:ext cx="152" cy="144"/>
                </a:xfrm>
                <a:prstGeom prst="ellipse">
                  <a:avLst/>
                </a:prstGeom>
                <a:solidFill>
                  <a:srgbClr val="585858"/>
                </a:solidFill>
                <a:ln w="9525">
                  <a:noFill/>
                  <a:round/>
                  <a:headEnd/>
                  <a:tailEnd/>
                </a:ln>
              </p:spPr>
              <p:txBody>
                <a:bodyPr/>
                <a:lstStyle/>
                <a:p>
                  <a:endParaRPr lang="it-IT"/>
                </a:p>
              </p:txBody>
            </p:sp>
            <p:sp>
              <p:nvSpPr>
                <p:cNvPr id="481145" name="Oval 2937"/>
                <p:cNvSpPr>
                  <a:spLocks noChangeArrowheads="1"/>
                </p:cNvSpPr>
                <p:nvPr/>
              </p:nvSpPr>
              <p:spPr bwMode="auto">
                <a:xfrm>
                  <a:off x="2703" y="1449"/>
                  <a:ext cx="152" cy="144"/>
                </a:xfrm>
                <a:prstGeom prst="ellipse">
                  <a:avLst/>
                </a:prstGeom>
                <a:solidFill>
                  <a:srgbClr val="5A5A5A"/>
                </a:solidFill>
                <a:ln w="9525">
                  <a:noFill/>
                  <a:round/>
                  <a:headEnd/>
                  <a:tailEnd/>
                </a:ln>
              </p:spPr>
              <p:txBody>
                <a:bodyPr/>
                <a:lstStyle/>
                <a:p>
                  <a:endParaRPr lang="it-IT"/>
                </a:p>
              </p:txBody>
            </p:sp>
            <p:sp>
              <p:nvSpPr>
                <p:cNvPr id="481146" name="Oval 2938"/>
                <p:cNvSpPr>
                  <a:spLocks noChangeArrowheads="1"/>
                </p:cNvSpPr>
                <p:nvPr/>
              </p:nvSpPr>
              <p:spPr bwMode="auto">
                <a:xfrm>
                  <a:off x="2705" y="1451"/>
                  <a:ext cx="148" cy="140"/>
                </a:xfrm>
                <a:prstGeom prst="ellipse">
                  <a:avLst/>
                </a:prstGeom>
                <a:solidFill>
                  <a:srgbClr val="5D5D5D"/>
                </a:solidFill>
                <a:ln w="9525">
                  <a:noFill/>
                  <a:round/>
                  <a:headEnd/>
                  <a:tailEnd/>
                </a:ln>
              </p:spPr>
              <p:txBody>
                <a:bodyPr/>
                <a:lstStyle/>
                <a:p>
                  <a:endParaRPr lang="it-IT"/>
                </a:p>
              </p:txBody>
            </p:sp>
            <p:sp>
              <p:nvSpPr>
                <p:cNvPr id="481147" name="Oval 2939"/>
                <p:cNvSpPr>
                  <a:spLocks noChangeArrowheads="1"/>
                </p:cNvSpPr>
                <p:nvPr/>
              </p:nvSpPr>
              <p:spPr bwMode="auto">
                <a:xfrm>
                  <a:off x="2705" y="1451"/>
                  <a:ext cx="148" cy="140"/>
                </a:xfrm>
                <a:prstGeom prst="ellipse">
                  <a:avLst/>
                </a:prstGeom>
                <a:solidFill>
                  <a:srgbClr val="5F5F5F"/>
                </a:solidFill>
                <a:ln w="9525">
                  <a:noFill/>
                  <a:round/>
                  <a:headEnd/>
                  <a:tailEnd/>
                </a:ln>
              </p:spPr>
              <p:txBody>
                <a:bodyPr/>
                <a:lstStyle/>
                <a:p>
                  <a:endParaRPr lang="it-IT"/>
                </a:p>
              </p:txBody>
            </p:sp>
            <p:sp>
              <p:nvSpPr>
                <p:cNvPr id="481148" name="Oval 2940"/>
                <p:cNvSpPr>
                  <a:spLocks noChangeArrowheads="1"/>
                </p:cNvSpPr>
                <p:nvPr/>
              </p:nvSpPr>
              <p:spPr bwMode="auto">
                <a:xfrm>
                  <a:off x="2705" y="1451"/>
                  <a:ext cx="146" cy="140"/>
                </a:xfrm>
                <a:prstGeom prst="ellipse">
                  <a:avLst/>
                </a:prstGeom>
                <a:solidFill>
                  <a:srgbClr val="616161"/>
                </a:solidFill>
                <a:ln w="9525">
                  <a:noFill/>
                  <a:round/>
                  <a:headEnd/>
                  <a:tailEnd/>
                </a:ln>
              </p:spPr>
              <p:txBody>
                <a:bodyPr/>
                <a:lstStyle/>
                <a:p>
                  <a:endParaRPr lang="it-IT"/>
                </a:p>
              </p:txBody>
            </p:sp>
            <p:sp>
              <p:nvSpPr>
                <p:cNvPr id="481149" name="Oval 2941"/>
                <p:cNvSpPr>
                  <a:spLocks noChangeArrowheads="1"/>
                </p:cNvSpPr>
                <p:nvPr/>
              </p:nvSpPr>
              <p:spPr bwMode="auto">
                <a:xfrm>
                  <a:off x="2707" y="1453"/>
                  <a:ext cx="144" cy="136"/>
                </a:xfrm>
                <a:prstGeom prst="ellipse">
                  <a:avLst/>
                </a:prstGeom>
                <a:solidFill>
                  <a:srgbClr val="646464"/>
                </a:solidFill>
                <a:ln w="9525">
                  <a:noFill/>
                  <a:round/>
                  <a:headEnd/>
                  <a:tailEnd/>
                </a:ln>
              </p:spPr>
              <p:txBody>
                <a:bodyPr/>
                <a:lstStyle/>
                <a:p>
                  <a:endParaRPr lang="it-IT"/>
                </a:p>
              </p:txBody>
            </p:sp>
            <p:sp>
              <p:nvSpPr>
                <p:cNvPr id="481150" name="Oval 2942"/>
                <p:cNvSpPr>
                  <a:spLocks noChangeArrowheads="1"/>
                </p:cNvSpPr>
                <p:nvPr/>
              </p:nvSpPr>
              <p:spPr bwMode="auto">
                <a:xfrm>
                  <a:off x="2707" y="1453"/>
                  <a:ext cx="144" cy="136"/>
                </a:xfrm>
                <a:prstGeom prst="ellipse">
                  <a:avLst/>
                </a:prstGeom>
                <a:solidFill>
                  <a:srgbClr val="666666"/>
                </a:solidFill>
                <a:ln w="9525">
                  <a:noFill/>
                  <a:round/>
                  <a:headEnd/>
                  <a:tailEnd/>
                </a:ln>
              </p:spPr>
              <p:txBody>
                <a:bodyPr/>
                <a:lstStyle/>
                <a:p>
                  <a:endParaRPr lang="it-IT"/>
                </a:p>
              </p:txBody>
            </p:sp>
            <p:sp>
              <p:nvSpPr>
                <p:cNvPr id="481151" name="Oval 2943"/>
                <p:cNvSpPr>
                  <a:spLocks noChangeArrowheads="1"/>
                </p:cNvSpPr>
                <p:nvPr/>
              </p:nvSpPr>
              <p:spPr bwMode="auto">
                <a:xfrm>
                  <a:off x="2707" y="1455"/>
                  <a:ext cx="142" cy="132"/>
                </a:xfrm>
                <a:prstGeom prst="ellipse">
                  <a:avLst/>
                </a:prstGeom>
                <a:solidFill>
                  <a:srgbClr val="686868"/>
                </a:solidFill>
                <a:ln w="9525">
                  <a:noFill/>
                  <a:round/>
                  <a:headEnd/>
                  <a:tailEnd/>
                </a:ln>
              </p:spPr>
              <p:txBody>
                <a:bodyPr/>
                <a:lstStyle/>
                <a:p>
                  <a:endParaRPr lang="it-IT"/>
                </a:p>
              </p:txBody>
            </p:sp>
            <p:sp>
              <p:nvSpPr>
                <p:cNvPr id="481152" name="Oval 2944"/>
                <p:cNvSpPr>
                  <a:spLocks noChangeArrowheads="1"/>
                </p:cNvSpPr>
                <p:nvPr/>
              </p:nvSpPr>
              <p:spPr bwMode="auto">
                <a:xfrm>
                  <a:off x="2709" y="1455"/>
                  <a:ext cx="140" cy="132"/>
                </a:xfrm>
                <a:prstGeom prst="ellipse">
                  <a:avLst/>
                </a:prstGeom>
                <a:solidFill>
                  <a:srgbClr val="6B6B6B"/>
                </a:solidFill>
                <a:ln w="9525">
                  <a:noFill/>
                  <a:round/>
                  <a:headEnd/>
                  <a:tailEnd/>
                </a:ln>
              </p:spPr>
              <p:txBody>
                <a:bodyPr/>
                <a:lstStyle/>
                <a:p>
                  <a:endParaRPr lang="it-IT"/>
                </a:p>
              </p:txBody>
            </p:sp>
            <p:sp>
              <p:nvSpPr>
                <p:cNvPr id="481153" name="Oval 2945"/>
                <p:cNvSpPr>
                  <a:spLocks noChangeArrowheads="1"/>
                </p:cNvSpPr>
                <p:nvPr/>
              </p:nvSpPr>
              <p:spPr bwMode="auto">
                <a:xfrm>
                  <a:off x="2709" y="1455"/>
                  <a:ext cx="140" cy="132"/>
                </a:xfrm>
                <a:prstGeom prst="ellipse">
                  <a:avLst/>
                </a:prstGeom>
                <a:solidFill>
                  <a:srgbClr val="6D6D6D"/>
                </a:solidFill>
                <a:ln w="9525">
                  <a:noFill/>
                  <a:round/>
                  <a:headEnd/>
                  <a:tailEnd/>
                </a:ln>
              </p:spPr>
              <p:txBody>
                <a:bodyPr/>
                <a:lstStyle/>
                <a:p>
                  <a:endParaRPr lang="it-IT"/>
                </a:p>
              </p:txBody>
            </p:sp>
            <p:sp>
              <p:nvSpPr>
                <p:cNvPr id="481154" name="Oval 2946"/>
                <p:cNvSpPr>
                  <a:spLocks noChangeArrowheads="1"/>
                </p:cNvSpPr>
                <p:nvPr/>
              </p:nvSpPr>
              <p:spPr bwMode="auto">
                <a:xfrm>
                  <a:off x="2711" y="1457"/>
                  <a:ext cx="136" cy="128"/>
                </a:xfrm>
                <a:prstGeom prst="ellipse">
                  <a:avLst/>
                </a:prstGeom>
                <a:solidFill>
                  <a:srgbClr val="6F6F6F"/>
                </a:solidFill>
                <a:ln w="9525">
                  <a:noFill/>
                  <a:round/>
                  <a:headEnd/>
                  <a:tailEnd/>
                </a:ln>
              </p:spPr>
              <p:txBody>
                <a:bodyPr/>
                <a:lstStyle/>
                <a:p>
                  <a:endParaRPr lang="it-IT"/>
                </a:p>
              </p:txBody>
            </p:sp>
            <p:sp>
              <p:nvSpPr>
                <p:cNvPr id="481155" name="Oval 2947"/>
                <p:cNvSpPr>
                  <a:spLocks noChangeArrowheads="1"/>
                </p:cNvSpPr>
                <p:nvPr/>
              </p:nvSpPr>
              <p:spPr bwMode="auto">
                <a:xfrm>
                  <a:off x="2711" y="1457"/>
                  <a:ext cx="136" cy="128"/>
                </a:xfrm>
                <a:prstGeom prst="ellipse">
                  <a:avLst/>
                </a:prstGeom>
                <a:solidFill>
                  <a:srgbClr val="727272"/>
                </a:solidFill>
                <a:ln w="9525">
                  <a:noFill/>
                  <a:round/>
                  <a:headEnd/>
                  <a:tailEnd/>
                </a:ln>
              </p:spPr>
              <p:txBody>
                <a:bodyPr/>
                <a:lstStyle/>
                <a:p>
                  <a:endParaRPr lang="it-IT"/>
                </a:p>
              </p:txBody>
            </p:sp>
            <p:sp>
              <p:nvSpPr>
                <p:cNvPr id="481156" name="Oval 2948"/>
                <p:cNvSpPr>
                  <a:spLocks noChangeArrowheads="1"/>
                </p:cNvSpPr>
                <p:nvPr/>
              </p:nvSpPr>
              <p:spPr bwMode="auto">
                <a:xfrm>
                  <a:off x="2711" y="1457"/>
                  <a:ext cx="134" cy="128"/>
                </a:xfrm>
                <a:prstGeom prst="ellipse">
                  <a:avLst/>
                </a:prstGeom>
                <a:solidFill>
                  <a:srgbClr val="747474"/>
                </a:solidFill>
                <a:ln w="9525">
                  <a:noFill/>
                  <a:round/>
                  <a:headEnd/>
                  <a:tailEnd/>
                </a:ln>
              </p:spPr>
              <p:txBody>
                <a:bodyPr/>
                <a:lstStyle/>
                <a:p>
                  <a:endParaRPr lang="it-IT"/>
                </a:p>
              </p:txBody>
            </p:sp>
            <p:sp>
              <p:nvSpPr>
                <p:cNvPr id="481157" name="Oval 2949"/>
                <p:cNvSpPr>
                  <a:spLocks noChangeArrowheads="1"/>
                </p:cNvSpPr>
                <p:nvPr/>
              </p:nvSpPr>
              <p:spPr bwMode="auto">
                <a:xfrm>
                  <a:off x="2713" y="1459"/>
                  <a:ext cx="132" cy="124"/>
                </a:xfrm>
                <a:prstGeom prst="ellipse">
                  <a:avLst/>
                </a:prstGeom>
                <a:solidFill>
                  <a:srgbClr val="777777"/>
                </a:solidFill>
                <a:ln w="9525">
                  <a:noFill/>
                  <a:round/>
                  <a:headEnd/>
                  <a:tailEnd/>
                </a:ln>
              </p:spPr>
              <p:txBody>
                <a:bodyPr/>
                <a:lstStyle/>
                <a:p>
                  <a:endParaRPr lang="it-IT"/>
                </a:p>
              </p:txBody>
            </p:sp>
            <p:sp>
              <p:nvSpPr>
                <p:cNvPr id="481158" name="Oval 2950"/>
                <p:cNvSpPr>
                  <a:spLocks noChangeArrowheads="1"/>
                </p:cNvSpPr>
                <p:nvPr/>
              </p:nvSpPr>
              <p:spPr bwMode="auto">
                <a:xfrm>
                  <a:off x="2713" y="1459"/>
                  <a:ext cx="130" cy="124"/>
                </a:xfrm>
                <a:prstGeom prst="ellipse">
                  <a:avLst/>
                </a:prstGeom>
                <a:solidFill>
                  <a:srgbClr val="797979"/>
                </a:solidFill>
                <a:ln w="9525">
                  <a:noFill/>
                  <a:round/>
                  <a:headEnd/>
                  <a:tailEnd/>
                </a:ln>
              </p:spPr>
              <p:txBody>
                <a:bodyPr/>
                <a:lstStyle/>
                <a:p>
                  <a:endParaRPr lang="it-IT"/>
                </a:p>
              </p:txBody>
            </p:sp>
            <p:sp>
              <p:nvSpPr>
                <p:cNvPr id="481159" name="Oval 2951"/>
                <p:cNvSpPr>
                  <a:spLocks noChangeArrowheads="1"/>
                </p:cNvSpPr>
                <p:nvPr/>
              </p:nvSpPr>
              <p:spPr bwMode="auto">
                <a:xfrm>
                  <a:off x="2715" y="1461"/>
                  <a:ext cx="128" cy="120"/>
                </a:xfrm>
                <a:prstGeom prst="ellipse">
                  <a:avLst/>
                </a:prstGeom>
                <a:solidFill>
                  <a:srgbClr val="7B7B7B"/>
                </a:solidFill>
                <a:ln w="9525">
                  <a:noFill/>
                  <a:round/>
                  <a:headEnd/>
                  <a:tailEnd/>
                </a:ln>
              </p:spPr>
              <p:txBody>
                <a:bodyPr/>
                <a:lstStyle/>
                <a:p>
                  <a:endParaRPr lang="it-IT"/>
                </a:p>
              </p:txBody>
            </p:sp>
            <p:sp>
              <p:nvSpPr>
                <p:cNvPr id="481160" name="Oval 2952"/>
                <p:cNvSpPr>
                  <a:spLocks noChangeArrowheads="1"/>
                </p:cNvSpPr>
                <p:nvPr/>
              </p:nvSpPr>
              <p:spPr bwMode="auto">
                <a:xfrm>
                  <a:off x="2715" y="1461"/>
                  <a:ext cx="128" cy="120"/>
                </a:xfrm>
                <a:prstGeom prst="ellipse">
                  <a:avLst/>
                </a:prstGeom>
                <a:solidFill>
                  <a:srgbClr val="7E7E7E"/>
                </a:solidFill>
                <a:ln w="9525">
                  <a:noFill/>
                  <a:round/>
                  <a:headEnd/>
                  <a:tailEnd/>
                </a:ln>
              </p:spPr>
              <p:txBody>
                <a:bodyPr/>
                <a:lstStyle/>
                <a:p>
                  <a:endParaRPr lang="it-IT"/>
                </a:p>
              </p:txBody>
            </p:sp>
            <p:sp>
              <p:nvSpPr>
                <p:cNvPr id="481161" name="Oval 2953"/>
                <p:cNvSpPr>
                  <a:spLocks noChangeArrowheads="1"/>
                </p:cNvSpPr>
                <p:nvPr/>
              </p:nvSpPr>
              <p:spPr bwMode="auto">
                <a:xfrm>
                  <a:off x="2715" y="1461"/>
                  <a:ext cx="126" cy="120"/>
                </a:xfrm>
                <a:prstGeom prst="ellipse">
                  <a:avLst/>
                </a:prstGeom>
                <a:solidFill>
                  <a:srgbClr val="808080"/>
                </a:solidFill>
                <a:ln w="9525">
                  <a:noFill/>
                  <a:round/>
                  <a:headEnd/>
                  <a:tailEnd/>
                </a:ln>
              </p:spPr>
              <p:txBody>
                <a:bodyPr/>
                <a:lstStyle/>
                <a:p>
                  <a:endParaRPr lang="it-IT"/>
                </a:p>
              </p:txBody>
            </p:sp>
            <p:sp>
              <p:nvSpPr>
                <p:cNvPr id="481162" name="Oval 2954"/>
                <p:cNvSpPr>
                  <a:spLocks noChangeArrowheads="1"/>
                </p:cNvSpPr>
                <p:nvPr/>
              </p:nvSpPr>
              <p:spPr bwMode="auto">
                <a:xfrm>
                  <a:off x="2717" y="1463"/>
                  <a:ext cx="124" cy="116"/>
                </a:xfrm>
                <a:prstGeom prst="ellipse">
                  <a:avLst/>
                </a:prstGeom>
                <a:solidFill>
                  <a:srgbClr val="828282"/>
                </a:solidFill>
                <a:ln w="9525">
                  <a:noFill/>
                  <a:round/>
                  <a:headEnd/>
                  <a:tailEnd/>
                </a:ln>
              </p:spPr>
              <p:txBody>
                <a:bodyPr/>
                <a:lstStyle/>
                <a:p>
                  <a:endParaRPr lang="it-IT"/>
                </a:p>
              </p:txBody>
            </p:sp>
            <p:sp>
              <p:nvSpPr>
                <p:cNvPr id="481163" name="Oval 2955"/>
                <p:cNvSpPr>
                  <a:spLocks noChangeArrowheads="1"/>
                </p:cNvSpPr>
                <p:nvPr/>
              </p:nvSpPr>
              <p:spPr bwMode="auto">
                <a:xfrm>
                  <a:off x="2717" y="1463"/>
                  <a:ext cx="124" cy="116"/>
                </a:xfrm>
                <a:prstGeom prst="ellipse">
                  <a:avLst/>
                </a:prstGeom>
                <a:solidFill>
                  <a:srgbClr val="848484"/>
                </a:solidFill>
                <a:ln w="9525">
                  <a:noFill/>
                  <a:round/>
                  <a:headEnd/>
                  <a:tailEnd/>
                </a:ln>
              </p:spPr>
              <p:txBody>
                <a:bodyPr/>
                <a:lstStyle/>
                <a:p>
                  <a:endParaRPr lang="it-IT"/>
                </a:p>
              </p:txBody>
            </p:sp>
            <p:sp>
              <p:nvSpPr>
                <p:cNvPr id="481164" name="Oval 2956"/>
                <p:cNvSpPr>
                  <a:spLocks noChangeArrowheads="1"/>
                </p:cNvSpPr>
                <p:nvPr/>
              </p:nvSpPr>
              <p:spPr bwMode="auto">
                <a:xfrm>
                  <a:off x="2719" y="1463"/>
                  <a:ext cx="120" cy="116"/>
                </a:xfrm>
                <a:prstGeom prst="ellipse">
                  <a:avLst/>
                </a:prstGeom>
                <a:solidFill>
                  <a:srgbClr val="878787"/>
                </a:solidFill>
                <a:ln w="9525">
                  <a:noFill/>
                  <a:round/>
                  <a:headEnd/>
                  <a:tailEnd/>
                </a:ln>
              </p:spPr>
              <p:txBody>
                <a:bodyPr/>
                <a:lstStyle/>
                <a:p>
                  <a:endParaRPr lang="it-IT"/>
                </a:p>
              </p:txBody>
            </p:sp>
            <p:sp>
              <p:nvSpPr>
                <p:cNvPr id="481165" name="Oval 2957"/>
                <p:cNvSpPr>
                  <a:spLocks noChangeArrowheads="1"/>
                </p:cNvSpPr>
                <p:nvPr/>
              </p:nvSpPr>
              <p:spPr bwMode="auto">
                <a:xfrm>
                  <a:off x="2719" y="1465"/>
                  <a:ext cx="120" cy="112"/>
                </a:xfrm>
                <a:prstGeom prst="ellipse">
                  <a:avLst/>
                </a:prstGeom>
                <a:solidFill>
                  <a:srgbClr val="898989"/>
                </a:solidFill>
                <a:ln w="9525">
                  <a:noFill/>
                  <a:round/>
                  <a:headEnd/>
                  <a:tailEnd/>
                </a:ln>
              </p:spPr>
              <p:txBody>
                <a:bodyPr/>
                <a:lstStyle/>
                <a:p>
                  <a:endParaRPr lang="it-IT"/>
                </a:p>
              </p:txBody>
            </p:sp>
            <p:sp>
              <p:nvSpPr>
                <p:cNvPr id="481166" name="Oval 2958"/>
                <p:cNvSpPr>
                  <a:spLocks noChangeArrowheads="1"/>
                </p:cNvSpPr>
                <p:nvPr/>
              </p:nvSpPr>
              <p:spPr bwMode="auto">
                <a:xfrm>
                  <a:off x="2719" y="1465"/>
                  <a:ext cx="118" cy="112"/>
                </a:xfrm>
                <a:prstGeom prst="ellipse">
                  <a:avLst/>
                </a:prstGeom>
                <a:solidFill>
                  <a:srgbClr val="8B8B8B"/>
                </a:solidFill>
                <a:ln w="9525">
                  <a:noFill/>
                  <a:round/>
                  <a:headEnd/>
                  <a:tailEnd/>
                </a:ln>
              </p:spPr>
              <p:txBody>
                <a:bodyPr/>
                <a:lstStyle/>
                <a:p>
                  <a:endParaRPr lang="it-IT"/>
                </a:p>
              </p:txBody>
            </p:sp>
            <p:sp>
              <p:nvSpPr>
                <p:cNvPr id="481167" name="Oval 2959"/>
                <p:cNvSpPr>
                  <a:spLocks noChangeArrowheads="1"/>
                </p:cNvSpPr>
                <p:nvPr/>
              </p:nvSpPr>
              <p:spPr bwMode="auto">
                <a:xfrm>
                  <a:off x="2721" y="1465"/>
                  <a:ext cx="116" cy="110"/>
                </a:xfrm>
                <a:prstGeom prst="ellipse">
                  <a:avLst/>
                </a:prstGeom>
                <a:solidFill>
                  <a:srgbClr val="8D8D8D"/>
                </a:solidFill>
                <a:ln w="9525">
                  <a:noFill/>
                  <a:round/>
                  <a:headEnd/>
                  <a:tailEnd/>
                </a:ln>
              </p:spPr>
              <p:txBody>
                <a:bodyPr/>
                <a:lstStyle/>
                <a:p>
                  <a:endParaRPr lang="it-IT"/>
                </a:p>
              </p:txBody>
            </p:sp>
            <p:sp>
              <p:nvSpPr>
                <p:cNvPr id="481168" name="Oval 2960"/>
                <p:cNvSpPr>
                  <a:spLocks noChangeArrowheads="1"/>
                </p:cNvSpPr>
                <p:nvPr/>
              </p:nvSpPr>
              <p:spPr bwMode="auto">
                <a:xfrm>
                  <a:off x="2721" y="1467"/>
                  <a:ext cx="116" cy="108"/>
                </a:xfrm>
                <a:prstGeom prst="ellipse">
                  <a:avLst/>
                </a:prstGeom>
                <a:solidFill>
                  <a:srgbClr val="909090"/>
                </a:solidFill>
                <a:ln w="9525">
                  <a:noFill/>
                  <a:round/>
                  <a:headEnd/>
                  <a:tailEnd/>
                </a:ln>
              </p:spPr>
              <p:txBody>
                <a:bodyPr/>
                <a:lstStyle/>
                <a:p>
                  <a:endParaRPr lang="it-IT"/>
                </a:p>
              </p:txBody>
            </p:sp>
            <p:sp>
              <p:nvSpPr>
                <p:cNvPr id="481169" name="Oval 2961"/>
                <p:cNvSpPr>
                  <a:spLocks noChangeArrowheads="1"/>
                </p:cNvSpPr>
                <p:nvPr/>
              </p:nvSpPr>
              <p:spPr bwMode="auto">
                <a:xfrm>
                  <a:off x="2723" y="1467"/>
                  <a:ext cx="112" cy="108"/>
                </a:xfrm>
                <a:prstGeom prst="ellipse">
                  <a:avLst/>
                </a:prstGeom>
                <a:solidFill>
                  <a:srgbClr val="929292"/>
                </a:solidFill>
                <a:ln w="9525">
                  <a:noFill/>
                  <a:round/>
                  <a:headEnd/>
                  <a:tailEnd/>
                </a:ln>
              </p:spPr>
              <p:txBody>
                <a:bodyPr/>
                <a:lstStyle/>
                <a:p>
                  <a:endParaRPr lang="it-IT"/>
                </a:p>
              </p:txBody>
            </p:sp>
            <p:sp>
              <p:nvSpPr>
                <p:cNvPr id="481170" name="Oval 2962"/>
                <p:cNvSpPr>
                  <a:spLocks noChangeArrowheads="1"/>
                </p:cNvSpPr>
                <p:nvPr/>
              </p:nvSpPr>
              <p:spPr bwMode="auto">
                <a:xfrm>
                  <a:off x="2723" y="1469"/>
                  <a:ext cx="112" cy="104"/>
                </a:xfrm>
                <a:prstGeom prst="ellipse">
                  <a:avLst/>
                </a:prstGeom>
                <a:solidFill>
                  <a:srgbClr val="949494"/>
                </a:solidFill>
                <a:ln w="9525">
                  <a:noFill/>
                  <a:round/>
                  <a:headEnd/>
                  <a:tailEnd/>
                </a:ln>
              </p:spPr>
              <p:txBody>
                <a:bodyPr/>
                <a:lstStyle/>
                <a:p>
                  <a:endParaRPr lang="it-IT"/>
                </a:p>
              </p:txBody>
            </p:sp>
            <p:sp>
              <p:nvSpPr>
                <p:cNvPr id="481171" name="Oval 2963"/>
                <p:cNvSpPr>
                  <a:spLocks noChangeArrowheads="1"/>
                </p:cNvSpPr>
                <p:nvPr/>
              </p:nvSpPr>
              <p:spPr bwMode="auto">
                <a:xfrm>
                  <a:off x="2723" y="1469"/>
                  <a:ext cx="110" cy="104"/>
                </a:xfrm>
                <a:prstGeom prst="ellipse">
                  <a:avLst/>
                </a:prstGeom>
                <a:solidFill>
                  <a:srgbClr val="969696"/>
                </a:solidFill>
                <a:ln w="9525">
                  <a:noFill/>
                  <a:round/>
                  <a:headEnd/>
                  <a:tailEnd/>
                </a:ln>
              </p:spPr>
              <p:txBody>
                <a:bodyPr/>
                <a:lstStyle/>
                <a:p>
                  <a:endParaRPr lang="it-IT"/>
                </a:p>
              </p:txBody>
            </p:sp>
            <p:sp>
              <p:nvSpPr>
                <p:cNvPr id="481172" name="Oval 2964"/>
                <p:cNvSpPr>
                  <a:spLocks noChangeArrowheads="1"/>
                </p:cNvSpPr>
                <p:nvPr/>
              </p:nvSpPr>
              <p:spPr bwMode="auto">
                <a:xfrm>
                  <a:off x="2725" y="1469"/>
                  <a:ext cx="108" cy="102"/>
                </a:xfrm>
                <a:prstGeom prst="ellipse">
                  <a:avLst/>
                </a:prstGeom>
                <a:solidFill>
                  <a:srgbClr val="989898"/>
                </a:solidFill>
                <a:ln w="9525">
                  <a:noFill/>
                  <a:round/>
                  <a:headEnd/>
                  <a:tailEnd/>
                </a:ln>
              </p:spPr>
              <p:txBody>
                <a:bodyPr/>
                <a:lstStyle/>
                <a:p>
                  <a:endParaRPr lang="it-IT"/>
                </a:p>
              </p:txBody>
            </p:sp>
            <p:sp>
              <p:nvSpPr>
                <p:cNvPr id="481173" name="Oval 2965"/>
                <p:cNvSpPr>
                  <a:spLocks noChangeArrowheads="1"/>
                </p:cNvSpPr>
                <p:nvPr/>
              </p:nvSpPr>
              <p:spPr bwMode="auto">
                <a:xfrm>
                  <a:off x="2725" y="1471"/>
                  <a:ext cx="108" cy="100"/>
                </a:xfrm>
                <a:prstGeom prst="ellipse">
                  <a:avLst/>
                </a:prstGeom>
                <a:solidFill>
                  <a:srgbClr val="9A9A9A"/>
                </a:solidFill>
                <a:ln w="9525">
                  <a:noFill/>
                  <a:round/>
                  <a:headEnd/>
                  <a:tailEnd/>
                </a:ln>
              </p:spPr>
              <p:txBody>
                <a:bodyPr/>
                <a:lstStyle/>
                <a:p>
                  <a:endParaRPr lang="it-IT"/>
                </a:p>
              </p:txBody>
            </p:sp>
            <p:sp>
              <p:nvSpPr>
                <p:cNvPr id="481174" name="Oval 2966"/>
                <p:cNvSpPr>
                  <a:spLocks noChangeArrowheads="1"/>
                </p:cNvSpPr>
                <p:nvPr/>
              </p:nvSpPr>
              <p:spPr bwMode="auto">
                <a:xfrm>
                  <a:off x="2727" y="1471"/>
                  <a:ext cx="104" cy="100"/>
                </a:xfrm>
                <a:prstGeom prst="ellipse">
                  <a:avLst/>
                </a:prstGeom>
                <a:solidFill>
                  <a:srgbClr val="9C9C9C"/>
                </a:solidFill>
                <a:ln w="9525">
                  <a:noFill/>
                  <a:round/>
                  <a:headEnd/>
                  <a:tailEnd/>
                </a:ln>
              </p:spPr>
              <p:txBody>
                <a:bodyPr/>
                <a:lstStyle/>
                <a:p>
                  <a:endParaRPr lang="it-IT"/>
                </a:p>
              </p:txBody>
            </p:sp>
            <p:sp>
              <p:nvSpPr>
                <p:cNvPr id="481175" name="Oval 2967"/>
                <p:cNvSpPr>
                  <a:spLocks noChangeArrowheads="1"/>
                </p:cNvSpPr>
                <p:nvPr/>
              </p:nvSpPr>
              <p:spPr bwMode="auto">
                <a:xfrm>
                  <a:off x="2727" y="1473"/>
                  <a:ext cx="104" cy="96"/>
                </a:xfrm>
                <a:prstGeom prst="ellipse">
                  <a:avLst/>
                </a:prstGeom>
                <a:solidFill>
                  <a:srgbClr val="9E9E9E"/>
                </a:solidFill>
                <a:ln w="9525">
                  <a:noFill/>
                  <a:round/>
                  <a:headEnd/>
                  <a:tailEnd/>
                </a:ln>
              </p:spPr>
              <p:txBody>
                <a:bodyPr/>
                <a:lstStyle/>
                <a:p>
                  <a:endParaRPr lang="it-IT"/>
                </a:p>
              </p:txBody>
            </p:sp>
            <p:sp>
              <p:nvSpPr>
                <p:cNvPr id="481176" name="Oval 2968"/>
                <p:cNvSpPr>
                  <a:spLocks noChangeArrowheads="1"/>
                </p:cNvSpPr>
                <p:nvPr/>
              </p:nvSpPr>
              <p:spPr bwMode="auto">
                <a:xfrm>
                  <a:off x="2727" y="1473"/>
                  <a:ext cx="104" cy="96"/>
                </a:xfrm>
                <a:prstGeom prst="ellipse">
                  <a:avLst/>
                </a:prstGeom>
                <a:solidFill>
                  <a:srgbClr val="A0A0A0"/>
                </a:solidFill>
                <a:ln w="9525">
                  <a:noFill/>
                  <a:round/>
                  <a:headEnd/>
                  <a:tailEnd/>
                </a:ln>
              </p:spPr>
              <p:txBody>
                <a:bodyPr/>
                <a:lstStyle/>
                <a:p>
                  <a:endParaRPr lang="it-IT"/>
                </a:p>
              </p:txBody>
            </p:sp>
            <p:sp>
              <p:nvSpPr>
                <p:cNvPr id="481177" name="Oval 2969"/>
                <p:cNvSpPr>
                  <a:spLocks noChangeArrowheads="1"/>
                </p:cNvSpPr>
                <p:nvPr/>
              </p:nvSpPr>
              <p:spPr bwMode="auto">
                <a:xfrm>
                  <a:off x="2729" y="1473"/>
                  <a:ext cx="100" cy="96"/>
                </a:xfrm>
                <a:prstGeom prst="ellipse">
                  <a:avLst/>
                </a:prstGeom>
                <a:solidFill>
                  <a:srgbClr val="A2A2A2"/>
                </a:solidFill>
                <a:ln w="9525">
                  <a:noFill/>
                  <a:round/>
                  <a:headEnd/>
                  <a:tailEnd/>
                </a:ln>
              </p:spPr>
              <p:txBody>
                <a:bodyPr/>
                <a:lstStyle/>
                <a:p>
                  <a:endParaRPr lang="it-IT"/>
                </a:p>
              </p:txBody>
            </p:sp>
            <p:sp>
              <p:nvSpPr>
                <p:cNvPr id="481178" name="Oval 2970"/>
                <p:cNvSpPr>
                  <a:spLocks noChangeArrowheads="1"/>
                </p:cNvSpPr>
                <p:nvPr/>
              </p:nvSpPr>
              <p:spPr bwMode="auto">
                <a:xfrm>
                  <a:off x="2729" y="1475"/>
                  <a:ext cx="100" cy="92"/>
                </a:xfrm>
                <a:prstGeom prst="ellipse">
                  <a:avLst/>
                </a:prstGeom>
                <a:solidFill>
                  <a:srgbClr val="A4A4A4"/>
                </a:solidFill>
                <a:ln w="9525">
                  <a:noFill/>
                  <a:round/>
                  <a:headEnd/>
                  <a:tailEnd/>
                </a:ln>
              </p:spPr>
              <p:txBody>
                <a:bodyPr/>
                <a:lstStyle/>
                <a:p>
                  <a:endParaRPr lang="it-IT"/>
                </a:p>
              </p:txBody>
            </p:sp>
            <p:sp>
              <p:nvSpPr>
                <p:cNvPr id="481179" name="Oval 2971"/>
                <p:cNvSpPr>
                  <a:spLocks noChangeArrowheads="1"/>
                </p:cNvSpPr>
                <p:nvPr/>
              </p:nvSpPr>
              <p:spPr bwMode="auto">
                <a:xfrm>
                  <a:off x="2729" y="1475"/>
                  <a:ext cx="98" cy="92"/>
                </a:xfrm>
                <a:prstGeom prst="ellipse">
                  <a:avLst/>
                </a:prstGeom>
                <a:solidFill>
                  <a:srgbClr val="A6A6A6"/>
                </a:solidFill>
                <a:ln w="9525">
                  <a:noFill/>
                  <a:round/>
                  <a:headEnd/>
                  <a:tailEnd/>
                </a:ln>
              </p:spPr>
              <p:txBody>
                <a:bodyPr/>
                <a:lstStyle/>
                <a:p>
                  <a:endParaRPr lang="it-IT"/>
                </a:p>
              </p:txBody>
            </p:sp>
            <p:sp>
              <p:nvSpPr>
                <p:cNvPr id="481180" name="Oval 2972"/>
                <p:cNvSpPr>
                  <a:spLocks noChangeArrowheads="1"/>
                </p:cNvSpPr>
                <p:nvPr/>
              </p:nvSpPr>
              <p:spPr bwMode="auto">
                <a:xfrm>
                  <a:off x="2731" y="1475"/>
                  <a:ext cx="96" cy="92"/>
                </a:xfrm>
                <a:prstGeom prst="ellipse">
                  <a:avLst/>
                </a:prstGeom>
                <a:solidFill>
                  <a:srgbClr val="A8A8A8"/>
                </a:solidFill>
                <a:ln w="9525">
                  <a:noFill/>
                  <a:round/>
                  <a:headEnd/>
                  <a:tailEnd/>
                </a:ln>
              </p:spPr>
              <p:txBody>
                <a:bodyPr/>
                <a:lstStyle/>
                <a:p>
                  <a:endParaRPr lang="it-IT"/>
                </a:p>
              </p:txBody>
            </p:sp>
            <p:sp>
              <p:nvSpPr>
                <p:cNvPr id="481181" name="Oval 2973"/>
                <p:cNvSpPr>
                  <a:spLocks noChangeArrowheads="1"/>
                </p:cNvSpPr>
                <p:nvPr/>
              </p:nvSpPr>
              <p:spPr bwMode="auto">
                <a:xfrm>
                  <a:off x="2731" y="1477"/>
                  <a:ext cx="96" cy="88"/>
                </a:xfrm>
                <a:prstGeom prst="ellipse">
                  <a:avLst/>
                </a:prstGeom>
                <a:solidFill>
                  <a:srgbClr val="AAAAAA"/>
                </a:solidFill>
                <a:ln w="9525">
                  <a:noFill/>
                  <a:round/>
                  <a:headEnd/>
                  <a:tailEnd/>
                </a:ln>
              </p:spPr>
              <p:txBody>
                <a:bodyPr/>
                <a:lstStyle/>
                <a:p>
                  <a:endParaRPr lang="it-IT"/>
                </a:p>
              </p:txBody>
            </p:sp>
            <p:sp>
              <p:nvSpPr>
                <p:cNvPr id="481182" name="Oval 2974"/>
                <p:cNvSpPr>
                  <a:spLocks noChangeArrowheads="1"/>
                </p:cNvSpPr>
                <p:nvPr/>
              </p:nvSpPr>
              <p:spPr bwMode="auto">
                <a:xfrm>
                  <a:off x="2733" y="1477"/>
                  <a:ext cx="92" cy="88"/>
                </a:xfrm>
                <a:prstGeom prst="ellipse">
                  <a:avLst/>
                </a:prstGeom>
                <a:solidFill>
                  <a:srgbClr val="ACACAC"/>
                </a:solidFill>
                <a:ln w="9525">
                  <a:noFill/>
                  <a:round/>
                  <a:headEnd/>
                  <a:tailEnd/>
                </a:ln>
              </p:spPr>
              <p:txBody>
                <a:bodyPr/>
                <a:lstStyle/>
                <a:p>
                  <a:endParaRPr lang="it-IT"/>
                </a:p>
              </p:txBody>
            </p:sp>
            <p:sp>
              <p:nvSpPr>
                <p:cNvPr id="481183" name="Oval 2975"/>
                <p:cNvSpPr>
                  <a:spLocks noChangeArrowheads="1"/>
                </p:cNvSpPr>
                <p:nvPr/>
              </p:nvSpPr>
              <p:spPr bwMode="auto">
                <a:xfrm>
                  <a:off x="2733" y="1477"/>
                  <a:ext cx="92" cy="88"/>
                </a:xfrm>
                <a:prstGeom prst="ellipse">
                  <a:avLst/>
                </a:prstGeom>
                <a:solidFill>
                  <a:srgbClr val="ADADAD"/>
                </a:solidFill>
                <a:ln w="9525">
                  <a:noFill/>
                  <a:round/>
                  <a:headEnd/>
                  <a:tailEnd/>
                </a:ln>
              </p:spPr>
              <p:txBody>
                <a:bodyPr/>
                <a:lstStyle/>
                <a:p>
                  <a:endParaRPr lang="it-IT"/>
                </a:p>
              </p:txBody>
            </p:sp>
            <p:sp>
              <p:nvSpPr>
                <p:cNvPr id="481184" name="Oval 2976"/>
                <p:cNvSpPr>
                  <a:spLocks noChangeArrowheads="1"/>
                </p:cNvSpPr>
                <p:nvPr/>
              </p:nvSpPr>
              <p:spPr bwMode="auto">
                <a:xfrm>
                  <a:off x="2735" y="1479"/>
                  <a:ext cx="88" cy="84"/>
                </a:xfrm>
                <a:prstGeom prst="ellipse">
                  <a:avLst/>
                </a:prstGeom>
                <a:solidFill>
                  <a:srgbClr val="AFAFAF"/>
                </a:solidFill>
                <a:ln w="9525">
                  <a:noFill/>
                  <a:round/>
                  <a:headEnd/>
                  <a:tailEnd/>
                </a:ln>
              </p:spPr>
              <p:txBody>
                <a:bodyPr/>
                <a:lstStyle/>
                <a:p>
                  <a:endParaRPr lang="it-IT"/>
                </a:p>
              </p:txBody>
            </p:sp>
            <p:sp>
              <p:nvSpPr>
                <p:cNvPr id="481185" name="Oval 2977"/>
                <p:cNvSpPr>
                  <a:spLocks noChangeArrowheads="1"/>
                </p:cNvSpPr>
                <p:nvPr/>
              </p:nvSpPr>
              <p:spPr bwMode="auto">
                <a:xfrm>
                  <a:off x="2735" y="1479"/>
                  <a:ext cx="88" cy="84"/>
                </a:xfrm>
                <a:prstGeom prst="ellipse">
                  <a:avLst/>
                </a:prstGeom>
                <a:solidFill>
                  <a:srgbClr val="B1B1B1"/>
                </a:solidFill>
                <a:ln w="9525">
                  <a:noFill/>
                  <a:round/>
                  <a:headEnd/>
                  <a:tailEnd/>
                </a:ln>
              </p:spPr>
              <p:txBody>
                <a:bodyPr/>
                <a:lstStyle/>
                <a:p>
                  <a:endParaRPr lang="it-IT"/>
                </a:p>
              </p:txBody>
            </p:sp>
            <p:sp>
              <p:nvSpPr>
                <p:cNvPr id="481186" name="Oval 2978"/>
                <p:cNvSpPr>
                  <a:spLocks noChangeArrowheads="1"/>
                </p:cNvSpPr>
                <p:nvPr/>
              </p:nvSpPr>
              <p:spPr bwMode="auto">
                <a:xfrm>
                  <a:off x="2735" y="1481"/>
                  <a:ext cx="88" cy="80"/>
                </a:xfrm>
                <a:prstGeom prst="ellipse">
                  <a:avLst/>
                </a:prstGeom>
                <a:solidFill>
                  <a:srgbClr val="B3B3B3"/>
                </a:solidFill>
                <a:ln w="9525">
                  <a:noFill/>
                  <a:round/>
                  <a:headEnd/>
                  <a:tailEnd/>
                </a:ln>
              </p:spPr>
              <p:txBody>
                <a:bodyPr/>
                <a:lstStyle/>
                <a:p>
                  <a:endParaRPr lang="it-IT"/>
                </a:p>
              </p:txBody>
            </p:sp>
            <p:sp>
              <p:nvSpPr>
                <p:cNvPr id="481187" name="Oval 2979"/>
                <p:cNvSpPr>
                  <a:spLocks noChangeArrowheads="1"/>
                </p:cNvSpPr>
                <p:nvPr/>
              </p:nvSpPr>
              <p:spPr bwMode="auto">
                <a:xfrm>
                  <a:off x="2737" y="1481"/>
                  <a:ext cx="84" cy="80"/>
                </a:xfrm>
                <a:prstGeom prst="ellipse">
                  <a:avLst/>
                </a:prstGeom>
                <a:solidFill>
                  <a:srgbClr val="B4B4B4"/>
                </a:solidFill>
                <a:ln w="9525">
                  <a:noFill/>
                  <a:round/>
                  <a:headEnd/>
                  <a:tailEnd/>
                </a:ln>
              </p:spPr>
              <p:txBody>
                <a:bodyPr/>
                <a:lstStyle/>
                <a:p>
                  <a:endParaRPr lang="it-IT"/>
                </a:p>
              </p:txBody>
            </p:sp>
            <p:sp>
              <p:nvSpPr>
                <p:cNvPr id="481188" name="Oval 2980"/>
                <p:cNvSpPr>
                  <a:spLocks noChangeArrowheads="1"/>
                </p:cNvSpPr>
                <p:nvPr/>
              </p:nvSpPr>
              <p:spPr bwMode="auto">
                <a:xfrm>
                  <a:off x="2737" y="1481"/>
                  <a:ext cx="84" cy="80"/>
                </a:xfrm>
                <a:prstGeom prst="ellipse">
                  <a:avLst/>
                </a:prstGeom>
                <a:solidFill>
                  <a:srgbClr val="B6B6B6"/>
                </a:solidFill>
                <a:ln w="9525">
                  <a:noFill/>
                  <a:round/>
                  <a:headEnd/>
                  <a:tailEnd/>
                </a:ln>
              </p:spPr>
              <p:txBody>
                <a:bodyPr/>
                <a:lstStyle/>
                <a:p>
                  <a:endParaRPr lang="it-IT"/>
                </a:p>
              </p:txBody>
            </p:sp>
            <p:sp>
              <p:nvSpPr>
                <p:cNvPr id="481189" name="Oval 2981"/>
                <p:cNvSpPr>
                  <a:spLocks noChangeArrowheads="1"/>
                </p:cNvSpPr>
                <p:nvPr/>
              </p:nvSpPr>
              <p:spPr bwMode="auto">
                <a:xfrm>
                  <a:off x="2737" y="1483"/>
                  <a:ext cx="82" cy="76"/>
                </a:xfrm>
                <a:prstGeom prst="ellipse">
                  <a:avLst/>
                </a:prstGeom>
                <a:solidFill>
                  <a:srgbClr val="B7B7B7"/>
                </a:solidFill>
                <a:ln w="9525">
                  <a:noFill/>
                  <a:round/>
                  <a:headEnd/>
                  <a:tailEnd/>
                </a:ln>
              </p:spPr>
              <p:txBody>
                <a:bodyPr/>
                <a:lstStyle/>
                <a:p>
                  <a:endParaRPr lang="it-IT"/>
                </a:p>
              </p:txBody>
            </p:sp>
            <p:sp>
              <p:nvSpPr>
                <p:cNvPr id="481190" name="Oval 2982"/>
                <p:cNvSpPr>
                  <a:spLocks noChangeArrowheads="1"/>
                </p:cNvSpPr>
                <p:nvPr/>
              </p:nvSpPr>
              <p:spPr bwMode="auto">
                <a:xfrm>
                  <a:off x="2739" y="1483"/>
                  <a:ext cx="80" cy="76"/>
                </a:xfrm>
                <a:prstGeom prst="ellipse">
                  <a:avLst/>
                </a:prstGeom>
                <a:solidFill>
                  <a:srgbClr val="B9B9B9"/>
                </a:solidFill>
                <a:ln w="9525">
                  <a:noFill/>
                  <a:round/>
                  <a:headEnd/>
                  <a:tailEnd/>
                </a:ln>
              </p:spPr>
              <p:txBody>
                <a:bodyPr/>
                <a:lstStyle/>
                <a:p>
                  <a:endParaRPr lang="it-IT"/>
                </a:p>
              </p:txBody>
            </p:sp>
            <p:sp>
              <p:nvSpPr>
                <p:cNvPr id="481191" name="Oval 2983"/>
                <p:cNvSpPr>
                  <a:spLocks noChangeArrowheads="1"/>
                </p:cNvSpPr>
                <p:nvPr/>
              </p:nvSpPr>
              <p:spPr bwMode="auto">
                <a:xfrm>
                  <a:off x="2739" y="1483"/>
                  <a:ext cx="80" cy="76"/>
                </a:xfrm>
                <a:prstGeom prst="ellipse">
                  <a:avLst/>
                </a:prstGeom>
                <a:solidFill>
                  <a:srgbClr val="BABABA"/>
                </a:solidFill>
                <a:ln w="9525">
                  <a:noFill/>
                  <a:round/>
                  <a:headEnd/>
                  <a:tailEnd/>
                </a:ln>
              </p:spPr>
              <p:txBody>
                <a:bodyPr/>
                <a:lstStyle/>
                <a:p>
                  <a:endParaRPr lang="it-IT"/>
                </a:p>
              </p:txBody>
            </p:sp>
            <p:sp>
              <p:nvSpPr>
                <p:cNvPr id="481192" name="Oval 2984"/>
                <p:cNvSpPr>
                  <a:spLocks noChangeArrowheads="1"/>
                </p:cNvSpPr>
                <p:nvPr/>
              </p:nvSpPr>
              <p:spPr bwMode="auto">
                <a:xfrm>
                  <a:off x="2742" y="1485"/>
                  <a:ext cx="75" cy="72"/>
                </a:xfrm>
                <a:prstGeom prst="ellipse">
                  <a:avLst/>
                </a:prstGeom>
                <a:solidFill>
                  <a:srgbClr val="BCBCBC"/>
                </a:solidFill>
                <a:ln w="9525">
                  <a:noFill/>
                  <a:round/>
                  <a:headEnd/>
                  <a:tailEnd/>
                </a:ln>
              </p:spPr>
              <p:txBody>
                <a:bodyPr/>
                <a:lstStyle/>
                <a:p>
                  <a:endParaRPr lang="it-IT"/>
                </a:p>
              </p:txBody>
            </p:sp>
            <p:sp>
              <p:nvSpPr>
                <p:cNvPr id="481193" name="Oval 2985"/>
                <p:cNvSpPr>
                  <a:spLocks noChangeArrowheads="1"/>
                </p:cNvSpPr>
                <p:nvPr/>
              </p:nvSpPr>
              <p:spPr bwMode="auto">
                <a:xfrm>
                  <a:off x="2742" y="1485"/>
                  <a:ext cx="75" cy="72"/>
                </a:xfrm>
                <a:prstGeom prst="ellipse">
                  <a:avLst/>
                </a:prstGeom>
                <a:solidFill>
                  <a:srgbClr val="BDBDBD"/>
                </a:solidFill>
                <a:ln w="9525">
                  <a:noFill/>
                  <a:round/>
                  <a:headEnd/>
                  <a:tailEnd/>
                </a:ln>
              </p:spPr>
              <p:txBody>
                <a:bodyPr/>
                <a:lstStyle/>
                <a:p>
                  <a:endParaRPr lang="it-IT"/>
                </a:p>
              </p:txBody>
            </p:sp>
            <p:sp>
              <p:nvSpPr>
                <p:cNvPr id="481194" name="Oval 2986"/>
                <p:cNvSpPr>
                  <a:spLocks noChangeArrowheads="1"/>
                </p:cNvSpPr>
                <p:nvPr/>
              </p:nvSpPr>
              <p:spPr bwMode="auto">
                <a:xfrm>
                  <a:off x="2744" y="1487"/>
                  <a:ext cx="71" cy="70"/>
                </a:xfrm>
                <a:prstGeom prst="ellipse">
                  <a:avLst/>
                </a:prstGeom>
                <a:solidFill>
                  <a:srgbClr val="BFBFBF"/>
                </a:solidFill>
                <a:ln w="9525">
                  <a:noFill/>
                  <a:round/>
                  <a:headEnd/>
                  <a:tailEnd/>
                </a:ln>
              </p:spPr>
              <p:txBody>
                <a:bodyPr/>
                <a:lstStyle/>
                <a:p>
                  <a:endParaRPr lang="it-IT"/>
                </a:p>
              </p:txBody>
            </p:sp>
            <p:sp>
              <p:nvSpPr>
                <p:cNvPr id="481195" name="Oval 2987"/>
                <p:cNvSpPr>
                  <a:spLocks noChangeArrowheads="1"/>
                </p:cNvSpPr>
                <p:nvPr/>
              </p:nvSpPr>
              <p:spPr bwMode="auto">
                <a:xfrm>
                  <a:off x="2744" y="1487"/>
                  <a:ext cx="71" cy="68"/>
                </a:xfrm>
                <a:prstGeom prst="ellipse">
                  <a:avLst/>
                </a:prstGeom>
                <a:solidFill>
                  <a:srgbClr val="C0C0C0"/>
                </a:solidFill>
                <a:ln w="9525">
                  <a:noFill/>
                  <a:round/>
                  <a:headEnd/>
                  <a:tailEnd/>
                </a:ln>
              </p:spPr>
              <p:txBody>
                <a:bodyPr/>
                <a:lstStyle/>
                <a:p>
                  <a:endParaRPr lang="it-IT"/>
                </a:p>
              </p:txBody>
            </p:sp>
            <p:sp>
              <p:nvSpPr>
                <p:cNvPr id="481196" name="Oval 2988"/>
                <p:cNvSpPr>
                  <a:spLocks noChangeArrowheads="1"/>
                </p:cNvSpPr>
                <p:nvPr/>
              </p:nvSpPr>
              <p:spPr bwMode="auto">
                <a:xfrm>
                  <a:off x="2744" y="1487"/>
                  <a:ext cx="71" cy="68"/>
                </a:xfrm>
                <a:prstGeom prst="ellipse">
                  <a:avLst/>
                </a:prstGeom>
                <a:solidFill>
                  <a:srgbClr val="C1C1C1"/>
                </a:solidFill>
                <a:ln w="9525">
                  <a:noFill/>
                  <a:round/>
                  <a:headEnd/>
                  <a:tailEnd/>
                </a:ln>
              </p:spPr>
              <p:txBody>
                <a:bodyPr/>
                <a:lstStyle/>
                <a:p>
                  <a:endParaRPr lang="it-IT"/>
                </a:p>
              </p:txBody>
            </p:sp>
            <p:sp>
              <p:nvSpPr>
                <p:cNvPr id="481197" name="Oval 2989"/>
                <p:cNvSpPr>
                  <a:spLocks noChangeArrowheads="1"/>
                </p:cNvSpPr>
                <p:nvPr/>
              </p:nvSpPr>
              <p:spPr bwMode="auto">
                <a:xfrm>
                  <a:off x="2746" y="1490"/>
                  <a:ext cx="67" cy="62"/>
                </a:xfrm>
                <a:prstGeom prst="ellipse">
                  <a:avLst/>
                </a:prstGeom>
                <a:solidFill>
                  <a:srgbClr val="C3C3C3"/>
                </a:solidFill>
                <a:ln w="9525">
                  <a:noFill/>
                  <a:round/>
                  <a:headEnd/>
                  <a:tailEnd/>
                </a:ln>
              </p:spPr>
              <p:txBody>
                <a:bodyPr/>
                <a:lstStyle/>
                <a:p>
                  <a:endParaRPr lang="it-IT"/>
                </a:p>
              </p:txBody>
            </p:sp>
            <p:sp>
              <p:nvSpPr>
                <p:cNvPr id="481198" name="Oval 2990"/>
                <p:cNvSpPr>
                  <a:spLocks noChangeArrowheads="1"/>
                </p:cNvSpPr>
                <p:nvPr/>
              </p:nvSpPr>
              <p:spPr bwMode="auto">
                <a:xfrm>
                  <a:off x="2746" y="1490"/>
                  <a:ext cx="67" cy="62"/>
                </a:xfrm>
                <a:prstGeom prst="ellipse">
                  <a:avLst/>
                </a:prstGeom>
                <a:solidFill>
                  <a:srgbClr val="C4C4C4"/>
                </a:solidFill>
                <a:ln w="9525">
                  <a:noFill/>
                  <a:round/>
                  <a:headEnd/>
                  <a:tailEnd/>
                </a:ln>
              </p:spPr>
              <p:txBody>
                <a:bodyPr/>
                <a:lstStyle/>
                <a:p>
                  <a:endParaRPr lang="it-IT"/>
                </a:p>
              </p:txBody>
            </p:sp>
            <p:sp>
              <p:nvSpPr>
                <p:cNvPr id="481199" name="Oval 2991"/>
                <p:cNvSpPr>
                  <a:spLocks noChangeArrowheads="1"/>
                </p:cNvSpPr>
                <p:nvPr/>
              </p:nvSpPr>
              <p:spPr bwMode="auto">
                <a:xfrm>
                  <a:off x="2746" y="1490"/>
                  <a:ext cx="64" cy="62"/>
                </a:xfrm>
                <a:prstGeom prst="ellipse">
                  <a:avLst/>
                </a:prstGeom>
                <a:solidFill>
                  <a:srgbClr val="C5C5C5"/>
                </a:solidFill>
                <a:ln w="9525">
                  <a:noFill/>
                  <a:round/>
                  <a:headEnd/>
                  <a:tailEnd/>
                </a:ln>
              </p:spPr>
              <p:txBody>
                <a:bodyPr/>
                <a:lstStyle/>
                <a:p>
                  <a:endParaRPr lang="it-IT"/>
                </a:p>
              </p:txBody>
            </p:sp>
            <p:sp>
              <p:nvSpPr>
                <p:cNvPr id="481200" name="Oval 2992"/>
                <p:cNvSpPr>
                  <a:spLocks noChangeArrowheads="1"/>
                </p:cNvSpPr>
                <p:nvPr/>
              </p:nvSpPr>
              <p:spPr bwMode="auto">
                <a:xfrm>
                  <a:off x="2748" y="1492"/>
                  <a:ext cx="62" cy="58"/>
                </a:xfrm>
                <a:prstGeom prst="ellipse">
                  <a:avLst/>
                </a:prstGeom>
                <a:solidFill>
                  <a:srgbClr val="C6C6C6"/>
                </a:solidFill>
                <a:ln w="9525">
                  <a:noFill/>
                  <a:round/>
                  <a:headEnd/>
                  <a:tailEnd/>
                </a:ln>
              </p:spPr>
              <p:txBody>
                <a:bodyPr/>
                <a:lstStyle/>
                <a:p>
                  <a:endParaRPr lang="it-IT"/>
                </a:p>
              </p:txBody>
            </p:sp>
            <p:sp>
              <p:nvSpPr>
                <p:cNvPr id="481201" name="Oval 2993"/>
                <p:cNvSpPr>
                  <a:spLocks noChangeArrowheads="1"/>
                </p:cNvSpPr>
                <p:nvPr/>
              </p:nvSpPr>
              <p:spPr bwMode="auto">
                <a:xfrm>
                  <a:off x="2748" y="1492"/>
                  <a:ext cx="62" cy="58"/>
                </a:xfrm>
                <a:prstGeom prst="ellipse">
                  <a:avLst/>
                </a:prstGeom>
                <a:solidFill>
                  <a:srgbClr val="C7C7C7"/>
                </a:solidFill>
                <a:ln w="9525">
                  <a:noFill/>
                  <a:round/>
                  <a:headEnd/>
                  <a:tailEnd/>
                </a:ln>
              </p:spPr>
              <p:txBody>
                <a:bodyPr/>
                <a:lstStyle/>
                <a:p>
                  <a:endParaRPr lang="it-IT"/>
                </a:p>
              </p:txBody>
            </p:sp>
            <p:sp>
              <p:nvSpPr>
                <p:cNvPr id="481202" name="Oval 2994"/>
                <p:cNvSpPr>
                  <a:spLocks noChangeArrowheads="1"/>
                </p:cNvSpPr>
                <p:nvPr/>
              </p:nvSpPr>
              <p:spPr bwMode="auto">
                <a:xfrm>
                  <a:off x="2750" y="1494"/>
                  <a:ext cx="58" cy="54"/>
                </a:xfrm>
                <a:prstGeom prst="ellipse">
                  <a:avLst/>
                </a:prstGeom>
                <a:solidFill>
                  <a:srgbClr val="C8C8C8"/>
                </a:solidFill>
                <a:ln w="9525">
                  <a:noFill/>
                  <a:round/>
                  <a:headEnd/>
                  <a:tailEnd/>
                </a:ln>
              </p:spPr>
              <p:txBody>
                <a:bodyPr/>
                <a:lstStyle/>
                <a:p>
                  <a:endParaRPr lang="it-IT"/>
                </a:p>
              </p:txBody>
            </p:sp>
            <p:sp>
              <p:nvSpPr>
                <p:cNvPr id="481203" name="Oval 2995"/>
                <p:cNvSpPr>
                  <a:spLocks noChangeArrowheads="1"/>
                </p:cNvSpPr>
                <p:nvPr/>
              </p:nvSpPr>
              <p:spPr bwMode="auto">
                <a:xfrm>
                  <a:off x="2750" y="1494"/>
                  <a:ext cx="58" cy="54"/>
                </a:xfrm>
                <a:prstGeom prst="ellipse">
                  <a:avLst/>
                </a:prstGeom>
                <a:solidFill>
                  <a:srgbClr val="CACACA"/>
                </a:solidFill>
                <a:ln w="9525">
                  <a:noFill/>
                  <a:round/>
                  <a:headEnd/>
                  <a:tailEnd/>
                </a:ln>
              </p:spPr>
              <p:txBody>
                <a:bodyPr/>
                <a:lstStyle/>
                <a:p>
                  <a:endParaRPr lang="it-IT"/>
                </a:p>
              </p:txBody>
            </p:sp>
            <p:sp>
              <p:nvSpPr>
                <p:cNvPr id="481204" name="Oval 2996"/>
                <p:cNvSpPr>
                  <a:spLocks noChangeArrowheads="1"/>
                </p:cNvSpPr>
                <p:nvPr/>
              </p:nvSpPr>
              <p:spPr bwMode="auto">
                <a:xfrm>
                  <a:off x="2750" y="1494"/>
                  <a:ext cx="58" cy="54"/>
                </a:xfrm>
                <a:prstGeom prst="ellipse">
                  <a:avLst/>
                </a:prstGeom>
                <a:solidFill>
                  <a:srgbClr val="CBCBCB"/>
                </a:solidFill>
                <a:ln w="9525">
                  <a:noFill/>
                  <a:round/>
                  <a:headEnd/>
                  <a:tailEnd/>
                </a:ln>
              </p:spPr>
              <p:txBody>
                <a:bodyPr/>
                <a:lstStyle/>
                <a:p>
                  <a:endParaRPr lang="it-IT"/>
                </a:p>
              </p:txBody>
            </p:sp>
            <p:sp>
              <p:nvSpPr>
                <p:cNvPr id="481205" name="Oval 2997"/>
                <p:cNvSpPr>
                  <a:spLocks noChangeArrowheads="1"/>
                </p:cNvSpPr>
                <p:nvPr/>
              </p:nvSpPr>
              <p:spPr bwMode="auto">
                <a:xfrm>
                  <a:off x="2752" y="1496"/>
                  <a:ext cx="54" cy="50"/>
                </a:xfrm>
                <a:prstGeom prst="ellipse">
                  <a:avLst/>
                </a:prstGeom>
                <a:solidFill>
                  <a:srgbClr val="CCCCCC"/>
                </a:solidFill>
                <a:ln w="9525">
                  <a:noFill/>
                  <a:round/>
                  <a:headEnd/>
                  <a:tailEnd/>
                </a:ln>
              </p:spPr>
              <p:txBody>
                <a:bodyPr/>
                <a:lstStyle/>
                <a:p>
                  <a:endParaRPr lang="it-IT"/>
                </a:p>
              </p:txBody>
            </p:sp>
            <p:sp>
              <p:nvSpPr>
                <p:cNvPr id="481206" name="Oval 2998"/>
                <p:cNvSpPr>
                  <a:spLocks noChangeArrowheads="1"/>
                </p:cNvSpPr>
                <p:nvPr/>
              </p:nvSpPr>
              <p:spPr bwMode="auto">
                <a:xfrm>
                  <a:off x="2752" y="1496"/>
                  <a:ext cx="54" cy="50"/>
                </a:xfrm>
                <a:prstGeom prst="ellipse">
                  <a:avLst/>
                </a:prstGeom>
                <a:solidFill>
                  <a:srgbClr val="CDCDCD"/>
                </a:solidFill>
                <a:ln w="9525">
                  <a:noFill/>
                  <a:round/>
                  <a:headEnd/>
                  <a:tailEnd/>
                </a:ln>
              </p:spPr>
              <p:txBody>
                <a:bodyPr/>
                <a:lstStyle/>
                <a:p>
                  <a:endParaRPr lang="it-IT"/>
                </a:p>
              </p:txBody>
            </p:sp>
            <p:sp>
              <p:nvSpPr>
                <p:cNvPr id="481207" name="Oval 2999"/>
                <p:cNvSpPr>
                  <a:spLocks noChangeArrowheads="1"/>
                </p:cNvSpPr>
                <p:nvPr/>
              </p:nvSpPr>
              <p:spPr bwMode="auto">
                <a:xfrm>
                  <a:off x="2754" y="1496"/>
                  <a:ext cx="50" cy="50"/>
                </a:xfrm>
                <a:prstGeom prst="ellipse">
                  <a:avLst/>
                </a:prstGeom>
                <a:solidFill>
                  <a:srgbClr val="CDCDCD"/>
                </a:solidFill>
                <a:ln w="9525">
                  <a:noFill/>
                  <a:round/>
                  <a:headEnd/>
                  <a:tailEnd/>
                </a:ln>
              </p:spPr>
              <p:txBody>
                <a:bodyPr/>
                <a:lstStyle/>
                <a:p>
                  <a:endParaRPr lang="it-IT"/>
                </a:p>
              </p:txBody>
            </p:sp>
            <p:sp>
              <p:nvSpPr>
                <p:cNvPr id="481208" name="Oval 3000"/>
                <p:cNvSpPr>
                  <a:spLocks noChangeArrowheads="1"/>
                </p:cNvSpPr>
                <p:nvPr/>
              </p:nvSpPr>
              <p:spPr bwMode="auto">
                <a:xfrm>
                  <a:off x="2754" y="1498"/>
                  <a:ext cx="50" cy="46"/>
                </a:xfrm>
                <a:prstGeom prst="ellipse">
                  <a:avLst/>
                </a:prstGeom>
                <a:solidFill>
                  <a:srgbClr val="CECECE"/>
                </a:solidFill>
                <a:ln w="9525">
                  <a:noFill/>
                  <a:round/>
                  <a:headEnd/>
                  <a:tailEnd/>
                </a:ln>
              </p:spPr>
              <p:txBody>
                <a:bodyPr/>
                <a:lstStyle/>
                <a:p>
                  <a:endParaRPr lang="it-IT"/>
                </a:p>
              </p:txBody>
            </p:sp>
            <p:sp>
              <p:nvSpPr>
                <p:cNvPr id="481209" name="Oval 3001"/>
                <p:cNvSpPr>
                  <a:spLocks noChangeArrowheads="1"/>
                </p:cNvSpPr>
                <p:nvPr/>
              </p:nvSpPr>
              <p:spPr bwMode="auto">
                <a:xfrm>
                  <a:off x="2754" y="1498"/>
                  <a:ext cx="48" cy="46"/>
                </a:xfrm>
                <a:prstGeom prst="ellipse">
                  <a:avLst/>
                </a:prstGeom>
                <a:solidFill>
                  <a:srgbClr val="CFCFCF"/>
                </a:solidFill>
                <a:ln w="9525">
                  <a:noFill/>
                  <a:round/>
                  <a:headEnd/>
                  <a:tailEnd/>
                </a:ln>
              </p:spPr>
              <p:txBody>
                <a:bodyPr/>
                <a:lstStyle/>
                <a:p>
                  <a:endParaRPr lang="it-IT"/>
                </a:p>
              </p:txBody>
            </p:sp>
            <p:sp>
              <p:nvSpPr>
                <p:cNvPr id="481210" name="Oval 3002"/>
                <p:cNvSpPr>
                  <a:spLocks noChangeArrowheads="1"/>
                </p:cNvSpPr>
                <p:nvPr/>
              </p:nvSpPr>
              <p:spPr bwMode="auto">
                <a:xfrm>
                  <a:off x="2756" y="1498"/>
                  <a:ext cx="46" cy="46"/>
                </a:xfrm>
                <a:prstGeom prst="ellipse">
                  <a:avLst/>
                </a:prstGeom>
                <a:solidFill>
                  <a:srgbClr val="D0D0D0"/>
                </a:solidFill>
                <a:ln w="9525">
                  <a:noFill/>
                  <a:round/>
                  <a:headEnd/>
                  <a:tailEnd/>
                </a:ln>
              </p:spPr>
              <p:txBody>
                <a:bodyPr/>
                <a:lstStyle/>
                <a:p>
                  <a:endParaRPr lang="it-IT"/>
                </a:p>
              </p:txBody>
            </p:sp>
            <p:sp>
              <p:nvSpPr>
                <p:cNvPr id="481211" name="Oval 3003"/>
                <p:cNvSpPr>
                  <a:spLocks noChangeArrowheads="1"/>
                </p:cNvSpPr>
                <p:nvPr/>
              </p:nvSpPr>
              <p:spPr bwMode="auto">
                <a:xfrm>
                  <a:off x="2756" y="1500"/>
                  <a:ext cx="46" cy="42"/>
                </a:xfrm>
                <a:prstGeom prst="ellipse">
                  <a:avLst/>
                </a:prstGeom>
                <a:solidFill>
                  <a:srgbClr val="D1D1D1"/>
                </a:solidFill>
                <a:ln w="9525">
                  <a:noFill/>
                  <a:round/>
                  <a:headEnd/>
                  <a:tailEnd/>
                </a:ln>
              </p:spPr>
              <p:txBody>
                <a:bodyPr/>
                <a:lstStyle/>
                <a:p>
                  <a:endParaRPr lang="it-IT"/>
                </a:p>
              </p:txBody>
            </p:sp>
            <p:sp>
              <p:nvSpPr>
                <p:cNvPr id="481212" name="Oval 3004"/>
                <p:cNvSpPr>
                  <a:spLocks noChangeArrowheads="1"/>
                </p:cNvSpPr>
                <p:nvPr/>
              </p:nvSpPr>
              <p:spPr bwMode="auto">
                <a:xfrm>
                  <a:off x="2758" y="1500"/>
                  <a:ext cx="42" cy="42"/>
                </a:xfrm>
                <a:prstGeom prst="ellipse">
                  <a:avLst/>
                </a:prstGeom>
                <a:solidFill>
                  <a:srgbClr val="D2D2D2"/>
                </a:solidFill>
                <a:ln w="9525">
                  <a:noFill/>
                  <a:round/>
                  <a:headEnd/>
                  <a:tailEnd/>
                </a:ln>
              </p:spPr>
              <p:txBody>
                <a:bodyPr/>
                <a:lstStyle/>
                <a:p>
                  <a:endParaRPr lang="it-IT"/>
                </a:p>
              </p:txBody>
            </p:sp>
            <p:sp>
              <p:nvSpPr>
                <p:cNvPr id="481213" name="Oval 3005"/>
                <p:cNvSpPr>
                  <a:spLocks noChangeArrowheads="1"/>
                </p:cNvSpPr>
                <p:nvPr/>
              </p:nvSpPr>
              <p:spPr bwMode="auto">
                <a:xfrm>
                  <a:off x="2758" y="1502"/>
                  <a:ext cx="42" cy="38"/>
                </a:xfrm>
                <a:prstGeom prst="ellipse">
                  <a:avLst/>
                </a:prstGeom>
                <a:solidFill>
                  <a:srgbClr val="D2D2D2"/>
                </a:solidFill>
                <a:ln w="9525">
                  <a:noFill/>
                  <a:round/>
                  <a:headEnd/>
                  <a:tailEnd/>
                </a:ln>
              </p:spPr>
              <p:txBody>
                <a:bodyPr/>
                <a:lstStyle/>
                <a:p>
                  <a:endParaRPr lang="it-IT"/>
                </a:p>
              </p:txBody>
            </p:sp>
            <p:sp>
              <p:nvSpPr>
                <p:cNvPr id="481214" name="Oval 3006"/>
                <p:cNvSpPr>
                  <a:spLocks noChangeArrowheads="1"/>
                </p:cNvSpPr>
                <p:nvPr/>
              </p:nvSpPr>
              <p:spPr bwMode="auto">
                <a:xfrm>
                  <a:off x="2758" y="1502"/>
                  <a:ext cx="40" cy="38"/>
                </a:xfrm>
                <a:prstGeom prst="ellipse">
                  <a:avLst/>
                </a:prstGeom>
                <a:solidFill>
                  <a:srgbClr val="D3D3D3"/>
                </a:solidFill>
                <a:ln w="9525">
                  <a:noFill/>
                  <a:round/>
                  <a:headEnd/>
                  <a:tailEnd/>
                </a:ln>
              </p:spPr>
              <p:txBody>
                <a:bodyPr/>
                <a:lstStyle/>
                <a:p>
                  <a:endParaRPr lang="it-IT"/>
                </a:p>
              </p:txBody>
            </p:sp>
            <p:sp>
              <p:nvSpPr>
                <p:cNvPr id="481215" name="Oval 3007"/>
                <p:cNvSpPr>
                  <a:spLocks noChangeArrowheads="1"/>
                </p:cNvSpPr>
                <p:nvPr/>
              </p:nvSpPr>
              <p:spPr bwMode="auto">
                <a:xfrm>
                  <a:off x="2760" y="1502"/>
                  <a:ext cx="38" cy="38"/>
                </a:xfrm>
                <a:prstGeom prst="ellipse">
                  <a:avLst/>
                </a:prstGeom>
                <a:solidFill>
                  <a:srgbClr val="D4D4D4"/>
                </a:solidFill>
                <a:ln w="9525">
                  <a:noFill/>
                  <a:round/>
                  <a:headEnd/>
                  <a:tailEnd/>
                </a:ln>
              </p:spPr>
              <p:txBody>
                <a:bodyPr/>
                <a:lstStyle/>
                <a:p>
                  <a:endParaRPr lang="it-IT"/>
                </a:p>
              </p:txBody>
            </p:sp>
            <p:sp>
              <p:nvSpPr>
                <p:cNvPr id="481216" name="Oval 3008"/>
                <p:cNvSpPr>
                  <a:spLocks noChangeArrowheads="1"/>
                </p:cNvSpPr>
                <p:nvPr/>
              </p:nvSpPr>
              <p:spPr bwMode="auto">
                <a:xfrm>
                  <a:off x="2760" y="1504"/>
                  <a:ext cx="38" cy="34"/>
                </a:xfrm>
                <a:prstGeom prst="ellipse">
                  <a:avLst/>
                </a:prstGeom>
                <a:solidFill>
                  <a:srgbClr val="D4D4D4"/>
                </a:solidFill>
                <a:ln w="9525">
                  <a:noFill/>
                  <a:round/>
                  <a:headEnd/>
                  <a:tailEnd/>
                </a:ln>
              </p:spPr>
              <p:txBody>
                <a:bodyPr/>
                <a:lstStyle/>
                <a:p>
                  <a:endParaRPr lang="it-IT"/>
                </a:p>
              </p:txBody>
            </p:sp>
            <p:sp>
              <p:nvSpPr>
                <p:cNvPr id="481217" name="Oval 3009"/>
                <p:cNvSpPr>
                  <a:spLocks noChangeArrowheads="1"/>
                </p:cNvSpPr>
                <p:nvPr/>
              </p:nvSpPr>
              <p:spPr bwMode="auto">
                <a:xfrm>
                  <a:off x="2760" y="1504"/>
                  <a:ext cx="36" cy="34"/>
                </a:xfrm>
                <a:prstGeom prst="ellipse">
                  <a:avLst/>
                </a:prstGeom>
                <a:solidFill>
                  <a:srgbClr val="D5D5D5"/>
                </a:solidFill>
                <a:ln w="9525">
                  <a:noFill/>
                  <a:round/>
                  <a:headEnd/>
                  <a:tailEnd/>
                </a:ln>
              </p:spPr>
              <p:txBody>
                <a:bodyPr/>
                <a:lstStyle/>
                <a:p>
                  <a:endParaRPr lang="it-IT"/>
                </a:p>
              </p:txBody>
            </p:sp>
            <p:sp>
              <p:nvSpPr>
                <p:cNvPr id="481218" name="Oval 3010"/>
                <p:cNvSpPr>
                  <a:spLocks noChangeArrowheads="1"/>
                </p:cNvSpPr>
                <p:nvPr/>
              </p:nvSpPr>
              <p:spPr bwMode="auto">
                <a:xfrm>
                  <a:off x="2762" y="1504"/>
                  <a:ext cx="34" cy="34"/>
                </a:xfrm>
                <a:prstGeom prst="ellipse">
                  <a:avLst/>
                </a:prstGeom>
                <a:solidFill>
                  <a:srgbClr val="D5D5D5"/>
                </a:solidFill>
                <a:ln w="9525">
                  <a:noFill/>
                  <a:round/>
                  <a:headEnd/>
                  <a:tailEnd/>
                </a:ln>
              </p:spPr>
              <p:txBody>
                <a:bodyPr/>
                <a:lstStyle/>
                <a:p>
                  <a:endParaRPr lang="it-IT"/>
                </a:p>
              </p:txBody>
            </p:sp>
            <p:sp>
              <p:nvSpPr>
                <p:cNvPr id="481219" name="Oval 3011"/>
                <p:cNvSpPr>
                  <a:spLocks noChangeArrowheads="1"/>
                </p:cNvSpPr>
                <p:nvPr/>
              </p:nvSpPr>
              <p:spPr bwMode="auto">
                <a:xfrm>
                  <a:off x="2762" y="1506"/>
                  <a:ext cx="34" cy="30"/>
                </a:xfrm>
                <a:prstGeom prst="ellipse">
                  <a:avLst/>
                </a:prstGeom>
                <a:solidFill>
                  <a:srgbClr val="D6D6D6"/>
                </a:solidFill>
                <a:ln w="9525">
                  <a:noFill/>
                  <a:round/>
                  <a:headEnd/>
                  <a:tailEnd/>
                </a:ln>
              </p:spPr>
              <p:txBody>
                <a:bodyPr/>
                <a:lstStyle/>
                <a:p>
                  <a:endParaRPr lang="it-IT"/>
                </a:p>
              </p:txBody>
            </p:sp>
            <p:sp>
              <p:nvSpPr>
                <p:cNvPr id="481220" name="Oval 3012"/>
                <p:cNvSpPr>
                  <a:spLocks noChangeArrowheads="1"/>
                </p:cNvSpPr>
                <p:nvPr/>
              </p:nvSpPr>
              <p:spPr bwMode="auto">
                <a:xfrm>
                  <a:off x="2764" y="1506"/>
                  <a:ext cx="30" cy="30"/>
                </a:xfrm>
                <a:prstGeom prst="ellipse">
                  <a:avLst/>
                </a:prstGeom>
                <a:solidFill>
                  <a:srgbClr val="D7D7D7"/>
                </a:solidFill>
                <a:ln w="9525">
                  <a:noFill/>
                  <a:round/>
                  <a:headEnd/>
                  <a:tailEnd/>
                </a:ln>
              </p:spPr>
              <p:txBody>
                <a:bodyPr/>
                <a:lstStyle/>
                <a:p>
                  <a:endParaRPr lang="it-IT"/>
                </a:p>
              </p:txBody>
            </p:sp>
            <p:sp>
              <p:nvSpPr>
                <p:cNvPr id="481221" name="Oval 3013"/>
                <p:cNvSpPr>
                  <a:spLocks noChangeArrowheads="1"/>
                </p:cNvSpPr>
                <p:nvPr/>
              </p:nvSpPr>
              <p:spPr bwMode="auto">
                <a:xfrm>
                  <a:off x="2764" y="1508"/>
                  <a:ext cx="30" cy="26"/>
                </a:xfrm>
                <a:prstGeom prst="ellipse">
                  <a:avLst/>
                </a:prstGeom>
                <a:solidFill>
                  <a:srgbClr val="D7D7D7"/>
                </a:solidFill>
                <a:ln w="9525">
                  <a:noFill/>
                  <a:round/>
                  <a:headEnd/>
                  <a:tailEnd/>
                </a:ln>
              </p:spPr>
              <p:txBody>
                <a:bodyPr/>
                <a:lstStyle/>
                <a:p>
                  <a:endParaRPr lang="it-IT"/>
                </a:p>
              </p:txBody>
            </p:sp>
            <p:sp>
              <p:nvSpPr>
                <p:cNvPr id="481222" name="Oval 3014"/>
                <p:cNvSpPr>
                  <a:spLocks noChangeArrowheads="1"/>
                </p:cNvSpPr>
                <p:nvPr/>
              </p:nvSpPr>
              <p:spPr bwMode="auto">
                <a:xfrm>
                  <a:off x="2766" y="1508"/>
                  <a:ext cx="26" cy="26"/>
                </a:xfrm>
                <a:prstGeom prst="ellipse">
                  <a:avLst/>
                </a:prstGeom>
                <a:solidFill>
                  <a:srgbClr val="D8D8D8"/>
                </a:solidFill>
                <a:ln w="9525">
                  <a:noFill/>
                  <a:round/>
                  <a:headEnd/>
                  <a:tailEnd/>
                </a:ln>
              </p:spPr>
              <p:txBody>
                <a:bodyPr/>
                <a:lstStyle/>
                <a:p>
                  <a:endParaRPr lang="it-IT"/>
                </a:p>
              </p:txBody>
            </p:sp>
            <p:sp>
              <p:nvSpPr>
                <p:cNvPr id="481223" name="Oval 3015"/>
                <p:cNvSpPr>
                  <a:spLocks noChangeArrowheads="1"/>
                </p:cNvSpPr>
                <p:nvPr/>
              </p:nvSpPr>
              <p:spPr bwMode="auto">
                <a:xfrm>
                  <a:off x="2766" y="1508"/>
                  <a:ext cx="26" cy="26"/>
                </a:xfrm>
                <a:prstGeom prst="ellipse">
                  <a:avLst/>
                </a:prstGeom>
                <a:solidFill>
                  <a:srgbClr val="D8D8D8"/>
                </a:solidFill>
                <a:ln w="9525">
                  <a:noFill/>
                  <a:round/>
                  <a:headEnd/>
                  <a:tailEnd/>
                </a:ln>
              </p:spPr>
              <p:txBody>
                <a:bodyPr/>
                <a:lstStyle/>
                <a:p>
                  <a:endParaRPr lang="it-IT"/>
                </a:p>
              </p:txBody>
            </p:sp>
            <p:sp>
              <p:nvSpPr>
                <p:cNvPr id="481224" name="Oval 3016"/>
                <p:cNvSpPr>
                  <a:spLocks noChangeArrowheads="1"/>
                </p:cNvSpPr>
                <p:nvPr/>
              </p:nvSpPr>
              <p:spPr bwMode="auto">
                <a:xfrm>
                  <a:off x="2766" y="1510"/>
                  <a:ext cx="24" cy="22"/>
                </a:xfrm>
                <a:prstGeom prst="ellipse">
                  <a:avLst/>
                </a:prstGeom>
                <a:solidFill>
                  <a:srgbClr val="D8D8D8"/>
                </a:solidFill>
                <a:ln w="9525">
                  <a:noFill/>
                  <a:round/>
                  <a:headEnd/>
                  <a:tailEnd/>
                </a:ln>
              </p:spPr>
              <p:txBody>
                <a:bodyPr/>
                <a:lstStyle/>
                <a:p>
                  <a:endParaRPr lang="it-IT"/>
                </a:p>
              </p:txBody>
            </p:sp>
            <p:sp>
              <p:nvSpPr>
                <p:cNvPr id="481225" name="Oval 3017"/>
                <p:cNvSpPr>
                  <a:spLocks noChangeArrowheads="1"/>
                </p:cNvSpPr>
                <p:nvPr/>
              </p:nvSpPr>
              <p:spPr bwMode="auto">
                <a:xfrm>
                  <a:off x="2768" y="1510"/>
                  <a:ext cx="22" cy="22"/>
                </a:xfrm>
                <a:prstGeom prst="ellipse">
                  <a:avLst/>
                </a:prstGeom>
                <a:solidFill>
                  <a:srgbClr val="D9D9D9"/>
                </a:solidFill>
                <a:ln w="9525">
                  <a:noFill/>
                  <a:round/>
                  <a:headEnd/>
                  <a:tailEnd/>
                </a:ln>
              </p:spPr>
              <p:txBody>
                <a:bodyPr/>
                <a:lstStyle/>
                <a:p>
                  <a:endParaRPr lang="it-IT"/>
                </a:p>
              </p:txBody>
            </p:sp>
            <p:sp>
              <p:nvSpPr>
                <p:cNvPr id="481226" name="Oval 3018"/>
                <p:cNvSpPr>
                  <a:spLocks noChangeArrowheads="1"/>
                </p:cNvSpPr>
                <p:nvPr/>
              </p:nvSpPr>
              <p:spPr bwMode="auto">
                <a:xfrm>
                  <a:off x="2768" y="1512"/>
                  <a:ext cx="22" cy="18"/>
                </a:xfrm>
                <a:prstGeom prst="ellipse">
                  <a:avLst/>
                </a:prstGeom>
                <a:solidFill>
                  <a:srgbClr val="D9D9D9"/>
                </a:solidFill>
                <a:ln w="9525">
                  <a:noFill/>
                  <a:round/>
                  <a:headEnd/>
                  <a:tailEnd/>
                </a:ln>
              </p:spPr>
              <p:txBody>
                <a:bodyPr/>
                <a:lstStyle/>
                <a:p>
                  <a:endParaRPr lang="it-IT"/>
                </a:p>
              </p:txBody>
            </p:sp>
            <p:sp>
              <p:nvSpPr>
                <p:cNvPr id="481227" name="Oval 3019"/>
                <p:cNvSpPr>
                  <a:spLocks noChangeArrowheads="1"/>
                </p:cNvSpPr>
                <p:nvPr/>
              </p:nvSpPr>
              <p:spPr bwMode="auto">
                <a:xfrm>
                  <a:off x="2768" y="1512"/>
                  <a:ext cx="20" cy="18"/>
                </a:xfrm>
                <a:prstGeom prst="ellipse">
                  <a:avLst/>
                </a:prstGeom>
                <a:solidFill>
                  <a:srgbClr val="DADADA"/>
                </a:solidFill>
                <a:ln w="9525">
                  <a:noFill/>
                  <a:round/>
                  <a:headEnd/>
                  <a:tailEnd/>
                </a:ln>
              </p:spPr>
              <p:txBody>
                <a:bodyPr/>
                <a:lstStyle/>
                <a:p>
                  <a:endParaRPr lang="it-IT"/>
                </a:p>
              </p:txBody>
            </p:sp>
            <p:sp>
              <p:nvSpPr>
                <p:cNvPr id="481228" name="Oval 3020"/>
                <p:cNvSpPr>
                  <a:spLocks noChangeArrowheads="1"/>
                </p:cNvSpPr>
                <p:nvPr/>
              </p:nvSpPr>
              <p:spPr bwMode="auto">
                <a:xfrm>
                  <a:off x="2770" y="1512"/>
                  <a:ext cx="18" cy="18"/>
                </a:xfrm>
                <a:prstGeom prst="ellipse">
                  <a:avLst/>
                </a:prstGeom>
                <a:solidFill>
                  <a:srgbClr val="DADADA"/>
                </a:solidFill>
                <a:ln w="9525">
                  <a:noFill/>
                  <a:round/>
                  <a:headEnd/>
                  <a:tailEnd/>
                </a:ln>
              </p:spPr>
              <p:txBody>
                <a:bodyPr/>
                <a:lstStyle/>
                <a:p>
                  <a:endParaRPr lang="it-IT"/>
                </a:p>
              </p:txBody>
            </p:sp>
            <p:sp>
              <p:nvSpPr>
                <p:cNvPr id="481229" name="Oval 3021"/>
                <p:cNvSpPr>
                  <a:spLocks noChangeArrowheads="1"/>
                </p:cNvSpPr>
                <p:nvPr/>
              </p:nvSpPr>
              <p:spPr bwMode="auto">
                <a:xfrm>
                  <a:off x="2770" y="1514"/>
                  <a:ext cx="18" cy="14"/>
                </a:xfrm>
                <a:prstGeom prst="ellipse">
                  <a:avLst/>
                </a:prstGeom>
                <a:solidFill>
                  <a:srgbClr val="DADADA"/>
                </a:solidFill>
                <a:ln w="9525">
                  <a:noFill/>
                  <a:round/>
                  <a:headEnd/>
                  <a:tailEnd/>
                </a:ln>
              </p:spPr>
              <p:txBody>
                <a:bodyPr/>
                <a:lstStyle/>
                <a:p>
                  <a:endParaRPr lang="it-IT"/>
                </a:p>
              </p:txBody>
            </p:sp>
            <p:sp>
              <p:nvSpPr>
                <p:cNvPr id="481230" name="Oval 3022"/>
                <p:cNvSpPr>
                  <a:spLocks noChangeArrowheads="1"/>
                </p:cNvSpPr>
                <p:nvPr/>
              </p:nvSpPr>
              <p:spPr bwMode="auto">
                <a:xfrm>
                  <a:off x="2772" y="1514"/>
                  <a:ext cx="14" cy="14"/>
                </a:xfrm>
                <a:prstGeom prst="ellipse">
                  <a:avLst/>
                </a:prstGeom>
                <a:solidFill>
                  <a:srgbClr val="DBDBDB"/>
                </a:solidFill>
                <a:ln w="9525">
                  <a:noFill/>
                  <a:round/>
                  <a:headEnd/>
                  <a:tailEnd/>
                </a:ln>
              </p:spPr>
              <p:txBody>
                <a:bodyPr/>
                <a:lstStyle/>
                <a:p>
                  <a:endParaRPr lang="it-IT"/>
                </a:p>
              </p:txBody>
            </p:sp>
            <p:sp>
              <p:nvSpPr>
                <p:cNvPr id="481231" name="Oval 3023"/>
                <p:cNvSpPr>
                  <a:spLocks noChangeArrowheads="1"/>
                </p:cNvSpPr>
                <p:nvPr/>
              </p:nvSpPr>
              <p:spPr bwMode="auto">
                <a:xfrm>
                  <a:off x="2772" y="1514"/>
                  <a:ext cx="14" cy="14"/>
                </a:xfrm>
                <a:prstGeom prst="ellipse">
                  <a:avLst/>
                </a:prstGeom>
                <a:solidFill>
                  <a:srgbClr val="DBDBDB"/>
                </a:solidFill>
                <a:ln w="9525">
                  <a:noFill/>
                  <a:round/>
                  <a:headEnd/>
                  <a:tailEnd/>
                </a:ln>
              </p:spPr>
              <p:txBody>
                <a:bodyPr/>
                <a:lstStyle/>
                <a:p>
                  <a:endParaRPr lang="it-IT"/>
                </a:p>
              </p:txBody>
            </p:sp>
            <p:sp>
              <p:nvSpPr>
                <p:cNvPr id="481232" name="Oval 3024"/>
                <p:cNvSpPr>
                  <a:spLocks noChangeArrowheads="1"/>
                </p:cNvSpPr>
                <p:nvPr/>
              </p:nvSpPr>
              <p:spPr bwMode="auto">
                <a:xfrm>
                  <a:off x="2774" y="1516"/>
                  <a:ext cx="10" cy="10"/>
                </a:xfrm>
                <a:prstGeom prst="ellipse">
                  <a:avLst/>
                </a:prstGeom>
                <a:solidFill>
                  <a:srgbClr val="DBDBDB"/>
                </a:solidFill>
                <a:ln w="9525">
                  <a:noFill/>
                  <a:round/>
                  <a:headEnd/>
                  <a:tailEnd/>
                </a:ln>
              </p:spPr>
              <p:txBody>
                <a:bodyPr/>
                <a:lstStyle/>
                <a:p>
                  <a:endParaRPr lang="it-IT"/>
                </a:p>
              </p:txBody>
            </p:sp>
            <p:sp>
              <p:nvSpPr>
                <p:cNvPr id="481233" name="Oval 3025"/>
                <p:cNvSpPr>
                  <a:spLocks noChangeArrowheads="1"/>
                </p:cNvSpPr>
                <p:nvPr/>
              </p:nvSpPr>
              <p:spPr bwMode="auto">
                <a:xfrm>
                  <a:off x="2774" y="1516"/>
                  <a:ext cx="10" cy="10"/>
                </a:xfrm>
                <a:prstGeom prst="ellipse">
                  <a:avLst/>
                </a:prstGeom>
                <a:solidFill>
                  <a:srgbClr val="DBDBDB"/>
                </a:solidFill>
                <a:ln w="9525">
                  <a:noFill/>
                  <a:round/>
                  <a:headEnd/>
                  <a:tailEnd/>
                </a:ln>
              </p:spPr>
              <p:txBody>
                <a:bodyPr/>
                <a:lstStyle/>
                <a:p>
                  <a:endParaRPr lang="it-IT"/>
                </a:p>
              </p:txBody>
            </p:sp>
            <p:sp>
              <p:nvSpPr>
                <p:cNvPr id="481234" name="Oval 3026"/>
                <p:cNvSpPr>
                  <a:spLocks noChangeArrowheads="1"/>
                </p:cNvSpPr>
                <p:nvPr/>
              </p:nvSpPr>
              <p:spPr bwMode="auto">
                <a:xfrm>
                  <a:off x="2774" y="1516"/>
                  <a:ext cx="8" cy="10"/>
                </a:xfrm>
                <a:prstGeom prst="ellipse">
                  <a:avLst/>
                </a:prstGeom>
                <a:solidFill>
                  <a:srgbClr val="DCDCDC"/>
                </a:solidFill>
                <a:ln w="9525">
                  <a:noFill/>
                  <a:round/>
                  <a:headEnd/>
                  <a:tailEnd/>
                </a:ln>
              </p:spPr>
              <p:txBody>
                <a:bodyPr/>
                <a:lstStyle/>
                <a:p>
                  <a:endParaRPr lang="it-IT"/>
                </a:p>
              </p:txBody>
            </p:sp>
            <p:sp>
              <p:nvSpPr>
                <p:cNvPr id="481235" name="Oval 3027"/>
                <p:cNvSpPr>
                  <a:spLocks noChangeArrowheads="1"/>
                </p:cNvSpPr>
                <p:nvPr/>
              </p:nvSpPr>
              <p:spPr bwMode="auto">
                <a:xfrm>
                  <a:off x="2776" y="1518"/>
                  <a:ext cx="6" cy="6"/>
                </a:xfrm>
                <a:prstGeom prst="ellipse">
                  <a:avLst/>
                </a:prstGeom>
                <a:solidFill>
                  <a:srgbClr val="DCDCDC"/>
                </a:solidFill>
                <a:ln w="9525">
                  <a:noFill/>
                  <a:round/>
                  <a:headEnd/>
                  <a:tailEnd/>
                </a:ln>
              </p:spPr>
              <p:txBody>
                <a:bodyPr/>
                <a:lstStyle/>
                <a:p>
                  <a:endParaRPr lang="it-IT"/>
                </a:p>
              </p:txBody>
            </p:sp>
            <p:sp>
              <p:nvSpPr>
                <p:cNvPr id="481236" name="Oval 3028"/>
                <p:cNvSpPr>
                  <a:spLocks noChangeArrowheads="1"/>
                </p:cNvSpPr>
                <p:nvPr/>
              </p:nvSpPr>
              <p:spPr bwMode="auto">
                <a:xfrm>
                  <a:off x="2776" y="1518"/>
                  <a:ext cx="6" cy="6"/>
                </a:xfrm>
                <a:prstGeom prst="ellipse">
                  <a:avLst/>
                </a:prstGeom>
                <a:solidFill>
                  <a:srgbClr val="DCDCDC"/>
                </a:solidFill>
                <a:ln w="9525">
                  <a:noFill/>
                  <a:round/>
                  <a:headEnd/>
                  <a:tailEnd/>
                </a:ln>
              </p:spPr>
              <p:txBody>
                <a:bodyPr/>
                <a:lstStyle/>
                <a:p>
                  <a:endParaRPr lang="it-IT"/>
                </a:p>
              </p:txBody>
            </p:sp>
            <p:sp>
              <p:nvSpPr>
                <p:cNvPr id="481237" name="Oval 3029"/>
                <p:cNvSpPr>
                  <a:spLocks noChangeArrowheads="1"/>
                </p:cNvSpPr>
                <p:nvPr/>
              </p:nvSpPr>
              <p:spPr bwMode="auto">
                <a:xfrm>
                  <a:off x="2776" y="1518"/>
                  <a:ext cx="4" cy="6"/>
                </a:xfrm>
                <a:prstGeom prst="ellipse">
                  <a:avLst/>
                </a:prstGeom>
                <a:solidFill>
                  <a:srgbClr val="DCDCDC"/>
                </a:solidFill>
                <a:ln w="9525">
                  <a:noFill/>
                  <a:round/>
                  <a:headEnd/>
                  <a:tailEnd/>
                </a:ln>
              </p:spPr>
              <p:txBody>
                <a:bodyPr/>
                <a:lstStyle/>
                <a:p>
                  <a:endParaRPr lang="it-IT"/>
                </a:p>
              </p:txBody>
            </p:sp>
          </p:grpSp>
          <p:sp>
            <p:nvSpPr>
              <p:cNvPr id="481238" name="Oval 3030"/>
              <p:cNvSpPr>
                <a:spLocks noChangeArrowheads="1"/>
              </p:cNvSpPr>
              <p:nvPr/>
            </p:nvSpPr>
            <p:spPr bwMode="auto">
              <a:xfrm>
                <a:off x="2675" y="1423"/>
                <a:ext cx="209" cy="197"/>
              </a:xfrm>
              <a:prstGeom prst="ellipse">
                <a:avLst/>
              </a:prstGeom>
              <a:noFill/>
              <a:ln w="3175">
                <a:solidFill>
                  <a:srgbClr val="000000"/>
                </a:solidFill>
                <a:round/>
                <a:headEnd/>
                <a:tailEnd/>
              </a:ln>
            </p:spPr>
            <p:txBody>
              <a:bodyPr/>
              <a:lstStyle/>
              <a:p>
                <a:endParaRPr lang="it-IT"/>
              </a:p>
            </p:txBody>
          </p:sp>
        </p:grpSp>
        <p:sp>
          <p:nvSpPr>
            <p:cNvPr id="481239" name="Rectangle 3031"/>
            <p:cNvSpPr>
              <a:spLocks noChangeArrowheads="1"/>
            </p:cNvSpPr>
            <p:nvPr/>
          </p:nvSpPr>
          <p:spPr bwMode="auto">
            <a:xfrm>
              <a:off x="2374" y="1983"/>
              <a:ext cx="1929" cy="366"/>
            </a:xfrm>
            <a:prstGeom prst="rect">
              <a:avLst/>
            </a:prstGeom>
            <a:noFill/>
            <a:ln w="9525">
              <a:noFill/>
              <a:miter lim="800000"/>
              <a:headEnd/>
              <a:tailEnd/>
            </a:ln>
          </p:spPr>
          <p:txBody>
            <a:bodyPr/>
            <a:lstStyle/>
            <a:p>
              <a:endParaRPr lang="it-IT"/>
            </a:p>
          </p:txBody>
        </p:sp>
        <p:sp>
          <p:nvSpPr>
            <p:cNvPr id="481240" name="Rectangle 3032"/>
            <p:cNvSpPr>
              <a:spLocks noChangeArrowheads="1"/>
            </p:cNvSpPr>
            <p:nvPr/>
          </p:nvSpPr>
          <p:spPr bwMode="auto">
            <a:xfrm>
              <a:off x="2435" y="2020"/>
              <a:ext cx="1570" cy="106"/>
            </a:xfrm>
            <a:prstGeom prst="rect">
              <a:avLst/>
            </a:prstGeom>
            <a:noFill/>
            <a:ln w="9525">
              <a:noFill/>
              <a:miter lim="800000"/>
              <a:headEnd/>
              <a:tailEnd/>
            </a:ln>
          </p:spPr>
          <p:txBody>
            <a:bodyPr wrap="none" lIns="0" tIns="0" rIns="0" bIns="0">
              <a:spAutoFit/>
            </a:bodyPr>
            <a:lstStyle/>
            <a:p>
              <a:pPr eaLnBrk="1" hangingPunct="1"/>
              <a:r>
                <a:rPr kumimoji="1" lang="it-IT" sz="1100"/>
                <a:t>“Low” tangential fluid velocity increases the</a:t>
              </a:r>
              <a:endParaRPr kumimoji="1" lang="it-IT" sz="1400">
                <a:effectLst>
                  <a:outerShdw blurRad="38100" dist="38100" dir="2700000" algn="tl">
                    <a:srgbClr val="C0C0C0"/>
                  </a:outerShdw>
                </a:effectLst>
              </a:endParaRPr>
            </a:p>
          </p:txBody>
        </p:sp>
        <p:sp>
          <p:nvSpPr>
            <p:cNvPr id="481241" name="Rectangle 3033"/>
            <p:cNvSpPr>
              <a:spLocks noChangeArrowheads="1"/>
            </p:cNvSpPr>
            <p:nvPr/>
          </p:nvSpPr>
          <p:spPr bwMode="auto">
            <a:xfrm>
              <a:off x="2435" y="2121"/>
              <a:ext cx="1854" cy="106"/>
            </a:xfrm>
            <a:prstGeom prst="rect">
              <a:avLst/>
            </a:prstGeom>
            <a:noFill/>
            <a:ln w="9525">
              <a:noFill/>
              <a:miter lim="800000"/>
              <a:headEnd/>
              <a:tailEnd/>
            </a:ln>
          </p:spPr>
          <p:txBody>
            <a:bodyPr wrap="none" lIns="0" tIns="0" rIns="0" bIns="0">
              <a:spAutoFit/>
            </a:bodyPr>
            <a:lstStyle/>
            <a:p>
              <a:pPr eaLnBrk="1" hangingPunct="1"/>
              <a:r>
                <a:rPr kumimoji="1" lang="it-IT" sz="1100"/>
                <a:t>thickness of the molecular gel layer at the membrane</a:t>
              </a:r>
              <a:endParaRPr kumimoji="1" lang="it-IT" sz="1400">
                <a:effectLst>
                  <a:outerShdw blurRad="38100" dist="38100" dir="2700000" algn="tl">
                    <a:srgbClr val="C0C0C0"/>
                  </a:outerShdw>
                </a:effectLst>
              </a:endParaRPr>
            </a:p>
          </p:txBody>
        </p:sp>
        <p:sp>
          <p:nvSpPr>
            <p:cNvPr id="481242" name="Rectangle 3034"/>
            <p:cNvSpPr>
              <a:spLocks noChangeArrowheads="1"/>
            </p:cNvSpPr>
            <p:nvPr/>
          </p:nvSpPr>
          <p:spPr bwMode="auto">
            <a:xfrm>
              <a:off x="2435" y="2223"/>
              <a:ext cx="275" cy="106"/>
            </a:xfrm>
            <a:prstGeom prst="rect">
              <a:avLst/>
            </a:prstGeom>
            <a:noFill/>
            <a:ln w="9525">
              <a:noFill/>
              <a:miter lim="800000"/>
              <a:headEnd/>
              <a:tailEnd/>
            </a:ln>
          </p:spPr>
          <p:txBody>
            <a:bodyPr wrap="none" lIns="0" tIns="0" rIns="0" bIns="0">
              <a:spAutoFit/>
            </a:bodyPr>
            <a:lstStyle/>
            <a:p>
              <a:pPr eaLnBrk="1" hangingPunct="1"/>
              <a:r>
                <a:rPr kumimoji="1" lang="it-IT" sz="1100"/>
                <a:t>surface.</a:t>
              </a:r>
              <a:endParaRPr kumimoji="1" lang="it-IT" sz="1400">
                <a:effectLst>
                  <a:outerShdw blurRad="38100" dist="38100" dir="2700000" algn="tl">
                    <a:srgbClr val="C0C0C0"/>
                  </a:outerShdw>
                </a:effectLst>
              </a:endParaRPr>
            </a:p>
          </p:txBody>
        </p:sp>
      </p:grpSp>
      <p:grpSp>
        <p:nvGrpSpPr>
          <p:cNvPr id="481243" name="Group 3035"/>
          <p:cNvGrpSpPr>
            <a:grpSpLocks/>
          </p:cNvGrpSpPr>
          <p:nvPr/>
        </p:nvGrpSpPr>
        <p:grpSpPr bwMode="auto">
          <a:xfrm>
            <a:off x="1262063" y="2773363"/>
            <a:ext cx="1127125" cy="106362"/>
            <a:chOff x="1613" y="1899"/>
            <a:chExt cx="710" cy="67"/>
          </a:xfrm>
        </p:grpSpPr>
        <p:sp>
          <p:nvSpPr>
            <p:cNvPr id="481244" name="Line 3036"/>
            <p:cNvSpPr>
              <a:spLocks noChangeShapeType="1"/>
            </p:cNvSpPr>
            <p:nvPr/>
          </p:nvSpPr>
          <p:spPr bwMode="auto">
            <a:xfrm>
              <a:off x="1613" y="1932"/>
              <a:ext cx="647" cy="1"/>
            </a:xfrm>
            <a:prstGeom prst="line">
              <a:avLst/>
            </a:prstGeom>
            <a:noFill/>
            <a:ln w="9525">
              <a:solidFill>
                <a:schemeClr val="tx1"/>
              </a:solidFill>
              <a:round/>
              <a:headEnd/>
              <a:tailEnd/>
            </a:ln>
          </p:spPr>
          <p:txBody>
            <a:bodyPr/>
            <a:lstStyle/>
            <a:p>
              <a:endParaRPr lang="it-IT"/>
            </a:p>
          </p:txBody>
        </p:sp>
        <p:sp>
          <p:nvSpPr>
            <p:cNvPr id="481245" name="Freeform 3037"/>
            <p:cNvSpPr>
              <a:spLocks/>
            </p:cNvSpPr>
            <p:nvPr/>
          </p:nvSpPr>
          <p:spPr bwMode="auto">
            <a:xfrm>
              <a:off x="2258" y="1899"/>
              <a:ext cx="65" cy="67"/>
            </a:xfrm>
            <a:custGeom>
              <a:avLst/>
              <a:gdLst/>
              <a:ahLst/>
              <a:cxnLst>
                <a:cxn ang="0">
                  <a:pos x="0" y="67"/>
                </a:cxn>
                <a:cxn ang="0">
                  <a:pos x="65" y="33"/>
                </a:cxn>
                <a:cxn ang="0">
                  <a:pos x="0" y="0"/>
                </a:cxn>
                <a:cxn ang="0">
                  <a:pos x="0" y="67"/>
                </a:cxn>
              </a:cxnLst>
              <a:rect l="0" t="0" r="r" b="b"/>
              <a:pathLst>
                <a:path w="65" h="67">
                  <a:moveTo>
                    <a:pt x="0" y="67"/>
                  </a:moveTo>
                  <a:lnTo>
                    <a:pt x="65" y="33"/>
                  </a:lnTo>
                  <a:lnTo>
                    <a:pt x="0" y="0"/>
                  </a:lnTo>
                  <a:lnTo>
                    <a:pt x="0" y="67"/>
                  </a:lnTo>
                  <a:close/>
                </a:path>
              </a:pathLst>
            </a:custGeom>
            <a:solidFill>
              <a:srgbClr val="000000"/>
            </a:solidFill>
            <a:ln w="9525">
              <a:solidFill>
                <a:schemeClr val="tx1"/>
              </a:solidFill>
              <a:round/>
              <a:headEnd/>
              <a:tailEnd/>
            </a:ln>
          </p:spPr>
          <p:txBody>
            <a:bodyPr/>
            <a:lstStyle/>
            <a:p>
              <a:endParaRPr lang="it-IT"/>
            </a:p>
          </p:txBody>
        </p:sp>
      </p:grpSp>
      <p:grpSp>
        <p:nvGrpSpPr>
          <p:cNvPr id="481246" name="Group 3038"/>
          <p:cNvGrpSpPr>
            <a:grpSpLocks/>
          </p:cNvGrpSpPr>
          <p:nvPr/>
        </p:nvGrpSpPr>
        <p:grpSpPr bwMode="auto">
          <a:xfrm>
            <a:off x="1262063" y="2370138"/>
            <a:ext cx="1127125" cy="106362"/>
            <a:chOff x="1613" y="1645"/>
            <a:chExt cx="710" cy="67"/>
          </a:xfrm>
        </p:grpSpPr>
        <p:sp>
          <p:nvSpPr>
            <p:cNvPr id="481247" name="Line 3039"/>
            <p:cNvSpPr>
              <a:spLocks noChangeShapeType="1"/>
            </p:cNvSpPr>
            <p:nvPr/>
          </p:nvSpPr>
          <p:spPr bwMode="auto">
            <a:xfrm>
              <a:off x="1613" y="1678"/>
              <a:ext cx="647" cy="1"/>
            </a:xfrm>
            <a:prstGeom prst="line">
              <a:avLst/>
            </a:prstGeom>
            <a:noFill/>
            <a:ln w="9525">
              <a:solidFill>
                <a:schemeClr val="tx1"/>
              </a:solidFill>
              <a:round/>
              <a:headEnd/>
              <a:tailEnd/>
            </a:ln>
          </p:spPr>
          <p:txBody>
            <a:bodyPr/>
            <a:lstStyle/>
            <a:p>
              <a:endParaRPr lang="it-IT"/>
            </a:p>
          </p:txBody>
        </p:sp>
        <p:sp>
          <p:nvSpPr>
            <p:cNvPr id="481248" name="Freeform 3040"/>
            <p:cNvSpPr>
              <a:spLocks/>
            </p:cNvSpPr>
            <p:nvPr/>
          </p:nvSpPr>
          <p:spPr bwMode="auto">
            <a:xfrm>
              <a:off x="2258" y="1645"/>
              <a:ext cx="65" cy="67"/>
            </a:xfrm>
            <a:custGeom>
              <a:avLst/>
              <a:gdLst/>
              <a:ahLst/>
              <a:cxnLst>
                <a:cxn ang="0">
                  <a:pos x="0" y="67"/>
                </a:cxn>
                <a:cxn ang="0">
                  <a:pos x="65" y="33"/>
                </a:cxn>
                <a:cxn ang="0">
                  <a:pos x="0" y="0"/>
                </a:cxn>
                <a:cxn ang="0">
                  <a:pos x="0" y="67"/>
                </a:cxn>
              </a:cxnLst>
              <a:rect l="0" t="0" r="r" b="b"/>
              <a:pathLst>
                <a:path w="65" h="67">
                  <a:moveTo>
                    <a:pt x="0" y="67"/>
                  </a:moveTo>
                  <a:lnTo>
                    <a:pt x="65" y="33"/>
                  </a:lnTo>
                  <a:lnTo>
                    <a:pt x="0" y="0"/>
                  </a:lnTo>
                  <a:lnTo>
                    <a:pt x="0" y="67"/>
                  </a:lnTo>
                  <a:close/>
                </a:path>
              </a:pathLst>
            </a:custGeom>
            <a:solidFill>
              <a:srgbClr val="000000"/>
            </a:solidFill>
            <a:ln w="9525">
              <a:solidFill>
                <a:schemeClr val="tx1"/>
              </a:solidFill>
              <a:round/>
              <a:headEnd/>
              <a:tailEnd/>
            </a:ln>
          </p:spPr>
          <p:txBody>
            <a:bodyPr/>
            <a:lstStyle/>
            <a:p>
              <a:endParaRPr lang="it-IT"/>
            </a:p>
          </p:txBody>
        </p:sp>
      </p:grpSp>
      <p:grpSp>
        <p:nvGrpSpPr>
          <p:cNvPr id="481249" name="Group 3041"/>
          <p:cNvGrpSpPr>
            <a:grpSpLocks/>
          </p:cNvGrpSpPr>
          <p:nvPr/>
        </p:nvGrpSpPr>
        <p:grpSpPr bwMode="auto">
          <a:xfrm>
            <a:off x="1262063" y="1646238"/>
            <a:ext cx="1127125" cy="104775"/>
            <a:chOff x="1613" y="1189"/>
            <a:chExt cx="710" cy="66"/>
          </a:xfrm>
        </p:grpSpPr>
        <p:sp>
          <p:nvSpPr>
            <p:cNvPr id="481250" name="Line 3042"/>
            <p:cNvSpPr>
              <a:spLocks noChangeShapeType="1"/>
            </p:cNvSpPr>
            <p:nvPr/>
          </p:nvSpPr>
          <p:spPr bwMode="auto">
            <a:xfrm>
              <a:off x="1613" y="1221"/>
              <a:ext cx="647" cy="1"/>
            </a:xfrm>
            <a:prstGeom prst="line">
              <a:avLst/>
            </a:prstGeom>
            <a:noFill/>
            <a:ln w="9525">
              <a:solidFill>
                <a:schemeClr val="tx1"/>
              </a:solidFill>
              <a:round/>
              <a:headEnd/>
              <a:tailEnd/>
            </a:ln>
          </p:spPr>
          <p:txBody>
            <a:bodyPr/>
            <a:lstStyle/>
            <a:p>
              <a:endParaRPr lang="it-IT"/>
            </a:p>
          </p:txBody>
        </p:sp>
        <p:sp>
          <p:nvSpPr>
            <p:cNvPr id="481251" name="Freeform 3043"/>
            <p:cNvSpPr>
              <a:spLocks/>
            </p:cNvSpPr>
            <p:nvPr/>
          </p:nvSpPr>
          <p:spPr bwMode="auto">
            <a:xfrm>
              <a:off x="2258" y="1189"/>
              <a:ext cx="65" cy="66"/>
            </a:xfrm>
            <a:custGeom>
              <a:avLst/>
              <a:gdLst/>
              <a:ahLst/>
              <a:cxnLst>
                <a:cxn ang="0">
                  <a:pos x="0" y="66"/>
                </a:cxn>
                <a:cxn ang="0">
                  <a:pos x="65" y="32"/>
                </a:cxn>
                <a:cxn ang="0">
                  <a:pos x="0" y="0"/>
                </a:cxn>
                <a:cxn ang="0">
                  <a:pos x="0" y="66"/>
                </a:cxn>
              </a:cxnLst>
              <a:rect l="0" t="0" r="r" b="b"/>
              <a:pathLst>
                <a:path w="65" h="66">
                  <a:moveTo>
                    <a:pt x="0" y="66"/>
                  </a:moveTo>
                  <a:lnTo>
                    <a:pt x="65" y="32"/>
                  </a:lnTo>
                  <a:lnTo>
                    <a:pt x="0" y="0"/>
                  </a:lnTo>
                  <a:lnTo>
                    <a:pt x="0" y="66"/>
                  </a:lnTo>
                  <a:close/>
                </a:path>
              </a:pathLst>
            </a:custGeom>
            <a:solidFill>
              <a:srgbClr val="000000"/>
            </a:solidFill>
            <a:ln w="9525">
              <a:solidFill>
                <a:schemeClr val="tx1"/>
              </a:solidFill>
              <a:round/>
              <a:headEnd/>
              <a:tailEnd/>
            </a:ln>
          </p:spPr>
          <p:txBody>
            <a:bodyPr/>
            <a:lstStyle/>
            <a:p>
              <a:endParaRPr lang="it-IT"/>
            </a:p>
          </p:txBody>
        </p:sp>
      </p:grpSp>
      <p:sp>
        <p:nvSpPr>
          <p:cNvPr id="481252" name="Rectangle 3044"/>
          <p:cNvSpPr>
            <a:spLocks noChangeArrowheads="1"/>
          </p:cNvSpPr>
          <p:nvPr/>
        </p:nvSpPr>
        <p:spPr bwMode="auto">
          <a:xfrm>
            <a:off x="1101725" y="2503488"/>
            <a:ext cx="968375" cy="292100"/>
          </a:xfrm>
          <a:prstGeom prst="rect">
            <a:avLst/>
          </a:prstGeom>
          <a:noFill/>
          <a:ln w="9525">
            <a:noFill/>
            <a:miter lim="800000"/>
            <a:headEnd/>
            <a:tailEnd/>
          </a:ln>
        </p:spPr>
        <p:txBody>
          <a:bodyPr/>
          <a:lstStyle/>
          <a:p>
            <a:endParaRPr lang="it-IT"/>
          </a:p>
        </p:txBody>
      </p:sp>
      <p:sp>
        <p:nvSpPr>
          <p:cNvPr id="481253" name="Rectangle 3045"/>
          <p:cNvSpPr>
            <a:spLocks noChangeArrowheads="1"/>
          </p:cNvSpPr>
          <p:nvPr/>
        </p:nvSpPr>
        <p:spPr bwMode="auto">
          <a:xfrm>
            <a:off x="1271588" y="2562225"/>
            <a:ext cx="714375" cy="198438"/>
          </a:xfrm>
          <a:prstGeom prst="rect">
            <a:avLst/>
          </a:prstGeom>
          <a:noFill/>
          <a:ln w="9525">
            <a:noFill/>
            <a:miter lim="800000"/>
            <a:headEnd/>
            <a:tailEnd/>
          </a:ln>
        </p:spPr>
        <p:txBody>
          <a:bodyPr wrap="none" lIns="0" tIns="0" rIns="0" bIns="0">
            <a:spAutoFit/>
          </a:bodyPr>
          <a:lstStyle/>
          <a:p>
            <a:pPr eaLnBrk="1" hangingPunct="1"/>
            <a:r>
              <a:rPr kumimoji="1" lang="it-IT" sz="1300"/>
              <a:t>Membrane</a:t>
            </a:r>
            <a:endParaRPr kumimoji="1" lang="it-IT" sz="1400">
              <a:effectLst>
                <a:outerShdw blurRad="38100" dist="38100" dir="2700000" algn="tl">
                  <a:srgbClr val="C0C0C0"/>
                </a:outerShdw>
              </a:effectLst>
            </a:endParaRPr>
          </a:p>
        </p:txBody>
      </p:sp>
      <p:sp>
        <p:nvSpPr>
          <p:cNvPr id="481254" name="Rectangle 3046"/>
          <p:cNvSpPr>
            <a:spLocks noChangeArrowheads="1"/>
          </p:cNvSpPr>
          <p:nvPr/>
        </p:nvSpPr>
        <p:spPr bwMode="auto">
          <a:xfrm>
            <a:off x="457200" y="2019300"/>
            <a:ext cx="1692275" cy="292100"/>
          </a:xfrm>
          <a:prstGeom prst="rect">
            <a:avLst/>
          </a:prstGeom>
          <a:noFill/>
          <a:ln w="9525">
            <a:noFill/>
            <a:miter lim="800000"/>
            <a:headEnd/>
            <a:tailEnd/>
          </a:ln>
        </p:spPr>
        <p:txBody>
          <a:bodyPr/>
          <a:lstStyle/>
          <a:p>
            <a:endParaRPr lang="it-IT"/>
          </a:p>
        </p:txBody>
      </p:sp>
      <p:sp>
        <p:nvSpPr>
          <p:cNvPr id="481255" name="Rectangle 3047"/>
          <p:cNvSpPr>
            <a:spLocks noChangeArrowheads="1"/>
          </p:cNvSpPr>
          <p:nvPr/>
        </p:nvSpPr>
        <p:spPr bwMode="auto">
          <a:xfrm>
            <a:off x="914400" y="2130425"/>
            <a:ext cx="1403350" cy="198438"/>
          </a:xfrm>
          <a:prstGeom prst="rect">
            <a:avLst/>
          </a:prstGeom>
          <a:noFill/>
          <a:ln w="9525">
            <a:noFill/>
            <a:miter lim="800000"/>
            <a:headEnd/>
            <a:tailEnd/>
          </a:ln>
        </p:spPr>
        <p:txBody>
          <a:bodyPr wrap="none" lIns="0" tIns="0" rIns="0" bIns="0">
            <a:spAutoFit/>
          </a:bodyPr>
          <a:lstStyle/>
          <a:p>
            <a:pPr eaLnBrk="1" hangingPunct="1"/>
            <a:r>
              <a:rPr kumimoji="1" lang="it-IT" sz="1300"/>
              <a:t>Molecular (gel layer)</a:t>
            </a:r>
            <a:endParaRPr kumimoji="1" lang="it-IT" sz="1400">
              <a:effectLst>
                <a:outerShdw blurRad="38100" dist="38100" dir="2700000" algn="tl">
                  <a:srgbClr val="C0C0C0"/>
                </a:outerShdw>
              </a:effectLst>
            </a:endParaRPr>
          </a:p>
        </p:txBody>
      </p:sp>
      <p:sp>
        <p:nvSpPr>
          <p:cNvPr id="481256" name="Rectangle 3048"/>
          <p:cNvSpPr>
            <a:spLocks noChangeArrowheads="1"/>
          </p:cNvSpPr>
          <p:nvPr/>
        </p:nvSpPr>
        <p:spPr bwMode="auto">
          <a:xfrm>
            <a:off x="538163" y="1374775"/>
            <a:ext cx="1692275" cy="292100"/>
          </a:xfrm>
          <a:prstGeom prst="rect">
            <a:avLst/>
          </a:prstGeom>
          <a:noFill/>
          <a:ln w="9525">
            <a:noFill/>
            <a:miter lim="800000"/>
            <a:headEnd/>
            <a:tailEnd/>
          </a:ln>
        </p:spPr>
        <p:txBody>
          <a:bodyPr/>
          <a:lstStyle/>
          <a:p>
            <a:endParaRPr lang="it-IT"/>
          </a:p>
        </p:txBody>
      </p:sp>
      <p:sp>
        <p:nvSpPr>
          <p:cNvPr id="481257" name="Rectangle 3049"/>
          <p:cNvSpPr>
            <a:spLocks noChangeArrowheads="1"/>
          </p:cNvSpPr>
          <p:nvPr/>
        </p:nvSpPr>
        <p:spPr bwMode="auto">
          <a:xfrm>
            <a:off x="1079500" y="1433513"/>
            <a:ext cx="1076325" cy="198437"/>
          </a:xfrm>
          <a:prstGeom prst="rect">
            <a:avLst/>
          </a:prstGeom>
          <a:noFill/>
          <a:ln w="9525">
            <a:noFill/>
            <a:miter lim="800000"/>
            <a:headEnd/>
            <a:tailEnd/>
          </a:ln>
        </p:spPr>
        <p:txBody>
          <a:bodyPr wrap="none" lIns="0" tIns="0" rIns="0" bIns="0">
            <a:spAutoFit/>
          </a:bodyPr>
          <a:lstStyle/>
          <a:p>
            <a:pPr eaLnBrk="1" hangingPunct="1"/>
            <a:r>
              <a:rPr kumimoji="1" lang="it-IT" sz="1300"/>
              <a:t>Process solution</a:t>
            </a:r>
            <a:endParaRPr kumimoji="1" lang="it-IT" sz="1400">
              <a:effectLst>
                <a:outerShdw blurRad="38100" dist="38100" dir="2700000" algn="tl">
                  <a:srgbClr val="C0C0C0"/>
                </a:outerShdw>
              </a:effectLst>
            </a:endParaRPr>
          </a:p>
        </p:txBody>
      </p:sp>
      <p:sp>
        <p:nvSpPr>
          <p:cNvPr id="481258" name="Rectangle 3050"/>
          <p:cNvSpPr>
            <a:spLocks noChangeArrowheads="1"/>
          </p:cNvSpPr>
          <p:nvPr/>
        </p:nvSpPr>
        <p:spPr bwMode="auto">
          <a:xfrm>
            <a:off x="2590800" y="3810000"/>
            <a:ext cx="3060700" cy="1638300"/>
          </a:xfrm>
          <a:prstGeom prst="rect">
            <a:avLst/>
          </a:prstGeom>
          <a:solidFill>
            <a:srgbClr val="00FFFF"/>
          </a:solidFill>
          <a:ln w="9525">
            <a:noFill/>
            <a:miter lim="800000"/>
            <a:headEnd/>
            <a:tailEnd/>
          </a:ln>
        </p:spPr>
        <p:txBody>
          <a:bodyPr/>
          <a:lstStyle/>
          <a:p>
            <a:endParaRPr lang="it-IT"/>
          </a:p>
        </p:txBody>
      </p:sp>
      <p:grpSp>
        <p:nvGrpSpPr>
          <p:cNvPr id="481259" name="Group 3051"/>
          <p:cNvGrpSpPr>
            <a:grpSpLocks/>
          </p:cNvGrpSpPr>
          <p:nvPr/>
        </p:nvGrpSpPr>
        <p:grpSpPr bwMode="auto">
          <a:xfrm>
            <a:off x="2746375" y="5184775"/>
            <a:ext cx="331788" cy="312738"/>
            <a:chOff x="2472" y="3305"/>
            <a:chExt cx="209" cy="197"/>
          </a:xfrm>
        </p:grpSpPr>
        <p:grpSp>
          <p:nvGrpSpPr>
            <p:cNvPr id="481260" name="Group 3052"/>
            <p:cNvGrpSpPr>
              <a:grpSpLocks/>
            </p:cNvGrpSpPr>
            <p:nvPr/>
          </p:nvGrpSpPr>
          <p:grpSpPr bwMode="auto">
            <a:xfrm>
              <a:off x="2472" y="3305"/>
              <a:ext cx="209" cy="197"/>
              <a:chOff x="2472" y="3305"/>
              <a:chExt cx="209" cy="197"/>
            </a:xfrm>
          </p:grpSpPr>
          <p:sp>
            <p:nvSpPr>
              <p:cNvPr id="481261" name="Oval 3053"/>
              <p:cNvSpPr>
                <a:spLocks noChangeArrowheads="1"/>
              </p:cNvSpPr>
              <p:nvPr/>
            </p:nvSpPr>
            <p:spPr bwMode="auto">
              <a:xfrm>
                <a:off x="2472" y="3305"/>
                <a:ext cx="209" cy="197"/>
              </a:xfrm>
              <a:prstGeom prst="ellipse">
                <a:avLst/>
              </a:prstGeom>
              <a:solidFill>
                <a:srgbClr val="000000"/>
              </a:solidFill>
              <a:ln w="9525">
                <a:noFill/>
                <a:round/>
                <a:headEnd/>
                <a:tailEnd/>
              </a:ln>
            </p:spPr>
            <p:txBody>
              <a:bodyPr/>
              <a:lstStyle/>
              <a:p>
                <a:endParaRPr lang="it-IT"/>
              </a:p>
            </p:txBody>
          </p:sp>
          <p:sp>
            <p:nvSpPr>
              <p:cNvPr id="481262" name="Oval 3054"/>
              <p:cNvSpPr>
                <a:spLocks noChangeArrowheads="1"/>
              </p:cNvSpPr>
              <p:nvPr/>
            </p:nvSpPr>
            <p:spPr bwMode="auto">
              <a:xfrm>
                <a:off x="2474" y="3307"/>
                <a:ext cx="205" cy="193"/>
              </a:xfrm>
              <a:prstGeom prst="ellipse">
                <a:avLst/>
              </a:prstGeom>
              <a:solidFill>
                <a:srgbClr val="090909"/>
              </a:solidFill>
              <a:ln w="9525">
                <a:noFill/>
                <a:round/>
                <a:headEnd/>
                <a:tailEnd/>
              </a:ln>
            </p:spPr>
            <p:txBody>
              <a:bodyPr/>
              <a:lstStyle/>
              <a:p>
                <a:endParaRPr lang="it-IT"/>
              </a:p>
            </p:txBody>
          </p:sp>
          <p:sp>
            <p:nvSpPr>
              <p:cNvPr id="481263" name="Oval 3055"/>
              <p:cNvSpPr>
                <a:spLocks noChangeArrowheads="1"/>
              </p:cNvSpPr>
              <p:nvPr/>
            </p:nvSpPr>
            <p:spPr bwMode="auto">
              <a:xfrm>
                <a:off x="2474" y="3307"/>
                <a:ext cx="205" cy="193"/>
              </a:xfrm>
              <a:prstGeom prst="ellipse">
                <a:avLst/>
              </a:prstGeom>
              <a:solidFill>
                <a:srgbClr val="0D0D0D"/>
              </a:solidFill>
              <a:ln w="9525">
                <a:noFill/>
                <a:round/>
                <a:headEnd/>
                <a:tailEnd/>
              </a:ln>
            </p:spPr>
            <p:txBody>
              <a:bodyPr/>
              <a:lstStyle/>
              <a:p>
                <a:endParaRPr lang="it-IT"/>
              </a:p>
            </p:txBody>
          </p:sp>
          <p:sp>
            <p:nvSpPr>
              <p:cNvPr id="481264" name="Oval 3056"/>
              <p:cNvSpPr>
                <a:spLocks noChangeArrowheads="1"/>
              </p:cNvSpPr>
              <p:nvPr/>
            </p:nvSpPr>
            <p:spPr bwMode="auto">
              <a:xfrm>
                <a:off x="2474" y="3307"/>
                <a:ext cx="203" cy="193"/>
              </a:xfrm>
              <a:prstGeom prst="ellipse">
                <a:avLst/>
              </a:prstGeom>
              <a:solidFill>
                <a:srgbClr val="101010"/>
              </a:solidFill>
              <a:ln w="9525">
                <a:noFill/>
                <a:round/>
                <a:headEnd/>
                <a:tailEnd/>
              </a:ln>
            </p:spPr>
            <p:txBody>
              <a:bodyPr/>
              <a:lstStyle/>
              <a:p>
                <a:endParaRPr lang="it-IT"/>
              </a:p>
            </p:txBody>
          </p:sp>
          <p:sp>
            <p:nvSpPr>
              <p:cNvPr id="481265" name="Oval 3057"/>
              <p:cNvSpPr>
                <a:spLocks noChangeArrowheads="1"/>
              </p:cNvSpPr>
              <p:nvPr/>
            </p:nvSpPr>
            <p:spPr bwMode="auto">
              <a:xfrm>
                <a:off x="2476" y="3309"/>
                <a:ext cx="201" cy="189"/>
              </a:xfrm>
              <a:prstGeom prst="ellipse">
                <a:avLst/>
              </a:prstGeom>
              <a:solidFill>
                <a:srgbClr val="131313"/>
              </a:solidFill>
              <a:ln w="9525">
                <a:noFill/>
                <a:round/>
                <a:headEnd/>
                <a:tailEnd/>
              </a:ln>
            </p:spPr>
            <p:txBody>
              <a:bodyPr/>
              <a:lstStyle/>
              <a:p>
                <a:endParaRPr lang="it-IT"/>
              </a:p>
            </p:txBody>
          </p:sp>
          <p:sp>
            <p:nvSpPr>
              <p:cNvPr id="481266" name="Oval 3058"/>
              <p:cNvSpPr>
                <a:spLocks noChangeArrowheads="1"/>
              </p:cNvSpPr>
              <p:nvPr/>
            </p:nvSpPr>
            <p:spPr bwMode="auto">
              <a:xfrm>
                <a:off x="2476" y="3309"/>
                <a:ext cx="201" cy="189"/>
              </a:xfrm>
              <a:prstGeom prst="ellipse">
                <a:avLst/>
              </a:prstGeom>
              <a:solidFill>
                <a:srgbClr val="161616"/>
              </a:solidFill>
              <a:ln w="9525">
                <a:noFill/>
                <a:round/>
                <a:headEnd/>
                <a:tailEnd/>
              </a:ln>
            </p:spPr>
            <p:txBody>
              <a:bodyPr/>
              <a:lstStyle/>
              <a:p>
                <a:endParaRPr lang="it-IT"/>
              </a:p>
            </p:txBody>
          </p:sp>
          <p:sp>
            <p:nvSpPr>
              <p:cNvPr id="481267" name="Oval 3059"/>
              <p:cNvSpPr>
                <a:spLocks noChangeArrowheads="1"/>
              </p:cNvSpPr>
              <p:nvPr/>
            </p:nvSpPr>
            <p:spPr bwMode="auto">
              <a:xfrm>
                <a:off x="2478" y="3311"/>
                <a:ext cx="197" cy="185"/>
              </a:xfrm>
              <a:prstGeom prst="ellipse">
                <a:avLst/>
              </a:prstGeom>
              <a:solidFill>
                <a:srgbClr val="191919"/>
              </a:solidFill>
              <a:ln w="9525">
                <a:noFill/>
                <a:round/>
                <a:headEnd/>
                <a:tailEnd/>
              </a:ln>
            </p:spPr>
            <p:txBody>
              <a:bodyPr/>
              <a:lstStyle/>
              <a:p>
                <a:endParaRPr lang="it-IT"/>
              </a:p>
            </p:txBody>
          </p:sp>
          <p:sp>
            <p:nvSpPr>
              <p:cNvPr id="481268" name="Oval 3060"/>
              <p:cNvSpPr>
                <a:spLocks noChangeArrowheads="1"/>
              </p:cNvSpPr>
              <p:nvPr/>
            </p:nvSpPr>
            <p:spPr bwMode="auto">
              <a:xfrm>
                <a:off x="2478" y="3311"/>
                <a:ext cx="197" cy="185"/>
              </a:xfrm>
              <a:prstGeom prst="ellipse">
                <a:avLst/>
              </a:prstGeom>
              <a:solidFill>
                <a:srgbClr val="1B1B1B"/>
              </a:solidFill>
              <a:ln w="9525">
                <a:noFill/>
                <a:round/>
                <a:headEnd/>
                <a:tailEnd/>
              </a:ln>
            </p:spPr>
            <p:txBody>
              <a:bodyPr/>
              <a:lstStyle/>
              <a:p>
                <a:endParaRPr lang="it-IT"/>
              </a:p>
            </p:txBody>
          </p:sp>
          <p:sp>
            <p:nvSpPr>
              <p:cNvPr id="481269" name="Oval 3061"/>
              <p:cNvSpPr>
                <a:spLocks noChangeArrowheads="1"/>
              </p:cNvSpPr>
              <p:nvPr/>
            </p:nvSpPr>
            <p:spPr bwMode="auto">
              <a:xfrm>
                <a:off x="2478" y="3311"/>
                <a:ext cx="197" cy="185"/>
              </a:xfrm>
              <a:prstGeom prst="ellipse">
                <a:avLst/>
              </a:prstGeom>
              <a:solidFill>
                <a:srgbClr val="1D1D1D"/>
              </a:solidFill>
              <a:ln w="9525">
                <a:noFill/>
                <a:round/>
                <a:headEnd/>
                <a:tailEnd/>
              </a:ln>
            </p:spPr>
            <p:txBody>
              <a:bodyPr/>
              <a:lstStyle/>
              <a:p>
                <a:endParaRPr lang="it-IT"/>
              </a:p>
            </p:txBody>
          </p:sp>
          <p:sp>
            <p:nvSpPr>
              <p:cNvPr id="481270" name="Oval 3062"/>
              <p:cNvSpPr>
                <a:spLocks noChangeArrowheads="1"/>
              </p:cNvSpPr>
              <p:nvPr/>
            </p:nvSpPr>
            <p:spPr bwMode="auto">
              <a:xfrm>
                <a:off x="2480" y="3313"/>
                <a:ext cx="193" cy="181"/>
              </a:xfrm>
              <a:prstGeom prst="ellipse">
                <a:avLst/>
              </a:prstGeom>
              <a:solidFill>
                <a:srgbClr val="202020"/>
              </a:solidFill>
              <a:ln w="9525">
                <a:noFill/>
                <a:round/>
                <a:headEnd/>
                <a:tailEnd/>
              </a:ln>
            </p:spPr>
            <p:txBody>
              <a:bodyPr/>
              <a:lstStyle/>
              <a:p>
                <a:endParaRPr lang="it-IT"/>
              </a:p>
            </p:txBody>
          </p:sp>
          <p:sp>
            <p:nvSpPr>
              <p:cNvPr id="481271" name="Oval 3063"/>
              <p:cNvSpPr>
                <a:spLocks noChangeArrowheads="1"/>
              </p:cNvSpPr>
              <p:nvPr/>
            </p:nvSpPr>
            <p:spPr bwMode="auto">
              <a:xfrm>
                <a:off x="2480" y="3313"/>
                <a:ext cx="193" cy="181"/>
              </a:xfrm>
              <a:prstGeom prst="ellipse">
                <a:avLst/>
              </a:prstGeom>
              <a:solidFill>
                <a:srgbClr val="222222"/>
              </a:solidFill>
              <a:ln w="9525">
                <a:noFill/>
                <a:round/>
                <a:headEnd/>
                <a:tailEnd/>
              </a:ln>
            </p:spPr>
            <p:txBody>
              <a:bodyPr/>
              <a:lstStyle/>
              <a:p>
                <a:endParaRPr lang="it-IT"/>
              </a:p>
            </p:txBody>
          </p:sp>
          <p:sp>
            <p:nvSpPr>
              <p:cNvPr id="481272" name="Oval 3064"/>
              <p:cNvSpPr>
                <a:spLocks noChangeArrowheads="1"/>
              </p:cNvSpPr>
              <p:nvPr/>
            </p:nvSpPr>
            <p:spPr bwMode="auto">
              <a:xfrm>
                <a:off x="2482" y="3313"/>
                <a:ext cx="188" cy="181"/>
              </a:xfrm>
              <a:prstGeom prst="ellipse">
                <a:avLst/>
              </a:prstGeom>
              <a:solidFill>
                <a:srgbClr val="242424"/>
              </a:solidFill>
              <a:ln w="9525">
                <a:noFill/>
                <a:round/>
                <a:headEnd/>
                <a:tailEnd/>
              </a:ln>
            </p:spPr>
            <p:txBody>
              <a:bodyPr/>
              <a:lstStyle/>
              <a:p>
                <a:endParaRPr lang="it-IT"/>
              </a:p>
            </p:txBody>
          </p:sp>
          <p:sp>
            <p:nvSpPr>
              <p:cNvPr id="481273" name="Oval 3065"/>
              <p:cNvSpPr>
                <a:spLocks noChangeArrowheads="1"/>
              </p:cNvSpPr>
              <p:nvPr/>
            </p:nvSpPr>
            <p:spPr bwMode="auto">
              <a:xfrm>
                <a:off x="2482" y="3315"/>
                <a:ext cx="188" cy="177"/>
              </a:xfrm>
              <a:prstGeom prst="ellipse">
                <a:avLst/>
              </a:prstGeom>
              <a:solidFill>
                <a:srgbClr val="262626"/>
              </a:solidFill>
              <a:ln w="9525">
                <a:noFill/>
                <a:round/>
                <a:headEnd/>
                <a:tailEnd/>
              </a:ln>
            </p:spPr>
            <p:txBody>
              <a:bodyPr/>
              <a:lstStyle/>
              <a:p>
                <a:endParaRPr lang="it-IT"/>
              </a:p>
            </p:txBody>
          </p:sp>
          <p:sp>
            <p:nvSpPr>
              <p:cNvPr id="481274" name="Oval 3066"/>
              <p:cNvSpPr>
                <a:spLocks noChangeArrowheads="1"/>
              </p:cNvSpPr>
              <p:nvPr/>
            </p:nvSpPr>
            <p:spPr bwMode="auto">
              <a:xfrm>
                <a:off x="2482" y="3315"/>
                <a:ext cx="186" cy="177"/>
              </a:xfrm>
              <a:prstGeom prst="ellipse">
                <a:avLst/>
              </a:prstGeom>
              <a:solidFill>
                <a:srgbClr val="292929"/>
              </a:solidFill>
              <a:ln w="9525">
                <a:noFill/>
                <a:round/>
                <a:headEnd/>
                <a:tailEnd/>
              </a:ln>
            </p:spPr>
            <p:txBody>
              <a:bodyPr/>
              <a:lstStyle/>
              <a:p>
                <a:endParaRPr lang="it-IT"/>
              </a:p>
            </p:txBody>
          </p:sp>
          <p:sp>
            <p:nvSpPr>
              <p:cNvPr id="481275" name="Oval 3067"/>
              <p:cNvSpPr>
                <a:spLocks noChangeArrowheads="1"/>
              </p:cNvSpPr>
              <p:nvPr/>
            </p:nvSpPr>
            <p:spPr bwMode="auto">
              <a:xfrm>
                <a:off x="2484" y="3317"/>
                <a:ext cx="184" cy="173"/>
              </a:xfrm>
              <a:prstGeom prst="ellipse">
                <a:avLst/>
              </a:prstGeom>
              <a:solidFill>
                <a:srgbClr val="2B2B2B"/>
              </a:solidFill>
              <a:ln w="9525">
                <a:noFill/>
                <a:round/>
                <a:headEnd/>
                <a:tailEnd/>
              </a:ln>
            </p:spPr>
            <p:txBody>
              <a:bodyPr/>
              <a:lstStyle/>
              <a:p>
                <a:endParaRPr lang="it-IT"/>
              </a:p>
            </p:txBody>
          </p:sp>
          <p:sp>
            <p:nvSpPr>
              <p:cNvPr id="481276" name="Oval 3068"/>
              <p:cNvSpPr>
                <a:spLocks noChangeArrowheads="1"/>
              </p:cNvSpPr>
              <p:nvPr/>
            </p:nvSpPr>
            <p:spPr bwMode="auto">
              <a:xfrm>
                <a:off x="2484" y="3317"/>
                <a:ext cx="184" cy="173"/>
              </a:xfrm>
              <a:prstGeom prst="ellipse">
                <a:avLst/>
              </a:prstGeom>
              <a:solidFill>
                <a:srgbClr val="2D2D2D"/>
              </a:solidFill>
              <a:ln w="9525">
                <a:noFill/>
                <a:round/>
                <a:headEnd/>
                <a:tailEnd/>
              </a:ln>
            </p:spPr>
            <p:txBody>
              <a:bodyPr/>
              <a:lstStyle/>
              <a:p>
                <a:endParaRPr lang="it-IT"/>
              </a:p>
            </p:txBody>
          </p:sp>
          <p:sp>
            <p:nvSpPr>
              <p:cNvPr id="481277" name="Oval 3069"/>
              <p:cNvSpPr>
                <a:spLocks noChangeArrowheads="1"/>
              </p:cNvSpPr>
              <p:nvPr/>
            </p:nvSpPr>
            <p:spPr bwMode="auto">
              <a:xfrm>
                <a:off x="2486" y="3317"/>
                <a:ext cx="180" cy="173"/>
              </a:xfrm>
              <a:prstGeom prst="ellipse">
                <a:avLst/>
              </a:prstGeom>
              <a:solidFill>
                <a:srgbClr val="2F2F2F"/>
              </a:solidFill>
              <a:ln w="9525">
                <a:noFill/>
                <a:round/>
                <a:headEnd/>
                <a:tailEnd/>
              </a:ln>
            </p:spPr>
            <p:txBody>
              <a:bodyPr/>
              <a:lstStyle/>
              <a:p>
                <a:endParaRPr lang="it-IT"/>
              </a:p>
            </p:txBody>
          </p:sp>
          <p:sp>
            <p:nvSpPr>
              <p:cNvPr id="481278" name="Oval 3070"/>
              <p:cNvSpPr>
                <a:spLocks noChangeArrowheads="1"/>
              </p:cNvSpPr>
              <p:nvPr/>
            </p:nvSpPr>
            <p:spPr bwMode="auto">
              <a:xfrm>
                <a:off x="2486" y="3319"/>
                <a:ext cx="180" cy="169"/>
              </a:xfrm>
              <a:prstGeom prst="ellipse">
                <a:avLst/>
              </a:prstGeom>
              <a:solidFill>
                <a:srgbClr val="313131"/>
              </a:solidFill>
              <a:ln w="9525">
                <a:noFill/>
                <a:round/>
                <a:headEnd/>
                <a:tailEnd/>
              </a:ln>
            </p:spPr>
            <p:txBody>
              <a:bodyPr/>
              <a:lstStyle/>
              <a:p>
                <a:endParaRPr lang="it-IT"/>
              </a:p>
            </p:txBody>
          </p:sp>
          <p:sp>
            <p:nvSpPr>
              <p:cNvPr id="481279" name="Oval 3071"/>
              <p:cNvSpPr>
                <a:spLocks noChangeArrowheads="1"/>
              </p:cNvSpPr>
              <p:nvPr/>
            </p:nvSpPr>
            <p:spPr bwMode="auto">
              <a:xfrm>
                <a:off x="2486" y="3319"/>
                <a:ext cx="178" cy="169"/>
              </a:xfrm>
              <a:prstGeom prst="ellipse">
                <a:avLst/>
              </a:prstGeom>
              <a:solidFill>
                <a:srgbClr val="333333"/>
              </a:solidFill>
              <a:ln w="9525">
                <a:noFill/>
                <a:round/>
                <a:headEnd/>
                <a:tailEnd/>
              </a:ln>
            </p:spPr>
            <p:txBody>
              <a:bodyPr/>
              <a:lstStyle/>
              <a:p>
                <a:endParaRPr lang="it-IT"/>
              </a:p>
            </p:txBody>
          </p:sp>
          <p:sp>
            <p:nvSpPr>
              <p:cNvPr id="481280" name="Oval 3072"/>
              <p:cNvSpPr>
                <a:spLocks noChangeArrowheads="1"/>
              </p:cNvSpPr>
              <p:nvPr/>
            </p:nvSpPr>
            <p:spPr bwMode="auto">
              <a:xfrm>
                <a:off x="2488" y="3319"/>
                <a:ext cx="176" cy="169"/>
              </a:xfrm>
              <a:prstGeom prst="ellipse">
                <a:avLst/>
              </a:prstGeom>
              <a:solidFill>
                <a:srgbClr val="363636"/>
              </a:solidFill>
              <a:ln w="9525">
                <a:noFill/>
                <a:round/>
                <a:headEnd/>
                <a:tailEnd/>
              </a:ln>
            </p:spPr>
            <p:txBody>
              <a:bodyPr/>
              <a:lstStyle/>
              <a:p>
                <a:endParaRPr lang="it-IT"/>
              </a:p>
            </p:txBody>
          </p:sp>
          <p:sp>
            <p:nvSpPr>
              <p:cNvPr id="481281" name="Oval 3073"/>
              <p:cNvSpPr>
                <a:spLocks noChangeArrowheads="1"/>
              </p:cNvSpPr>
              <p:nvPr/>
            </p:nvSpPr>
            <p:spPr bwMode="auto">
              <a:xfrm>
                <a:off x="2488" y="3321"/>
                <a:ext cx="176" cy="165"/>
              </a:xfrm>
              <a:prstGeom prst="ellipse">
                <a:avLst/>
              </a:prstGeom>
              <a:solidFill>
                <a:srgbClr val="383838"/>
              </a:solidFill>
              <a:ln w="9525">
                <a:noFill/>
                <a:round/>
                <a:headEnd/>
                <a:tailEnd/>
              </a:ln>
            </p:spPr>
            <p:txBody>
              <a:bodyPr/>
              <a:lstStyle/>
              <a:p>
                <a:endParaRPr lang="it-IT"/>
              </a:p>
            </p:txBody>
          </p:sp>
          <p:sp>
            <p:nvSpPr>
              <p:cNvPr id="481282" name="Oval 3074"/>
              <p:cNvSpPr>
                <a:spLocks noChangeArrowheads="1"/>
              </p:cNvSpPr>
              <p:nvPr/>
            </p:nvSpPr>
            <p:spPr bwMode="auto">
              <a:xfrm>
                <a:off x="2490" y="3321"/>
                <a:ext cx="172" cy="165"/>
              </a:xfrm>
              <a:prstGeom prst="ellipse">
                <a:avLst/>
              </a:prstGeom>
              <a:solidFill>
                <a:srgbClr val="3A3A3A"/>
              </a:solidFill>
              <a:ln w="9525">
                <a:noFill/>
                <a:round/>
                <a:headEnd/>
                <a:tailEnd/>
              </a:ln>
            </p:spPr>
            <p:txBody>
              <a:bodyPr/>
              <a:lstStyle/>
              <a:p>
                <a:endParaRPr lang="it-IT"/>
              </a:p>
            </p:txBody>
          </p:sp>
          <p:sp>
            <p:nvSpPr>
              <p:cNvPr id="481283" name="Oval 3075"/>
              <p:cNvSpPr>
                <a:spLocks noChangeArrowheads="1"/>
              </p:cNvSpPr>
              <p:nvPr/>
            </p:nvSpPr>
            <p:spPr bwMode="auto">
              <a:xfrm>
                <a:off x="2490" y="3323"/>
                <a:ext cx="172" cy="161"/>
              </a:xfrm>
              <a:prstGeom prst="ellipse">
                <a:avLst/>
              </a:prstGeom>
              <a:solidFill>
                <a:srgbClr val="3C3C3C"/>
              </a:solidFill>
              <a:ln w="9525">
                <a:noFill/>
                <a:round/>
                <a:headEnd/>
                <a:tailEnd/>
              </a:ln>
            </p:spPr>
            <p:txBody>
              <a:bodyPr/>
              <a:lstStyle/>
              <a:p>
                <a:endParaRPr lang="it-IT"/>
              </a:p>
            </p:txBody>
          </p:sp>
          <p:sp>
            <p:nvSpPr>
              <p:cNvPr id="481284" name="Oval 3076"/>
              <p:cNvSpPr>
                <a:spLocks noChangeArrowheads="1"/>
              </p:cNvSpPr>
              <p:nvPr/>
            </p:nvSpPr>
            <p:spPr bwMode="auto">
              <a:xfrm>
                <a:off x="2490" y="3323"/>
                <a:ext cx="170" cy="161"/>
              </a:xfrm>
              <a:prstGeom prst="ellipse">
                <a:avLst/>
              </a:prstGeom>
              <a:solidFill>
                <a:srgbClr val="3F3F3F"/>
              </a:solidFill>
              <a:ln w="9525">
                <a:noFill/>
                <a:round/>
                <a:headEnd/>
                <a:tailEnd/>
              </a:ln>
            </p:spPr>
            <p:txBody>
              <a:bodyPr/>
              <a:lstStyle/>
              <a:p>
                <a:endParaRPr lang="it-IT"/>
              </a:p>
            </p:txBody>
          </p:sp>
          <p:sp>
            <p:nvSpPr>
              <p:cNvPr id="481285" name="Oval 3077"/>
              <p:cNvSpPr>
                <a:spLocks noChangeArrowheads="1"/>
              </p:cNvSpPr>
              <p:nvPr/>
            </p:nvSpPr>
            <p:spPr bwMode="auto">
              <a:xfrm>
                <a:off x="2492" y="3323"/>
                <a:ext cx="168" cy="161"/>
              </a:xfrm>
              <a:prstGeom prst="ellipse">
                <a:avLst/>
              </a:prstGeom>
              <a:solidFill>
                <a:srgbClr val="414141"/>
              </a:solidFill>
              <a:ln w="9525">
                <a:noFill/>
                <a:round/>
                <a:headEnd/>
                <a:tailEnd/>
              </a:ln>
            </p:spPr>
            <p:txBody>
              <a:bodyPr/>
              <a:lstStyle/>
              <a:p>
                <a:endParaRPr lang="it-IT"/>
              </a:p>
            </p:txBody>
          </p:sp>
          <p:sp>
            <p:nvSpPr>
              <p:cNvPr id="481286" name="Oval 3078"/>
              <p:cNvSpPr>
                <a:spLocks noChangeArrowheads="1"/>
              </p:cNvSpPr>
              <p:nvPr/>
            </p:nvSpPr>
            <p:spPr bwMode="auto">
              <a:xfrm>
                <a:off x="2492" y="3325"/>
                <a:ext cx="168" cy="157"/>
              </a:xfrm>
              <a:prstGeom prst="ellipse">
                <a:avLst/>
              </a:prstGeom>
              <a:solidFill>
                <a:srgbClr val="434343"/>
              </a:solidFill>
              <a:ln w="9525">
                <a:noFill/>
                <a:round/>
                <a:headEnd/>
                <a:tailEnd/>
              </a:ln>
            </p:spPr>
            <p:txBody>
              <a:bodyPr/>
              <a:lstStyle/>
              <a:p>
                <a:endParaRPr lang="it-IT"/>
              </a:p>
            </p:txBody>
          </p:sp>
          <p:sp>
            <p:nvSpPr>
              <p:cNvPr id="481287" name="Oval 3079"/>
              <p:cNvSpPr>
                <a:spLocks noChangeArrowheads="1"/>
              </p:cNvSpPr>
              <p:nvPr/>
            </p:nvSpPr>
            <p:spPr bwMode="auto">
              <a:xfrm>
                <a:off x="2494" y="3325"/>
                <a:ext cx="164" cy="157"/>
              </a:xfrm>
              <a:prstGeom prst="ellipse">
                <a:avLst/>
              </a:prstGeom>
              <a:solidFill>
                <a:srgbClr val="454545"/>
              </a:solidFill>
              <a:ln w="9525">
                <a:noFill/>
                <a:round/>
                <a:headEnd/>
                <a:tailEnd/>
              </a:ln>
            </p:spPr>
            <p:txBody>
              <a:bodyPr/>
              <a:lstStyle/>
              <a:p>
                <a:endParaRPr lang="it-IT"/>
              </a:p>
            </p:txBody>
          </p:sp>
          <p:sp>
            <p:nvSpPr>
              <p:cNvPr id="481288" name="Oval 3080"/>
              <p:cNvSpPr>
                <a:spLocks noChangeArrowheads="1"/>
              </p:cNvSpPr>
              <p:nvPr/>
            </p:nvSpPr>
            <p:spPr bwMode="auto">
              <a:xfrm>
                <a:off x="2494" y="3325"/>
                <a:ext cx="164" cy="157"/>
              </a:xfrm>
              <a:prstGeom prst="ellipse">
                <a:avLst/>
              </a:prstGeom>
              <a:solidFill>
                <a:srgbClr val="484848"/>
              </a:solidFill>
              <a:ln w="9525">
                <a:noFill/>
                <a:round/>
                <a:headEnd/>
                <a:tailEnd/>
              </a:ln>
            </p:spPr>
            <p:txBody>
              <a:bodyPr/>
              <a:lstStyle/>
              <a:p>
                <a:endParaRPr lang="it-IT"/>
              </a:p>
            </p:txBody>
          </p:sp>
          <p:sp>
            <p:nvSpPr>
              <p:cNvPr id="481289" name="Oval 3081"/>
              <p:cNvSpPr>
                <a:spLocks noChangeArrowheads="1"/>
              </p:cNvSpPr>
              <p:nvPr/>
            </p:nvSpPr>
            <p:spPr bwMode="auto">
              <a:xfrm>
                <a:off x="2494" y="3328"/>
                <a:ext cx="164" cy="152"/>
              </a:xfrm>
              <a:prstGeom prst="ellipse">
                <a:avLst/>
              </a:prstGeom>
              <a:solidFill>
                <a:srgbClr val="4A4A4A"/>
              </a:solidFill>
              <a:ln w="9525">
                <a:noFill/>
                <a:round/>
                <a:headEnd/>
                <a:tailEnd/>
              </a:ln>
            </p:spPr>
            <p:txBody>
              <a:bodyPr/>
              <a:lstStyle/>
              <a:p>
                <a:endParaRPr lang="it-IT"/>
              </a:p>
            </p:txBody>
          </p:sp>
          <p:sp>
            <p:nvSpPr>
              <p:cNvPr id="481290" name="Oval 3082"/>
              <p:cNvSpPr>
                <a:spLocks noChangeArrowheads="1"/>
              </p:cNvSpPr>
              <p:nvPr/>
            </p:nvSpPr>
            <p:spPr bwMode="auto">
              <a:xfrm>
                <a:off x="2496" y="3328"/>
                <a:ext cx="160" cy="152"/>
              </a:xfrm>
              <a:prstGeom prst="ellipse">
                <a:avLst/>
              </a:prstGeom>
              <a:solidFill>
                <a:srgbClr val="4C4C4C"/>
              </a:solidFill>
              <a:ln w="9525">
                <a:noFill/>
                <a:round/>
                <a:headEnd/>
                <a:tailEnd/>
              </a:ln>
            </p:spPr>
            <p:txBody>
              <a:bodyPr/>
              <a:lstStyle/>
              <a:p>
                <a:endParaRPr lang="it-IT"/>
              </a:p>
            </p:txBody>
          </p:sp>
          <p:sp>
            <p:nvSpPr>
              <p:cNvPr id="481291" name="Oval 3083"/>
              <p:cNvSpPr>
                <a:spLocks noChangeArrowheads="1"/>
              </p:cNvSpPr>
              <p:nvPr/>
            </p:nvSpPr>
            <p:spPr bwMode="auto">
              <a:xfrm>
                <a:off x="2496" y="3328"/>
                <a:ext cx="160" cy="152"/>
              </a:xfrm>
              <a:prstGeom prst="ellipse">
                <a:avLst/>
              </a:prstGeom>
              <a:solidFill>
                <a:srgbClr val="4F4F4F"/>
              </a:solidFill>
              <a:ln w="9525">
                <a:noFill/>
                <a:round/>
                <a:headEnd/>
                <a:tailEnd/>
              </a:ln>
            </p:spPr>
            <p:txBody>
              <a:bodyPr/>
              <a:lstStyle/>
              <a:p>
                <a:endParaRPr lang="it-IT"/>
              </a:p>
            </p:txBody>
          </p:sp>
          <p:sp>
            <p:nvSpPr>
              <p:cNvPr id="481292" name="Oval 3084"/>
              <p:cNvSpPr>
                <a:spLocks noChangeArrowheads="1"/>
              </p:cNvSpPr>
              <p:nvPr/>
            </p:nvSpPr>
            <p:spPr bwMode="auto">
              <a:xfrm>
                <a:off x="2496" y="3330"/>
                <a:ext cx="158" cy="148"/>
              </a:xfrm>
              <a:prstGeom prst="ellipse">
                <a:avLst/>
              </a:prstGeom>
              <a:solidFill>
                <a:srgbClr val="515151"/>
              </a:solidFill>
              <a:ln w="9525">
                <a:noFill/>
                <a:round/>
                <a:headEnd/>
                <a:tailEnd/>
              </a:ln>
            </p:spPr>
            <p:txBody>
              <a:bodyPr/>
              <a:lstStyle/>
              <a:p>
                <a:endParaRPr lang="it-IT"/>
              </a:p>
            </p:txBody>
          </p:sp>
          <p:sp>
            <p:nvSpPr>
              <p:cNvPr id="481293" name="Oval 3085"/>
              <p:cNvSpPr>
                <a:spLocks noChangeArrowheads="1"/>
              </p:cNvSpPr>
              <p:nvPr/>
            </p:nvSpPr>
            <p:spPr bwMode="auto">
              <a:xfrm>
                <a:off x="2498" y="3330"/>
                <a:ext cx="156" cy="148"/>
              </a:xfrm>
              <a:prstGeom prst="ellipse">
                <a:avLst/>
              </a:prstGeom>
              <a:solidFill>
                <a:srgbClr val="535353"/>
              </a:solidFill>
              <a:ln w="9525">
                <a:noFill/>
                <a:round/>
                <a:headEnd/>
                <a:tailEnd/>
              </a:ln>
            </p:spPr>
            <p:txBody>
              <a:bodyPr/>
              <a:lstStyle/>
              <a:p>
                <a:endParaRPr lang="it-IT"/>
              </a:p>
            </p:txBody>
          </p:sp>
          <p:sp>
            <p:nvSpPr>
              <p:cNvPr id="481294" name="Oval 3086"/>
              <p:cNvSpPr>
                <a:spLocks noChangeArrowheads="1"/>
              </p:cNvSpPr>
              <p:nvPr/>
            </p:nvSpPr>
            <p:spPr bwMode="auto">
              <a:xfrm>
                <a:off x="2498" y="3332"/>
                <a:ext cx="156" cy="144"/>
              </a:xfrm>
              <a:prstGeom prst="ellipse">
                <a:avLst/>
              </a:prstGeom>
              <a:solidFill>
                <a:srgbClr val="565656"/>
              </a:solidFill>
              <a:ln w="9525">
                <a:noFill/>
                <a:round/>
                <a:headEnd/>
                <a:tailEnd/>
              </a:ln>
            </p:spPr>
            <p:txBody>
              <a:bodyPr/>
              <a:lstStyle/>
              <a:p>
                <a:endParaRPr lang="it-IT"/>
              </a:p>
            </p:txBody>
          </p:sp>
          <p:sp>
            <p:nvSpPr>
              <p:cNvPr id="481295" name="Oval 3087"/>
              <p:cNvSpPr>
                <a:spLocks noChangeArrowheads="1"/>
              </p:cNvSpPr>
              <p:nvPr/>
            </p:nvSpPr>
            <p:spPr bwMode="auto">
              <a:xfrm>
                <a:off x="2500" y="3332"/>
                <a:ext cx="152" cy="144"/>
              </a:xfrm>
              <a:prstGeom prst="ellipse">
                <a:avLst/>
              </a:prstGeom>
              <a:solidFill>
                <a:srgbClr val="585858"/>
              </a:solidFill>
              <a:ln w="9525">
                <a:noFill/>
                <a:round/>
                <a:headEnd/>
                <a:tailEnd/>
              </a:ln>
            </p:spPr>
            <p:txBody>
              <a:bodyPr/>
              <a:lstStyle/>
              <a:p>
                <a:endParaRPr lang="it-IT"/>
              </a:p>
            </p:txBody>
          </p:sp>
          <p:sp>
            <p:nvSpPr>
              <p:cNvPr id="481296" name="Oval 3088"/>
              <p:cNvSpPr>
                <a:spLocks noChangeArrowheads="1"/>
              </p:cNvSpPr>
              <p:nvPr/>
            </p:nvSpPr>
            <p:spPr bwMode="auto">
              <a:xfrm>
                <a:off x="2500" y="3332"/>
                <a:ext cx="152" cy="144"/>
              </a:xfrm>
              <a:prstGeom prst="ellipse">
                <a:avLst/>
              </a:prstGeom>
              <a:solidFill>
                <a:srgbClr val="5A5A5A"/>
              </a:solidFill>
              <a:ln w="9525">
                <a:noFill/>
                <a:round/>
                <a:headEnd/>
                <a:tailEnd/>
              </a:ln>
            </p:spPr>
            <p:txBody>
              <a:bodyPr/>
              <a:lstStyle/>
              <a:p>
                <a:endParaRPr lang="it-IT"/>
              </a:p>
            </p:txBody>
          </p:sp>
          <p:sp>
            <p:nvSpPr>
              <p:cNvPr id="481297" name="Oval 3089"/>
              <p:cNvSpPr>
                <a:spLocks noChangeArrowheads="1"/>
              </p:cNvSpPr>
              <p:nvPr/>
            </p:nvSpPr>
            <p:spPr bwMode="auto">
              <a:xfrm>
                <a:off x="2502" y="3334"/>
                <a:ext cx="148" cy="140"/>
              </a:xfrm>
              <a:prstGeom prst="ellipse">
                <a:avLst/>
              </a:prstGeom>
              <a:solidFill>
                <a:srgbClr val="5D5D5D"/>
              </a:solidFill>
              <a:ln w="9525">
                <a:noFill/>
                <a:round/>
                <a:headEnd/>
                <a:tailEnd/>
              </a:ln>
            </p:spPr>
            <p:txBody>
              <a:bodyPr/>
              <a:lstStyle/>
              <a:p>
                <a:endParaRPr lang="it-IT"/>
              </a:p>
            </p:txBody>
          </p:sp>
          <p:sp>
            <p:nvSpPr>
              <p:cNvPr id="481298" name="Oval 3090"/>
              <p:cNvSpPr>
                <a:spLocks noChangeArrowheads="1"/>
              </p:cNvSpPr>
              <p:nvPr/>
            </p:nvSpPr>
            <p:spPr bwMode="auto">
              <a:xfrm>
                <a:off x="2502" y="3334"/>
                <a:ext cx="148" cy="140"/>
              </a:xfrm>
              <a:prstGeom prst="ellipse">
                <a:avLst/>
              </a:prstGeom>
              <a:solidFill>
                <a:srgbClr val="5F5F5F"/>
              </a:solidFill>
              <a:ln w="9525">
                <a:noFill/>
                <a:round/>
                <a:headEnd/>
                <a:tailEnd/>
              </a:ln>
            </p:spPr>
            <p:txBody>
              <a:bodyPr/>
              <a:lstStyle/>
              <a:p>
                <a:endParaRPr lang="it-IT"/>
              </a:p>
            </p:txBody>
          </p:sp>
          <p:sp>
            <p:nvSpPr>
              <p:cNvPr id="481299" name="Oval 3091"/>
              <p:cNvSpPr>
                <a:spLocks noChangeArrowheads="1"/>
              </p:cNvSpPr>
              <p:nvPr/>
            </p:nvSpPr>
            <p:spPr bwMode="auto">
              <a:xfrm>
                <a:off x="2502" y="3334"/>
                <a:ext cx="146" cy="140"/>
              </a:xfrm>
              <a:prstGeom prst="ellipse">
                <a:avLst/>
              </a:prstGeom>
              <a:solidFill>
                <a:srgbClr val="616161"/>
              </a:solidFill>
              <a:ln w="9525">
                <a:noFill/>
                <a:round/>
                <a:headEnd/>
                <a:tailEnd/>
              </a:ln>
            </p:spPr>
            <p:txBody>
              <a:bodyPr/>
              <a:lstStyle/>
              <a:p>
                <a:endParaRPr lang="it-IT"/>
              </a:p>
            </p:txBody>
          </p:sp>
          <p:sp>
            <p:nvSpPr>
              <p:cNvPr id="481300" name="Oval 3092"/>
              <p:cNvSpPr>
                <a:spLocks noChangeArrowheads="1"/>
              </p:cNvSpPr>
              <p:nvPr/>
            </p:nvSpPr>
            <p:spPr bwMode="auto">
              <a:xfrm>
                <a:off x="2504" y="3336"/>
                <a:ext cx="144" cy="136"/>
              </a:xfrm>
              <a:prstGeom prst="ellipse">
                <a:avLst/>
              </a:prstGeom>
              <a:solidFill>
                <a:srgbClr val="646464"/>
              </a:solidFill>
              <a:ln w="9525">
                <a:noFill/>
                <a:round/>
                <a:headEnd/>
                <a:tailEnd/>
              </a:ln>
            </p:spPr>
            <p:txBody>
              <a:bodyPr/>
              <a:lstStyle/>
              <a:p>
                <a:endParaRPr lang="it-IT"/>
              </a:p>
            </p:txBody>
          </p:sp>
          <p:sp>
            <p:nvSpPr>
              <p:cNvPr id="481301" name="Oval 3093"/>
              <p:cNvSpPr>
                <a:spLocks noChangeArrowheads="1"/>
              </p:cNvSpPr>
              <p:nvPr/>
            </p:nvSpPr>
            <p:spPr bwMode="auto">
              <a:xfrm>
                <a:off x="2504" y="3336"/>
                <a:ext cx="144" cy="136"/>
              </a:xfrm>
              <a:prstGeom prst="ellipse">
                <a:avLst/>
              </a:prstGeom>
              <a:solidFill>
                <a:srgbClr val="666666"/>
              </a:solidFill>
              <a:ln w="9525">
                <a:noFill/>
                <a:round/>
                <a:headEnd/>
                <a:tailEnd/>
              </a:ln>
            </p:spPr>
            <p:txBody>
              <a:bodyPr/>
              <a:lstStyle/>
              <a:p>
                <a:endParaRPr lang="it-IT"/>
              </a:p>
            </p:txBody>
          </p:sp>
          <p:sp>
            <p:nvSpPr>
              <p:cNvPr id="481302" name="Oval 3094"/>
              <p:cNvSpPr>
                <a:spLocks noChangeArrowheads="1"/>
              </p:cNvSpPr>
              <p:nvPr/>
            </p:nvSpPr>
            <p:spPr bwMode="auto">
              <a:xfrm>
                <a:off x="2504" y="3338"/>
                <a:ext cx="142" cy="132"/>
              </a:xfrm>
              <a:prstGeom prst="ellipse">
                <a:avLst/>
              </a:prstGeom>
              <a:solidFill>
                <a:srgbClr val="686868"/>
              </a:solidFill>
              <a:ln w="9525">
                <a:noFill/>
                <a:round/>
                <a:headEnd/>
                <a:tailEnd/>
              </a:ln>
            </p:spPr>
            <p:txBody>
              <a:bodyPr/>
              <a:lstStyle/>
              <a:p>
                <a:endParaRPr lang="it-IT"/>
              </a:p>
            </p:txBody>
          </p:sp>
          <p:sp>
            <p:nvSpPr>
              <p:cNvPr id="481303" name="Oval 3095"/>
              <p:cNvSpPr>
                <a:spLocks noChangeArrowheads="1"/>
              </p:cNvSpPr>
              <p:nvPr/>
            </p:nvSpPr>
            <p:spPr bwMode="auto">
              <a:xfrm>
                <a:off x="2506" y="3338"/>
                <a:ext cx="140" cy="132"/>
              </a:xfrm>
              <a:prstGeom prst="ellipse">
                <a:avLst/>
              </a:prstGeom>
              <a:solidFill>
                <a:srgbClr val="6B6B6B"/>
              </a:solidFill>
              <a:ln w="9525">
                <a:noFill/>
                <a:round/>
                <a:headEnd/>
                <a:tailEnd/>
              </a:ln>
            </p:spPr>
            <p:txBody>
              <a:bodyPr/>
              <a:lstStyle/>
              <a:p>
                <a:endParaRPr lang="it-IT"/>
              </a:p>
            </p:txBody>
          </p:sp>
          <p:sp>
            <p:nvSpPr>
              <p:cNvPr id="481304" name="Oval 3096"/>
              <p:cNvSpPr>
                <a:spLocks noChangeArrowheads="1"/>
              </p:cNvSpPr>
              <p:nvPr/>
            </p:nvSpPr>
            <p:spPr bwMode="auto">
              <a:xfrm>
                <a:off x="2506" y="3338"/>
                <a:ext cx="140" cy="132"/>
              </a:xfrm>
              <a:prstGeom prst="ellipse">
                <a:avLst/>
              </a:prstGeom>
              <a:solidFill>
                <a:srgbClr val="6D6D6D"/>
              </a:solidFill>
              <a:ln w="9525">
                <a:noFill/>
                <a:round/>
                <a:headEnd/>
                <a:tailEnd/>
              </a:ln>
            </p:spPr>
            <p:txBody>
              <a:bodyPr/>
              <a:lstStyle/>
              <a:p>
                <a:endParaRPr lang="it-IT"/>
              </a:p>
            </p:txBody>
          </p:sp>
          <p:sp>
            <p:nvSpPr>
              <p:cNvPr id="481305" name="Oval 3097"/>
              <p:cNvSpPr>
                <a:spLocks noChangeArrowheads="1"/>
              </p:cNvSpPr>
              <p:nvPr/>
            </p:nvSpPr>
            <p:spPr bwMode="auto">
              <a:xfrm>
                <a:off x="2508" y="3340"/>
                <a:ext cx="136" cy="128"/>
              </a:xfrm>
              <a:prstGeom prst="ellipse">
                <a:avLst/>
              </a:prstGeom>
              <a:solidFill>
                <a:srgbClr val="6F6F6F"/>
              </a:solidFill>
              <a:ln w="9525">
                <a:noFill/>
                <a:round/>
                <a:headEnd/>
                <a:tailEnd/>
              </a:ln>
            </p:spPr>
            <p:txBody>
              <a:bodyPr/>
              <a:lstStyle/>
              <a:p>
                <a:endParaRPr lang="it-IT"/>
              </a:p>
            </p:txBody>
          </p:sp>
          <p:sp>
            <p:nvSpPr>
              <p:cNvPr id="481306" name="Oval 3098"/>
              <p:cNvSpPr>
                <a:spLocks noChangeArrowheads="1"/>
              </p:cNvSpPr>
              <p:nvPr/>
            </p:nvSpPr>
            <p:spPr bwMode="auto">
              <a:xfrm>
                <a:off x="2508" y="3340"/>
                <a:ext cx="136" cy="128"/>
              </a:xfrm>
              <a:prstGeom prst="ellipse">
                <a:avLst/>
              </a:prstGeom>
              <a:solidFill>
                <a:srgbClr val="727272"/>
              </a:solidFill>
              <a:ln w="9525">
                <a:noFill/>
                <a:round/>
                <a:headEnd/>
                <a:tailEnd/>
              </a:ln>
            </p:spPr>
            <p:txBody>
              <a:bodyPr/>
              <a:lstStyle/>
              <a:p>
                <a:endParaRPr lang="it-IT"/>
              </a:p>
            </p:txBody>
          </p:sp>
          <p:sp>
            <p:nvSpPr>
              <p:cNvPr id="481307" name="Oval 3099"/>
              <p:cNvSpPr>
                <a:spLocks noChangeArrowheads="1"/>
              </p:cNvSpPr>
              <p:nvPr/>
            </p:nvSpPr>
            <p:spPr bwMode="auto">
              <a:xfrm>
                <a:off x="2508" y="3340"/>
                <a:ext cx="134" cy="128"/>
              </a:xfrm>
              <a:prstGeom prst="ellipse">
                <a:avLst/>
              </a:prstGeom>
              <a:solidFill>
                <a:srgbClr val="747474"/>
              </a:solidFill>
              <a:ln w="9525">
                <a:noFill/>
                <a:round/>
                <a:headEnd/>
                <a:tailEnd/>
              </a:ln>
            </p:spPr>
            <p:txBody>
              <a:bodyPr/>
              <a:lstStyle/>
              <a:p>
                <a:endParaRPr lang="it-IT"/>
              </a:p>
            </p:txBody>
          </p:sp>
          <p:sp>
            <p:nvSpPr>
              <p:cNvPr id="481308" name="Oval 3100"/>
              <p:cNvSpPr>
                <a:spLocks noChangeArrowheads="1"/>
              </p:cNvSpPr>
              <p:nvPr/>
            </p:nvSpPr>
            <p:spPr bwMode="auto">
              <a:xfrm>
                <a:off x="2510" y="3342"/>
                <a:ext cx="132" cy="124"/>
              </a:xfrm>
              <a:prstGeom prst="ellipse">
                <a:avLst/>
              </a:prstGeom>
              <a:solidFill>
                <a:srgbClr val="777777"/>
              </a:solidFill>
              <a:ln w="9525">
                <a:noFill/>
                <a:round/>
                <a:headEnd/>
                <a:tailEnd/>
              </a:ln>
            </p:spPr>
            <p:txBody>
              <a:bodyPr/>
              <a:lstStyle/>
              <a:p>
                <a:endParaRPr lang="it-IT"/>
              </a:p>
            </p:txBody>
          </p:sp>
          <p:sp>
            <p:nvSpPr>
              <p:cNvPr id="481309" name="Oval 3101"/>
              <p:cNvSpPr>
                <a:spLocks noChangeArrowheads="1"/>
              </p:cNvSpPr>
              <p:nvPr/>
            </p:nvSpPr>
            <p:spPr bwMode="auto">
              <a:xfrm>
                <a:off x="2510" y="3342"/>
                <a:ext cx="130" cy="124"/>
              </a:xfrm>
              <a:prstGeom prst="ellipse">
                <a:avLst/>
              </a:prstGeom>
              <a:solidFill>
                <a:srgbClr val="797979"/>
              </a:solidFill>
              <a:ln w="9525">
                <a:noFill/>
                <a:round/>
                <a:headEnd/>
                <a:tailEnd/>
              </a:ln>
            </p:spPr>
            <p:txBody>
              <a:bodyPr/>
              <a:lstStyle/>
              <a:p>
                <a:endParaRPr lang="it-IT"/>
              </a:p>
            </p:txBody>
          </p:sp>
          <p:sp>
            <p:nvSpPr>
              <p:cNvPr id="481310" name="Oval 3102"/>
              <p:cNvSpPr>
                <a:spLocks noChangeArrowheads="1"/>
              </p:cNvSpPr>
              <p:nvPr/>
            </p:nvSpPr>
            <p:spPr bwMode="auto">
              <a:xfrm>
                <a:off x="2512" y="3344"/>
                <a:ext cx="128" cy="120"/>
              </a:xfrm>
              <a:prstGeom prst="ellipse">
                <a:avLst/>
              </a:prstGeom>
              <a:solidFill>
                <a:srgbClr val="7B7B7B"/>
              </a:solidFill>
              <a:ln w="9525">
                <a:noFill/>
                <a:round/>
                <a:headEnd/>
                <a:tailEnd/>
              </a:ln>
            </p:spPr>
            <p:txBody>
              <a:bodyPr/>
              <a:lstStyle/>
              <a:p>
                <a:endParaRPr lang="it-IT"/>
              </a:p>
            </p:txBody>
          </p:sp>
          <p:sp>
            <p:nvSpPr>
              <p:cNvPr id="481311" name="Oval 3103"/>
              <p:cNvSpPr>
                <a:spLocks noChangeArrowheads="1"/>
              </p:cNvSpPr>
              <p:nvPr/>
            </p:nvSpPr>
            <p:spPr bwMode="auto">
              <a:xfrm>
                <a:off x="2512" y="3344"/>
                <a:ext cx="128" cy="120"/>
              </a:xfrm>
              <a:prstGeom prst="ellipse">
                <a:avLst/>
              </a:prstGeom>
              <a:solidFill>
                <a:srgbClr val="7E7E7E"/>
              </a:solidFill>
              <a:ln w="9525">
                <a:noFill/>
                <a:round/>
                <a:headEnd/>
                <a:tailEnd/>
              </a:ln>
            </p:spPr>
            <p:txBody>
              <a:bodyPr/>
              <a:lstStyle/>
              <a:p>
                <a:endParaRPr lang="it-IT"/>
              </a:p>
            </p:txBody>
          </p:sp>
          <p:sp>
            <p:nvSpPr>
              <p:cNvPr id="481312" name="Oval 3104"/>
              <p:cNvSpPr>
                <a:spLocks noChangeArrowheads="1"/>
              </p:cNvSpPr>
              <p:nvPr/>
            </p:nvSpPr>
            <p:spPr bwMode="auto">
              <a:xfrm>
                <a:off x="2512" y="3344"/>
                <a:ext cx="126" cy="120"/>
              </a:xfrm>
              <a:prstGeom prst="ellipse">
                <a:avLst/>
              </a:prstGeom>
              <a:solidFill>
                <a:srgbClr val="808080"/>
              </a:solidFill>
              <a:ln w="9525">
                <a:noFill/>
                <a:round/>
                <a:headEnd/>
                <a:tailEnd/>
              </a:ln>
            </p:spPr>
            <p:txBody>
              <a:bodyPr/>
              <a:lstStyle/>
              <a:p>
                <a:endParaRPr lang="it-IT"/>
              </a:p>
            </p:txBody>
          </p:sp>
          <p:sp>
            <p:nvSpPr>
              <p:cNvPr id="481313" name="Oval 3105"/>
              <p:cNvSpPr>
                <a:spLocks noChangeArrowheads="1"/>
              </p:cNvSpPr>
              <p:nvPr/>
            </p:nvSpPr>
            <p:spPr bwMode="auto">
              <a:xfrm>
                <a:off x="2514" y="3346"/>
                <a:ext cx="124" cy="116"/>
              </a:xfrm>
              <a:prstGeom prst="ellipse">
                <a:avLst/>
              </a:prstGeom>
              <a:solidFill>
                <a:srgbClr val="828282"/>
              </a:solidFill>
              <a:ln w="9525">
                <a:noFill/>
                <a:round/>
                <a:headEnd/>
                <a:tailEnd/>
              </a:ln>
            </p:spPr>
            <p:txBody>
              <a:bodyPr/>
              <a:lstStyle/>
              <a:p>
                <a:endParaRPr lang="it-IT"/>
              </a:p>
            </p:txBody>
          </p:sp>
          <p:sp>
            <p:nvSpPr>
              <p:cNvPr id="481314" name="Oval 3106"/>
              <p:cNvSpPr>
                <a:spLocks noChangeArrowheads="1"/>
              </p:cNvSpPr>
              <p:nvPr/>
            </p:nvSpPr>
            <p:spPr bwMode="auto">
              <a:xfrm>
                <a:off x="2514" y="3346"/>
                <a:ext cx="124" cy="116"/>
              </a:xfrm>
              <a:prstGeom prst="ellipse">
                <a:avLst/>
              </a:prstGeom>
              <a:solidFill>
                <a:srgbClr val="848484"/>
              </a:solidFill>
              <a:ln w="9525">
                <a:noFill/>
                <a:round/>
                <a:headEnd/>
                <a:tailEnd/>
              </a:ln>
            </p:spPr>
            <p:txBody>
              <a:bodyPr/>
              <a:lstStyle/>
              <a:p>
                <a:endParaRPr lang="it-IT"/>
              </a:p>
            </p:txBody>
          </p:sp>
          <p:sp>
            <p:nvSpPr>
              <p:cNvPr id="481315" name="Oval 3107"/>
              <p:cNvSpPr>
                <a:spLocks noChangeArrowheads="1"/>
              </p:cNvSpPr>
              <p:nvPr/>
            </p:nvSpPr>
            <p:spPr bwMode="auto">
              <a:xfrm>
                <a:off x="2516" y="3346"/>
                <a:ext cx="120" cy="116"/>
              </a:xfrm>
              <a:prstGeom prst="ellipse">
                <a:avLst/>
              </a:prstGeom>
              <a:solidFill>
                <a:srgbClr val="878787"/>
              </a:solidFill>
              <a:ln w="9525">
                <a:noFill/>
                <a:round/>
                <a:headEnd/>
                <a:tailEnd/>
              </a:ln>
            </p:spPr>
            <p:txBody>
              <a:bodyPr/>
              <a:lstStyle/>
              <a:p>
                <a:endParaRPr lang="it-IT"/>
              </a:p>
            </p:txBody>
          </p:sp>
          <p:sp>
            <p:nvSpPr>
              <p:cNvPr id="481316" name="Oval 3108"/>
              <p:cNvSpPr>
                <a:spLocks noChangeArrowheads="1"/>
              </p:cNvSpPr>
              <p:nvPr/>
            </p:nvSpPr>
            <p:spPr bwMode="auto">
              <a:xfrm>
                <a:off x="2516" y="3348"/>
                <a:ext cx="120" cy="112"/>
              </a:xfrm>
              <a:prstGeom prst="ellipse">
                <a:avLst/>
              </a:prstGeom>
              <a:solidFill>
                <a:srgbClr val="898989"/>
              </a:solidFill>
              <a:ln w="9525">
                <a:noFill/>
                <a:round/>
                <a:headEnd/>
                <a:tailEnd/>
              </a:ln>
            </p:spPr>
            <p:txBody>
              <a:bodyPr/>
              <a:lstStyle/>
              <a:p>
                <a:endParaRPr lang="it-IT"/>
              </a:p>
            </p:txBody>
          </p:sp>
          <p:sp>
            <p:nvSpPr>
              <p:cNvPr id="481317" name="Oval 3109"/>
              <p:cNvSpPr>
                <a:spLocks noChangeArrowheads="1"/>
              </p:cNvSpPr>
              <p:nvPr/>
            </p:nvSpPr>
            <p:spPr bwMode="auto">
              <a:xfrm>
                <a:off x="2516" y="3348"/>
                <a:ext cx="118" cy="112"/>
              </a:xfrm>
              <a:prstGeom prst="ellipse">
                <a:avLst/>
              </a:prstGeom>
              <a:solidFill>
                <a:srgbClr val="8B8B8B"/>
              </a:solidFill>
              <a:ln w="9525">
                <a:noFill/>
                <a:round/>
                <a:headEnd/>
                <a:tailEnd/>
              </a:ln>
            </p:spPr>
            <p:txBody>
              <a:bodyPr/>
              <a:lstStyle/>
              <a:p>
                <a:endParaRPr lang="it-IT"/>
              </a:p>
            </p:txBody>
          </p:sp>
          <p:sp>
            <p:nvSpPr>
              <p:cNvPr id="481318" name="Oval 3110"/>
              <p:cNvSpPr>
                <a:spLocks noChangeArrowheads="1"/>
              </p:cNvSpPr>
              <p:nvPr/>
            </p:nvSpPr>
            <p:spPr bwMode="auto">
              <a:xfrm>
                <a:off x="2518" y="3348"/>
                <a:ext cx="116" cy="109"/>
              </a:xfrm>
              <a:prstGeom prst="ellipse">
                <a:avLst/>
              </a:prstGeom>
              <a:solidFill>
                <a:srgbClr val="8D8D8D"/>
              </a:solidFill>
              <a:ln w="9525">
                <a:noFill/>
                <a:round/>
                <a:headEnd/>
                <a:tailEnd/>
              </a:ln>
            </p:spPr>
            <p:txBody>
              <a:bodyPr/>
              <a:lstStyle/>
              <a:p>
                <a:endParaRPr lang="it-IT"/>
              </a:p>
            </p:txBody>
          </p:sp>
          <p:sp>
            <p:nvSpPr>
              <p:cNvPr id="481319" name="Oval 3111"/>
              <p:cNvSpPr>
                <a:spLocks noChangeArrowheads="1"/>
              </p:cNvSpPr>
              <p:nvPr/>
            </p:nvSpPr>
            <p:spPr bwMode="auto">
              <a:xfrm>
                <a:off x="2518" y="3350"/>
                <a:ext cx="116" cy="107"/>
              </a:xfrm>
              <a:prstGeom prst="ellipse">
                <a:avLst/>
              </a:prstGeom>
              <a:solidFill>
                <a:srgbClr val="909090"/>
              </a:solidFill>
              <a:ln w="9525">
                <a:noFill/>
                <a:round/>
                <a:headEnd/>
                <a:tailEnd/>
              </a:ln>
            </p:spPr>
            <p:txBody>
              <a:bodyPr/>
              <a:lstStyle/>
              <a:p>
                <a:endParaRPr lang="it-IT"/>
              </a:p>
            </p:txBody>
          </p:sp>
          <p:sp>
            <p:nvSpPr>
              <p:cNvPr id="481320" name="Oval 3112"/>
              <p:cNvSpPr>
                <a:spLocks noChangeArrowheads="1"/>
              </p:cNvSpPr>
              <p:nvPr/>
            </p:nvSpPr>
            <p:spPr bwMode="auto">
              <a:xfrm>
                <a:off x="2520" y="3350"/>
                <a:ext cx="112" cy="107"/>
              </a:xfrm>
              <a:prstGeom prst="ellipse">
                <a:avLst/>
              </a:prstGeom>
              <a:solidFill>
                <a:srgbClr val="929292"/>
              </a:solidFill>
              <a:ln w="9525">
                <a:noFill/>
                <a:round/>
                <a:headEnd/>
                <a:tailEnd/>
              </a:ln>
            </p:spPr>
            <p:txBody>
              <a:bodyPr/>
              <a:lstStyle/>
              <a:p>
                <a:endParaRPr lang="it-IT"/>
              </a:p>
            </p:txBody>
          </p:sp>
          <p:sp>
            <p:nvSpPr>
              <p:cNvPr id="481321" name="Oval 3113"/>
              <p:cNvSpPr>
                <a:spLocks noChangeArrowheads="1"/>
              </p:cNvSpPr>
              <p:nvPr/>
            </p:nvSpPr>
            <p:spPr bwMode="auto">
              <a:xfrm>
                <a:off x="2520" y="3352"/>
                <a:ext cx="112" cy="103"/>
              </a:xfrm>
              <a:prstGeom prst="ellipse">
                <a:avLst/>
              </a:prstGeom>
              <a:solidFill>
                <a:srgbClr val="949494"/>
              </a:solidFill>
              <a:ln w="9525">
                <a:noFill/>
                <a:round/>
                <a:headEnd/>
                <a:tailEnd/>
              </a:ln>
            </p:spPr>
            <p:txBody>
              <a:bodyPr/>
              <a:lstStyle/>
              <a:p>
                <a:endParaRPr lang="it-IT"/>
              </a:p>
            </p:txBody>
          </p:sp>
          <p:sp>
            <p:nvSpPr>
              <p:cNvPr id="481322" name="Oval 3114"/>
              <p:cNvSpPr>
                <a:spLocks noChangeArrowheads="1"/>
              </p:cNvSpPr>
              <p:nvPr/>
            </p:nvSpPr>
            <p:spPr bwMode="auto">
              <a:xfrm>
                <a:off x="2520" y="3352"/>
                <a:ext cx="110" cy="103"/>
              </a:xfrm>
              <a:prstGeom prst="ellipse">
                <a:avLst/>
              </a:prstGeom>
              <a:solidFill>
                <a:srgbClr val="969696"/>
              </a:solidFill>
              <a:ln w="9525">
                <a:noFill/>
                <a:round/>
                <a:headEnd/>
                <a:tailEnd/>
              </a:ln>
            </p:spPr>
            <p:txBody>
              <a:bodyPr/>
              <a:lstStyle/>
              <a:p>
                <a:endParaRPr lang="it-IT"/>
              </a:p>
            </p:txBody>
          </p:sp>
          <p:sp>
            <p:nvSpPr>
              <p:cNvPr id="481323" name="Oval 3115"/>
              <p:cNvSpPr>
                <a:spLocks noChangeArrowheads="1"/>
              </p:cNvSpPr>
              <p:nvPr/>
            </p:nvSpPr>
            <p:spPr bwMode="auto">
              <a:xfrm>
                <a:off x="2522" y="3352"/>
                <a:ext cx="108" cy="101"/>
              </a:xfrm>
              <a:prstGeom prst="ellipse">
                <a:avLst/>
              </a:prstGeom>
              <a:solidFill>
                <a:srgbClr val="989898"/>
              </a:solidFill>
              <a:ln w="9525">
                <a:noFill/>
                <a:round/>
                <a:headEnd/>
                <a:tailEnd/>
              </a:ln>
            </p:spPr>
            <p:txBody>
              <a:bodyPr/>
              <a:lstStyle/>
              <a:p>
                <a:endParaRPr lang="it-IT"/>
              </a:p>
            </p:txBody>
          </p:sp>
          <p:sp>
            <p:nvSpPr>
              <p:cNvPr id="481324" name="Oval 3116"/>
              <p:cNvSpPr>
                <a:spLocks noChangeArrowheads="1"/>
              </p:cNvSpPr>
              <p:nvPr/>
            </p:nvSpPr>
            <p:spPr bwMode="auto">
              <a:xfrm>
                <a:off x="2522" y="3354"/>
                <a:ext cx="108" cy="99"/>
              </a:xfrm>
              <a:prstGeom prst="ellipse">
                <a:avLst/>
              </a:prstGeom>
              <a:solidFill>
                <a:srgbClr val="9A9A9A"/>
              </a:solidFill>
              <a:ln w="9525">
                <a:noFill/>
                <a:round/>
                <a:headEnd/>
                <a:tailEnd/>
              </a:ln>
            </p:spPr>
            <p:txBody>
              <a:bodyPr/>
              <a:lstStyle/>
              <a:p>
                <a:endParaRPr lang="it-IT"/>
              </a:p>
            </p:txBody>
          </p:sp>
          <p:sp>
            <p:nvSpPr>
              <p:cNvPr id="481325" name="Oval 3117"/>
              <p:cNvSpPr>
                <a:spLocks noChangeArrowheads="1"/>
              </p:cNvSpPr>
              <p:nvPr/>
            </p:nvSpPr>
            <p:spPr bwMode="auto">
              <a:xfrm>
                <a:off x="2524" y="3354"/>
                <a:ext cx="104" cy="99"/>
              </a:xfrm>
              <a:prstGeom prst="ellipse">
                <a:avLst/>
              </a:prstGeom>
              <a:solidFill>
                <a:srgbClr val="9C9C9C"/>
              </a:solidFill>
              <a:ln w="9525">
                <a:noFill/>
                <a:round/>
                <a:headEnd/>
                <a:tailEnd/>
              </a:ln>
            </p:spPr>
            <p:txBody>
              <a:bodyPr/>
              <a:lstStyle/>
              <a:p>
                <a:endParaRPr lang="it-IT"/>
              </a:p>
            </p:txBody>
          </p:sp>
          <p:sp>
            <p:nvSpPr>
              <p:cNvPr id="481326" name="Oval 3118"/>
              <p:cNvSpPr>
                <a:spLocks noChangeArrowheads="1"/>
              </p:cNvSpPr>
              <p:nvPr/>
            </p:nvSpPr>
            <p:spPr bwMode="auto">
              <a:xfrm>
                <a:off x="2524" y="3356"/>
                <a:ext cx="104" cy="95"/>
              </a:xfrm>
              <a:prstGeom prst="ellipse">
                <a:avLst/>
              </a:prstGeom>
              <a:solidFill>
                <a:srgbClr val="9E9E9E"/>
              </a:solidFill>
              <a:ln w="9525">
                <a:noFill/>
                <a:round/>
                <a:headEnd/>
                <a:tailEnd/>
              </a:ln>
            </p:spPr>
            <p:txBody>
              <a:bodyPr/>
              <a:lstStyle/>
              <a:p>
                <a:endParaRPr lang="it-IT"/>
              </a:p>
            </p:txBody>
          </p:sp>
          <p:sp>
            <p:nvSpPr>
              <p:cNvPr id="481327" name="Oval 3119"/>
              <p:cNvSpPr>
                <a:spLocks noChangeArrowheads="1"/>
              </p:cNvSpPr>
              <p:nvPr/>
            </p:nvSpPr>
            <p:spPr bwMode="auto">
              <a:xfrm>
                <a:off x="2524" y="3356"/>
                <a:ext cx="104" cy="95"/>
              </a:xfrm>
              <a:prstGeom prst="ellipse">
                <a:avLst/>
              </a:prstGeom>
              <a:solidFill>
                <a:srgbClr val="A0A0A0"/>
              </a:solidFill>
              <a:ln w="9525">
                <a:noFill/>
                <a:round/>
                <a:headEnd/>
                <a:tailEnd/>
              </a:ln>
            </p:spPr>
            <p:txBody>
              <a:bodyPr/>
              <a:lstStyle/>
              <a:p>
                <a:endParaRPr lang="it-IT"/>
              </a:p>
            </p:txBody>
          </p:sp>
          <p:sp>
            <p:nvSpPr>
              <p:cNvPr id="481328" name="Oval 3120"/>
              <p:cNvSpPr>
                <a:spLocks noChangeArrowheads="1"/>
              </p:cNvSpPr>
              <p:nvPr/>
            </p:nvSpPr>
            <p:spPr bwMode="auto">
              <a:xfrm>
                <a:off x="2526" y="3356"/>
                <a:ext cx="100" cy="95"/>
              </a:xfrm>
              <a:prstGeom prst="ellipse">
                <a:avLst/>
              </a:prstGeom>
              <a:solidFill>
                <a:srgbClr val="A2A2A2"/>
              </a:solidFill>
              <a:ln w="9525">
                <a:noFill/>
                <a:round/>
                <a:headEnd/>
                <a:tailEnd/>
              </a:ln>
            </p:spPr>
            <p:txBody>
              <a:bodyPr/>
              <a:lstStyle/>
              <a:p>
                <a:endParaRPr lang="it-IT"/>
              </a:p>
            </p:txBody>
          </p:sp>
          <p:sp>
            <p:nvSpPr>
              <p:cNvPr id="481329" name="Oval 3121"/>
              <p:cNvSpPr>
                <a:spLocks noChangeArrowheads="1"/>
              </p:cNvSpPr>
              <p:nvPr/>
            </p:nvSpPr>
            <p:spPr bwMode="auto">
              <a:xfrm>
                <a:off x="2526" y="3358"/>
                <a:ext cx="100" cy="91"/>
              </a:xfrm>
              <a:prstGeom prst="ellipse">
                <a:avLst/>
              </a:prstGeom>
              <a:solidFill>
                <a:srgbClr val="A4A4A4"/>
              </a:solidFill>
              <a:ln w="9525">
                <a:noFill/>
                <a:round/>
                <a:headEnd/>
                <a:tailEnd/>
              </a:ln>
            </p:spPr>
            <p:txBody>
              <a:bodyPr/>
              <a:lstStyle/>
              <a:p>
                <a:endParaRPr lang="it-IT"/>
              </a:p>
            </p:txBody>
          </p:sp>
          <p:sp>
            <p:nvSpPr>
              <p:cNvPr id="481330" name="Oval 3122"/>
              <p:cNvSpPr>
                <a:spLocks noChangeArrowheads="1"/>
              </p:cNvSpPr>
              <p:nvPr/>
            </p:nvSpPr>
            <p:spPr bwMode="auto">
              <a:xfrm>
                <a:off x="2526" y="3358"/>
                <a:ext cx="98" cy="91"/>
              </a:xfrm>
              <a:prstGeom prst="ellipse">
                <a:avLst/>
              </a:prstGeom>
              <a:solidFill>
                <a:srgbClr val="A6A6A6"/>
              </a:solidFill>
              <a:ln w="9525">
                <a:noFill/>
                <a:round/>
                <a:headEnd/>
                <a:tailEnd/>
              </a:ln>
            </p:spPr>
            <p:txBody>
              <a:bodyPr/>
              <a:lstStyle/>
              <a:p>
                <a:endParaRPr lang="it-IT"/>
              </a:p>
            </p:txBody>
          </p:sp>
          <p:sp>
            <p:nvSpPr>
              <p:cNvPr id="481331" name="Oval 3123"/>
              <p:cNvSpPr>
                <a:spLocks noChangeArrowheads="1"/>
              </p:cNvSpPr>
              <p:nvPr/>
            </p:nvSpPr>
            <p:spPr bwMode="auto">
              <a:xfrm>
                <a:off x="2528" y="3358"/>
                <a:ext cx="96" cy="91"/>
              </a:xfrm>
              <a:prstGeom prst="ellipse">
                <a:avLst/>
              </a:prstGeom>
              <a:solidFill>
                <a:srgbClr val="A8A8A8"/>
              </a:solidFill>
              <a:ln w="9525">
                <a:noFill/>
                <a:round/>
                <a:headEnd/>
                <a:tailEnd/>
              </a:ln>
            </p:spPr>
            <p:txBody>
              <a:bodyPr/>
              <a:lstStyle/>
              <a:p>
                <a:endParaRPr lang="it-IT"/>
              </a:p>
            </p:txBody>
          </p:sp>
          <p:sp>
            <p:nvSpPr>
              <p:cNvPr id="481332" name="Oval 3124"/>
              <p:cNvSpPr>
                <a:spLocks noChangeArrowheads="1"/>
              </p:cNvSpPr>
              <p:nvPr/>
            </p:nvSpPr>
            <p:spPr bwMode="auto">
              <a:xfrm>
                <a:off x="2528" y="3360"/>
                <a:ext cx="96" cy="87"/>
              </a:xfrm>
              <a:prstGeom prst="ellipse">
                <a:avLst/>
              </a:prstGeom>
              <a:solidFill>
                <a:srgbClr val="AAAAAA"/>
              </a:solidFill>
              <a:ln w="9525">
                <a:noFill/>
                <a:round/>
                <a:headEnd/>
                <a:tailEnd/>
              </a:ln>
            </p:spPr>
            <p:txBody>
              <a:bodyPr/>
              <a:lstStyle/>
              <a:p>
                <a:endParaRPr lang="it-IT"/>
              </a:p>
            </p:txBody>
          </p:sp>
          <p:sp>
            <p:nvSpPr>
              <p:cNvPr id="481333" name="Oval 3125"/>
              <p:cNvSpPr>
                <a:spLocks noChangeArrowheads="1"/>
              </p:cNvSpPr>
              <p:nvPr/>
            </p:nvSpPr>
            <p:spPr bwMode="auto">
              <a:xfrm>
                <a:off x="2530" y="3360"/>
                <a:ext cx="92" cy="87"/>
              </a:xfrm>
              <a:prstGeom prst="ellipse">
                <a:avLst/>
              </a:prstGeom>
              <a:solidFill>
                <a:srgbClr val="ACACAC"/>
              </a:solidFill>
              <a:ln w="9525">
                <a:noFill/>
                <a:round/>
                <a:headEnd/>
                <a:tailEnd/>
              </a:ln>
            </p:spPr>
            <p:txBody>
              <a:bodyPr/>
              <a:lstStyle/>
              <a:p>
                <a:endParaRPr lang="it-IT"/>
              </a:p>
            </p:txBody>
          </p:sp>
          <p:sp>
            <p:nvSpPr>
              <p:cNvPr id="481334" name="Oval 3126"/>
              <p:cNvSpPr>
                <a:spLocks noChangeArrowheads="1"/>
              </p:cNvSpPr>
              <p:nvPr/>
            </p:nvSpPr>
            <p:spPr bwMode="auto">
              <a:xfrm>
                <a:off x="2530" y="3360"/>
                <a:ext cx="92" cy="87"/>
              </a:xfrm>
              <a:prstGeom prst="ellipse">
                <a:avLst/>
              </a:prstGeom>
              <a:solidFill>
                <a:srgbClr val="ADADAD"/>
              </a:solidFill>
              <a:ln w="9525">
                <a:noFill/>
                <a:round/>
                <a:headEnd/>
                <a:tailEnd/>
              </a:ln>
            </p:spPr>
            <p:txBody>
              <a:bodyPr/>
              <a:lstStyle/>
              <a:p>
                <a:endParaRPr lang="it-IT"/>
              </a:p>
            </p:txBody>
          </p:sp>
          <p:sp>
            <p:nvSpPr>
              <p:cNvPr id="481335" name="Oval 3127"/>
              <p:cNvSpPr>
                <a:spLocks noChangeArrowheads="1"/>
              </p:cNvSpPr>
              <p:nvPr/>
            </p:nvSpPr>
            <p:spPr bwMode="auto">
              <a:xfrm>
                <a:off x="2533" y="3362"/>
                <a:ext cx="87" cy="83"/>
              </a:xfrm>
              <a:prstGeom prst="ellipse">
                <a:avLst/>
              </a:prstGeom>
              <a:solidFill>
                <a:srgbClr val="AFAFAF"/>
              </a:solidFill>
              <a:ln w="9525">
                <a:noFill/>
                <a:round/>
                <a:headEnd/>
                <a:tailEnd/>
              </a:ln>
            </p:spPr>
            <p:txBody>
              <a:bodyPr/>
              <a:lstStyle/>
              <a:p>
                <a:endParaRPr lang="it-IT"/>
              </a:p>
            </p:txBody>
          </p:sp>
          <p:sp>
            <p:nvSpPr>
              <p:cNvPr id="481336" name="Oval 3128"/>
              <p:cNvSpPr>
                <a:spLocks noChangeArrowheads="1"/>
              </p:cNvSpPr>
              <p:nvPr/>
            </p:nvSpPr>
            <p:spPr bwMode="auto">
              <a:xfrm>
                <a:off x="2533" y="3362"/>
                <a:ext cx="87" cy="83"/>
              </a:xfrm>
              <a:prstGeom prst="ellipse">
                <a:avLst/>
              </a:prstGeom>
              <a:solidFill>
                <a:srgbClr val="B1B1B1"/>
              </a:solidFill>
              <a:ln w="9525">
                <a:noFill/>
                <a:round/>
                <a:headEnd/>
                <a:tailEnd/>
              </a:ln>
            </p:spPr>
            <p:txBody>
              <a:bodyPr/>
              <a:lstStyle/>
              <a:p>
                <a:endParaRPr lang="it-IT"/>
              </a:p>
            </p:txBody>
          </p:sp>
          <p:sp>
            <p:nvSpPr>
              <p:cNvPr id="481337" name="Oval 3129"/>
              <p:cNvSpPr>
                <a:spLocks noChangeArrowheads="1"/>
              </p:cNvSpPr>
              <p:nvPr/>
            </p:nvSpPr>
            <p:spPr bwMode="auto">
              <a:xfrm>
                <a:off x="2533" y="3364"/>
                <a:ext cx="87" cy="79"/>
              </a:xfrm>
              <a:prstGeom prst="ellipse">
                <a:avLst/>
              </a:prstGeom>
              <a:solidFill>
                <a:srgbClr val="B3B3B3"/>
              </a:solidFill>
              <a:ln w="9525">
                <a:noFill/>
                <a:round/>
                <a:headEnd/>
                <a:tailEnd/>
              </a:ln>
            </p:spPr>
            <p:txBody>
              <a:bodyPr/>
              <a:lstStyle/>
              <a:p>
                <a:endParaRPr lang="it-IT"/>
              </a:p>
            </p:txBody>
          </p:sp>
          <p:sp>
            <p:nvSpPr>
              <p:cNvPr id="481338" name="Oval 3130"/>
              <p:cNvSpPr>
                <a:spLocks noChangeArrowheads="1"/>
              </p:cNvSpPr>
              <p:nvPr/>
            </p:nvSpPr>
            <p:spPr bwMode="auto">
              <a:xfrm>
                <a:off x="2535" y="3364"/>
                <a:ext cx="83" cy="79"/>
              </a:xfrm>
              <a:prstGeom prst="ellipse">
                <a:avLst/>
              </a:prstGeom>
              <a:solidFill>
                <a:srgbClr val="B4B4B4"/>
              </a:solidFill>
              <a:ln w="9525">
                <a:noFill/>
                <a:round/>
                <a:headEnd/>
                <a:tailEnd/>
              </a:ln>
            </p:spPr>
            <p:txBody>
              <a:bodyPr/>
              <a:lstStyle/>
              <a:p>
                <a:endParaRPr lang="it-IT"/>
              </a:p>
            </p:txBody>
          </p:sp>
          <p:sp>
            <p:nvSpPr>
              <p:cNvPr id="481339" name="Oval 3131"/>
              <p:cNvSpPr>
                <a:spLocks noChangeArrowheads="1"/>
              </p:cNvSpPr>
              <p:nvPr/>
            </p:nvSpPr>
            <p:spPr bwMode="auto">
              <a:xfrm>
                <a:off x="2535" y="3364"/>
                <a:ext cx="83" cy="79"/>
              </a:xfrm>
              <a:prstGeom prst="ellipse">
                <a:avLst/>
              </a:prstGeom>
              <a:solidFill>
                <a:srgbClr val="B6B6B6"/>
              </a:solidFill>
              <a:ln w="9525">
                <a:noFill/>
                <a:round/>
                <a:headEnd/>
                <a:tailEnd/>
              </a:ln>
            </p:spPr>
            <p:txBody>
              <a:bodyPr/>
              <a:lstStyle/>
              <a:p>
                <a:endParaRPr lang="it-IT"/>
              </a:p>
            </p:txBody>
          </p:sp>
          <p:sp>
            <p:nvSpPr>
              <p:cNvPr id="481340" name="Oval 3132"/>
              <p:cNvSpPr>
                <a:spLocks noChangeArrowheads="1"/>
              </p:cNvSpPr>
              <p:nvPr/>
            </p:nvSpPr>
            <p:spPr bwMode="auto">
              <a:xfrm>
                <a:off x="2535" y="3366"/>
                <a:ext cx="81" cy="75"/>
              </a:xfrm>
              <a:prstGeom prst="ellipse">
                <a:avLst/>
              </a:prstGeom>
              <a:solidFill>
                <a:srgbClr val="B7B7B7"/>
              </a:solidFill>
              <a:ln w="9525">
                <a:noFill/>
                <a:round/>
                <a:headEnd/>
                <a:tailEnd/>
              </a:ln>
            </p:spPr>
            <p:txBody>
              <a:bodyPr/>
              <a:lstStyle/>
              <a:p>
                <a:endParaRPr lang="it-IT"/>
              </a:p>
            </p:txBody>
          </p:sp>
          <p:sp>
            <p:nvSpPr>
              <p:cNvPr id="481341" name="Oval 3133"/>
              <p:cNvSpPr>
                <a:spLocks noChangeArrowheads="1"/>
              </p:cNvSpPr>
              <p:nvPr/>
            </p:nvSpPr>
            <p:spPr bwMode="auto">
              <a:xfrm>
                <a:off x="2537" y="3366"/>
                <a:ext cx="79" cy="75"/>
              </a:xfrm>
              <a:prstGeom prst="ellipse">
                <a:avLst/>
              </a:prstGeom>
              <a:solidFill>
                <a:srgbClr val="B9B9B9"/>
              </a:solidFill>
              <a:ln w="9525">
                <a:noFill/>
                <a:round/>
                <a:headEnd/>
                <a:tailEnd/>
              </a:ln>
            </p:spPr>
            <p:txBody>
              <a:bodyPr/>
              <a:lstStyle/>
              <a:p>
                <a:endParaRPr lang="it-IT"/>
              </a:p>
            </p:txBody>
          </p:sp>
          <p:sp>
            <p:nvSpPr>
              <p:cNvPr id="481342" name="Oval 3134"/>
              <p:cNvSpPr>
                <a:spLocks noChangeArrowheads="1"/>
              </p:cNvSpPr>
              <p:nvPr/>
            </p:nvSpPr>
            <p:spPr bwMode="auto">
              <a:xfrm>
                <a:off x="2537" y="3366"/>
                <a:ext cx="79" cy="75"/>
              </a:xfrm>
              <a:prstGeom prst="ellipse">
                <a:avLst/>
              </a:prstGeom>
              <a:solidFill>
                <a:srgbClr val="BABABA"/>
              </a:solidFill>
              <a:ln w="9525">
                <a:noFill/>
                <a:round/>
                <a:headEnd/>
                <a:tailEnd/>
              </a:ln>
            </p:spPr>
            <p:txBody>
              <a:bodyPr/>
              <a:lstStyle/>
              <a:p>
                <a:endParaRPr lang="it-IT"/>
              </a:p>
            </p:txBody>
          </p:sp>
          <p:sp>
            <p:nvSpPr>
              <p:cNvPr id="481343" name="Oval 3135"/>
              <p:cNvSpPr>
                <a:spLocks noChangeArrowheads="1"/>
              </p:cNvSpPr>
              <p:nvPr/>
            </p:nvSpPr>
            <p:spPr bwMode="auto">
              <a:xfrm>
                <a:off x="2539" y="3368"/>
                <a:ext cx="75" cy="71"/>
              </a:xfrm>
              <a:prstGeom prst="ellipse">
                <a:avLst/>
              </a:prstGeom>
              <a:solidFill>
                <a:srgbClr val="BCBCBC"/>
              </a:solidFill>
              <a:ln w="9525">
                <a:noFill/>
                <a:round/>
                <a:headEnd/>
                <a:tailEnd/>
              </a:ln>
            </p:spPr>
            <p:txBody>
              <a:bodyPr/>
              <a:lstStyle/>
              <a:p>
                <a:endParaRPr lang="it-IT"/>
              </a:p>
            </p:txBody>
          </p:sp>
          <p:sp>
            <p:nvSpPr>
              <p:cNvPr id="481344" name="Oval 3136"/>
              <p:cNvSpPr>
                <a:spLocks noChangeArrowheads="1"/>
              </p:cNvSpPr>
              <p:nvPr/>
            </p:nvSpPr>
            <p:spPr bwMode="auto">
              <a:xfrm>
                <a:off x="2539" y="3368"/>
                <a:ext cx="75" cy="71"/>
              </a:xfrm>
              <a:prstGeom prst="ellipse">
                <a:avLst/>
              </a:prstGeom>
              <a:solidFill>
                <a:srgbClr val="BDBDBD"/>
              </a:solidFill>
              <a:ln w="9525">
                <a:noFill/>
                <a:round/>
                <a:headEnd/>
                <a:tailEnd/>
              </a:ln>
            </p:spPr>
            <p:txBody>
              <a:bodyPr/>
              <a:lstStyle/>
              <a:p>
                <a:endParaRPr lang="it-IT"/>
              </a:p>
            </p:txBody>
          </p:sp>
          <p:sp>
            <p:nvSpPr>
              <p:cNvPr id="481345" name="Oval 3137"/>
              <p:cNvSpPr>
                <a:spLocks noChangeArrowheads="1"/>
              </p:cNvSpPr>
              <p:nvPr/>
            </p:nvSpPr>
            <p:spPr bwMode="auto">
              <a:xfrm>
                <a:off x="2541" y="3370"/>
                <a:ext cx="71" cy="69"/>
              </a:xfrm>
              <a:prstGeom prst="ellipse">
                <a:avLst/>
              </a:prstGeom>
              <a:solidFill>
                <a:srgbClr val="BFBFBF"/>
              </a:solidFill>
              <a:ln w="9525">
                <a:noFill/>
                <a:round/>
                <a:headEnd/>
                <a:tailEnd/>
              </a:ln>
            </p:spPr>
            <p:txBody>
              <a:bodyPr/>
              <a:lstStyle/>
              <a:p>
                <a:endParaRPr lang="it-IT"/>
              </a:p>
            </p:txBody>
          </p:sp>
          <p:sp>
            <p:nvSpPr>
              <p:cNvPr id="481346" name="Oval 3138"/>
              <p:cNvSpPr>
                <a:spLocks noChangeArrowheads="1"/>
              </p:cNvSpPr>
              <p:nvPr/>
            </p:nvSpPr>
            <p:spPr bwMode="auto">
              <a:xfrm>
                <a:off x="2541" y="3370"/>
                <a:ext cx="71" cy="67"/>
              </a:xfrm>
              <a:prstGeom prst="ellipse">
                <a:avLst/>
              </a:prstGeom>
              <a:solidFill>
                <a:srgbClr val="C0C0C0"/>
              </a:solidFill>
              <a:ln w="9525">
                <a:noFill/>
                <a:round/>
                <a:headEnd/>
                <a:tailEnd/>
              </a:ln>
            </p:spPr>
            <p:txBody>
              <a:bodyPr/>
              <a:lstStyle/>
              <a:p>
                <a:endParaRPr lang="it-IT"/>
              </a:p>
            </p:txBody>
          </p:sp>
          <p:sp>
            <p:nvSpPr>
              <p:cNvPr id="481347" name="Oval 3139"/>
              <p:cNvSpPr>
                <a:spLocks noChangeArrowheads="1"/>
              </p:cNvSpPr>
              <p:nvPr/>
            </p:nvSpPr>
            <p:spPr bwMode="auto">
              <a:xfrm>
                <a:off x="2541" y="3370"/>
                <a:ext cx="71" cy="67"/>
              </a:xfrm>
              <a:prstGeom prst="ellipse">
                <a:avLst/>
              </a:prstGeom>
              <a:solidFill>
                <a:srgbClr val="C1C1C1"/>
              </a:solidFill>
              <a:ln w="9525">
                <a:noFill/>
                <a:round/>
                <a:headEnd/>
                <a:tailEnd/>
              </a:ln>
            </p:spPr>
            <p:txBody>
              <a:bodyPr/>
              <a:lstStyle/>
              <a:p>
                <a:endParaRPr lang="it-IT"/>
              </a:p>
            </p:txBody>
          </p:sp>
          <p:sp>
            <p:nvSpPr>
              <p:cNvPr id="481348" name="Oval 3140"/>
              <p:cNvSpPr>
                <a:spLocks noChangeArrowheads="1"/>
              </p:cNvSpPr>
              <p:nvPr/>
            </p:nvSpPr>
            <p:spPr bwMode="auto">
              <a:xfrm>
                <a:off x="2543" y="3372"/>
                <a:ext cx="67" cy="63"/>
              </a:xfrm>
              <a:prstGeom prst="ellipse">
                <a:avLst/>
              </a:prstGeom>
              <a:solidFill>
                <a:srgbClr val="C3C3C3"/>
              </a:solidFill>
              <a:ln w="9525">
                <a:noFill/>
                <a:round/>
                <a:headEnd/>
                <a:tailEnd/>
              </a:ln>
            </p:spPr>
            <p:txBody>
              <a:bodyPr/>
              <a:lstStyle/>
              <a:p>
                <a:endParaRPr lang="it-IT"/>
              </a:p>
            </p:txBody>
          </p:sp>
          <p:sp>
            <p:nvSpPr>
              <p:cNvPr id="481349" name="Oval 3141"/>
              <p:cNvSpPr>
                <a:spLocks noChangeArrowheads="1"/>
              </p:cNvSpPr>
              <p:nvPr/>
            </p:nvSpPr>
            <p:spPr bwMode="auto">
              <a:xfrm>
                <a:off x="2543" y="3372"/>
                <a:ext cx="67" cy="63"/>
              </a:xfrm>
              <a:prstGeom prst="ellipse">
                <a:avLst/>
              </a:prstGeom>
              <a:solidFill>
                <a:srgbClr val="C4C4C4"/>
              </a:solidFill>
              <a:ln w="9525">
                <a:noFill/>
                <a:round/>
                <a:headEnd/>
                <a:tailEnd/>
              </a:ln>
            </p:spPr>
            <p:txBody>
              <a:bodyPr/>
              <a:lstStyle/>
              <a:p>
                <a:endParaRPr lang="it-IT"/>
              </a:p>
            </p:txBody>
          </p:sp>
          <p:sp>
            <p:nvSpPr>
              <p:cNvPr id="481350" name="Oval 3142"/>
              <p:cNvSpPr>
                <a:spLocks noChangeArrowheads="1"/>
              </p:cNvSpPr>
              <p:nvPr/>
            </p:nvSpPr>
            <p:spPr bwMode="auto">
              <a:xfrm>
                <a:off x="2543" y="3372"/>
                <a:ext cx="65" cy="63"/>
              </a:xfrm>
              <a:prstGeom prst="ellipse">
                <a:avLst/>
              </a:prstGeom>
              <a:solidFill>
                <a:srgbClr val="C5C5C5"/>
              </a:solidFill>
              <a:ln w="9525">
                <a:noFill/>
                <a:round/>
                <a:headEnd/>
                <a:tailEnd/>
              </a:ln>
            </p:spPr>
            <p:txBody>
              <a:bodyPr/>
              <a:lstStyle/>
              <a:p>
                <a:endParaRPr lang="it-IT"/>
              </a:p>
            </p:txBody>
          </p:sp>
          <p:sp>
            <p:nvSpPr>
              <p:cNvPr id="481351" name="Oval 3143"/>
              <p:cNvSpPr>
                <a:spLocks noChangeArrowheads="1"/>
              </p:cNvSpPr>
              <p:nvPr/>
            </p:nvSpPr>
            <p:spPr bwMode="auto">
              <a:xfrm>
                <a:off x="2545" y="3374"/>
                <a:ext cx="63" cy="59"/>
              </a:xfrm>
              <a:prstGeom prst="ellipse">
                <a:avLst/>
              </a:prstGeom>
              <a:solidFill>
                <a:srgbClr val="C6C6C6"/>
              </a:solidFill>
              <a:ln w="9525">
                <a:noFill/>
                <a:round/>
                <a:headEnd/>
                <a:tailEnd/>
              </a:ln>
            </p:spPr>
            <p:txBody>
              <a:bodyPr/>
              <a:lstStyle/>
              <a:p>
                <a:endParaRPr lang="it-IT"/>
              </a:p>
            </p:txBody>
          </p:sp>
          <p:sp>
            <p:nvSpPr>
              <p:cNvPr id="481352" name="Oval 3144"/>
              <p:cNvSpPr>
                <a:spLocks noChangeArrowheads="1"/>
              </p:cNvSpPr>
              <p:nvPr/>
            </p:nvSpPr>
            <p:spPr bwMode="auto">
              <a:xfrm>
                <a:off x="2545" y="3374"/>
                <a:ext cx="63" cy="59"/>
              </a:xfrm>
              <a:prstGeom prst="ellipse">
                <a:avLst/>
              </a:prstGeom>
              <a:solidFill>
                <a:srgbClr val="C7C7C7"/>
              </a:solidFill>
              <a:ln w="9525">
                <a:noFill/>
                <a:round/>
                <a:headEnd/>
                <a:tailEnd/>
              </a:ln>
            </p:spPr>
            <p:txBody>
              <a:bodyPr/>
              <a:lstStyle/>
              <a:p>
                <a:endParaRPr lang="it-IT"/>
              </a:p>
            </p:txBody>
          </p:sp>
          <p:sp>
            <p:nvSpPr>
              <p:cNvPr id="481353" name="Oval 3145"/>
              <p:cNvSpPr>
                <a:spLocks noChangeArrowheads="1"/>
              </p:cNvSpPr>
              <p:nvPr/>
            </p:nvSpPr>
            <p:spPr bwMode="auto">
              <a:xfrm>
                <a:off x="2547" y="3376"/>
                <a:ext cx="59" cy="55"/>
              </a:xfrm>
              <a:prstGeom prst="ellipse">
                <a:avLst/>
              </a:prstGeom>
              <a:solidFill>
                <a:srgbClr val="C8C8C8"/>
              </a:solidFill>
              <a:ln w="9525">
                <a:noFill/>
                <a:round/>
                <a:headEnd/>
                <a:tailEnd/>
              </a:ln>
            </p:spPr>
            <p:txBody>
              <a:bodyPr/>
              <a:lstStyle/>
              <a:p>
                <a:endParaRPr lang="it-IT"/>
              </a:p>
            </p:txBody>
          </p:sp>
          <p:sp>
            <p:nvSpPr>
              <p:cNvPr id="481354" name="Oval 3146"/>
              <p:cNvSpPr>
                <a:spLocks noChangeArrowheads="1"/>
              </p:cNvSpPr>
              <p:nvPr/>
            </p:nvSpPr>
            <p:spPr bwMode="auto">
              <a:xfrm>
                <a:off x="2547" y="3376"/>
                <a:ext cx="59" cy="55"/>
              </a:xfrm>
              <a:prstGeom prst="ellipse">
                <a:avLst/>
              </a:prstGeom>
              <a:solidFill>
                <a:srgbClr val="CACACA"/>
              </a:solidFill>
              <a:ln w="9525">
                <a:noFill/>
                <a:round/>
                <a:headEnd/>
                <a:tailEnd/>
              </a:ln>
            </p:spPr>
            <p:txBody>
              <a:bodyPr/>
              <a:lstStyle/>
              <a:p>
                <a:endParaRPr lang="it-IT"/>
              </a:p>
            </p:txBody>
          </p:sp>
          <p:sp>
            <p:nvSpPr>
              <p:cNvPr id="481355" name="Oval 3147"/>
              <p:cNvSpPr>
                <a:spLocks noChangeArrowheads="1"/>
              </p:cNvSpPr>
              <p:nvPr/>
            </p:nvSpPr>
            <p:spPr bwMode="auto">
              <a:xfrm>
                <a:off x="2547" y="3376"/>
                <a:ext cx="59" cy="55"/>
              </a:xfrm>
              <a:prstGeom prst="ellipse">
                <a:avLst/>
              </a:prstGeom>
              <a:solidFill>
                <a:srgbClr val="CBCBCB"/>
              </a:solidFill>
              <a:ln w="9525">
                <a:noFill/>
                <a:round/>
                <a:headEnd/>
                <a:tailEnd/>
              </a:ln>
            </p:spPr>
            <p:txBody>
              <a:bodyPr/>
              <a:lstStyle/>
              <a:p>
                <a:endParaRPr lang="it-IT"/>
              </a:p>
            </p:txBody>
          </p:sp>
          <p:sp>
            <p:nvSpPr>
              <p:cNvPr id="481356" name="Oval 3148"/>
              <p:cNvSpPr>
                <a:spLocks noChangeArrowheads="1"/>
              </p:cNvSpPr>
              <p:nvPr/>
            </p:nvSpPr>
            <p:spPr bwMode="auto">
              <a:xfrm>
                <a:off x="2549" y="3378"/>
                <a:ext cx="55" cy="51"/>
              </a:xfrm>
              <a:prstGeom prst="ellipse">
                <a:avLst/>
              </a:prstGeom>
              <a:solidFill>
                <a:srgbClr val="CCCCCC"/>
              </a:solidFill>
              <a:ln w="9525">
                <a:noFill/>
                <a:round/>
                <a:headEnd/>
                <a:tailEnd/>
              </a:ln>
            </p:spPr>
            <p:txBody>
              <a:bodyPr/>
              <a:lstStyle/>
              <a:p>
                <a:endParaRPr lang="it-IT"/>
              </a:p>
            </p:txBody>
          </p:sp>
          <p:sp>
            <p:nvSpPr>
              <p:cNvPr id="481357" name="Oval 3149"/>
              <p:cNvSpPr>
                <a:spLocks noChangeArrowheads="1"/>
              </p:cNvSpPr>
              <p:nvPr/>
            </p:nvSpPr>
            <p:spPr bwMode="auto">
              <a:xfrm>
                <a:off x="2549" y="3378"/>
                <a:ext cx="55" cy="51"/>
              </a:xfrm>
              <a:prstGeom prst="ellipse">
                <a:avLst/>
              </a:prstGeom>
              <a:solidFill>
                <a:srgbClr val="CDCDCD"/>
              </a:solidFill>
              <a:ln w="9525">
                <a:noFill/>
                <a:round/>
                <a:headEnd/>
                <a:tailEnd/>
              </a:ln>
            </p:spPr>
            <p:txBody>
              <a:bodyPr/>
              <a:lstStyle/>
              <a:p>
                <a:endParaRPr lang="it-IT"/>
              </a:p>
            </p:txBody>
          </p:sp>
          <p:sp>
            <p:nvSpPr>
              <p:cNvPr id="481358" name="Oval 3150"/>
              <p:cNvSpPr>
                <a:spLocks noChangeArrowheads="1"/>
              </p:cNvSpPr>
              <p:nvPr/>
            </p:nvSpPr>
            <p:spPr bwMode="auto">
              <a:xfrm>
                <a:off x="2551" y="3378"/>
                <a:ext cx="50" cy="51"/>
              </a:xfrm>
              <a:prstGeom prst="ellipse">
                <a:avLst/>
              </a:prstGeom>
              <a:solidFill>
                <a:srgbClr val="CDCDCD"/>
              </a:solidFill>
              <a:ln w="9525">
                <a:noFill/>
                <a:round/>
                <a:headEnd/>
                <a:tailEnd/>
              </a:ln>
            </p:spPr>
            <p:txBody>
              <a:bodyPr/>
              <a:lstStyle/>
              <a:p>
                <a:endParaRPr lang="it-IT"/>
              </a:p>
            </p:txBody>
          </p:sp>
          <p:sp>
            <p:nvSpPr>
              <p:cNvPr id="481359" name="Oval 3151"/>
              <p:cNvSpPr>
                <a:spLocks noChangeArrowheads="1"/>
              </p:cNvSpPr>
              <p:nvPr/>
            </p:nvSpPr>
            <p:spPr bwMode="auto">
              <a:xfrm>
                <a:off x="2551" y="3380"/>
                <a:ext cx="50" cy="47"/>
              </a:xfrm>
              <a:prstGeom prst="ellipse">
                <a:avLst/>
              </a:prstGeom>
              <a:solidFill>
                <a:srgbClr val="CECECE"/>
              </a:solidFill>
              <a:ln w="9525">
                <a:noFill/>
                <a:round/>
                <a:headEnd/>
                <a:tailEnd/>
              </a:ln>
            </p:spPr>
            <p:txBody>
              <a:bodyPr/>
              <a:lstStyle/>
              <a:p>
                <a:endParaRPr lang="it-IT"/>
              </a:p>
            </p:txBody>
          </p:sp>
          <p:sp>
            <p:nvSpPr>
              <p:cNvPr id="481360" name="Oval 3152"/>
              <p:cNvSpPr>
                <a:spLocks noChangeArrowheads="1"/>
              </p:cNvSpPr>
              <p:nvPr/>
            </p:nvSpPr>
            <p:spPr bwMode="auto">
              <a:xfrm>
                <a:off x="2551" y="3380"/>
                <a:ext cx="48" cy="47"/>
              </a:xfrm>
              <a:prstGeom prst="ellipse">
                <a:avLst/>
              </a:prstGeom>
              <a:solidFill>
                <a:srgbClr val="CFCFCF"/>
              </a:solidFill>
              <a:ln w="9525">
                <a:noFill/>
                <a:round/>
                <a:headEnd/>
                <a:tailEnd/>
              </a:ln>
            </p:spPr>
            <p:txBody>
              <a:bodyPr/>
              <a:lstStyle/>
              <a:p>
                <a:endParaRPr lang="it-IT"/>
              </a:p>
            </p:txBody>
          </p:sp>
          <p:sp>
            <p:nvSpPr>
              <p:cNvPr id="481361" name="Oval 3153"/>
              <p:cNvSpPr>
                <a:spLocks noChangeArrowheads="1"/>
              </p:cNvSpPr>
              <p:nvPr/>
            </p:nvSpPr>
            <p:spPr bwMode="auto">
              <a:xfrm>
                <a:off x="2553" y="3380"/>
                <a:ext cx="46" cy="47"/>
              </a:xfrm>
              <a:prstGeom prst="ellipse">
                <a:avLst/>
              </a:prstGeom>
              <a:solidFill>
                <a:srgbClr val="D0D0D0"/>
              </a:solidFill>
              <a:ln w="9525">
                <a:noFill/>
                <a:round/>
                <a:headEnd/>
                <a:tailEnd/>
              </a:ln>
            </p:spPr>
            <p:txBody>
              <a:bodyPr/>
              <a:lstStyle/>
              <a:p>
                <a:endParaRPr lang="it-IT"/>
              </a:p>
            </p:txBody>
          </p:sp>
          <p:sp>
            <p:nvSpPr>
              <p:cNvPr id="481362" name="Oval 3154"/>
              <p:cNvSpPr>
                <a:spLocks noChangeArrowheads="1"/>
              </p:cNvSpPr>
              <p:nvPr/>
            </p:nvSpPr>
            <p:spPr bwMode="auto">
              <a:xfrm>
                <a:off x="2553" y="3382"/>
                <a:ext cx="46" cy="43"/>
              </a:xfrm>
              <a:prstGeom prst="ellipse">
                <a:avLst/>
              </a:prstGeom>
              <a:solidFill>
                <a:srgbClr val="D1D1D1"/>
              </a:solidFill>
              <a:ln w="9525">
                <a:noFill/>
                <a:round/>
                <a:headEnd/>
                <a:tailEnd/>
              </a:ln>
            </p:spPr>
            <p:txBody>
              <a:bodyPr/>
              <a:lstStyle/>
              <a:p>
                <a:endParaRPr lang="it-IT"/>
              </a:p>
            </p:txBody>
          </p:sp>
          <p:sp>
            <p:nvSpPr>
              <p:cNvPr id="481363" name="Oval 3155"/>
              <p:cNvSpPr>
                <a:spLocks noChangeArrowheads="1"/>
              </p:cNvSpPr>
              <p:nvPr/>
            </p:nvSpPr>
            <p:spPr bwMode="auto">
              <a:xfrm>
                <a:off x="2555" y="3382"/>
                <a:ext cx="42" cy="43"/>
              </a:xfrm>
              <a:prstGeom prst="ellipse">
                <a:avLst/>
              </a:prstGeom>
              <a:solidFill>
                <a:srgbClr val="D2D2D2"/>
              </a:solidFill>
              <a:ln w="9525">
                <a:noFill/>
                <a:round/>
                <a:headEnd/>
                <a:tailEnd/>
              </a:ln>
            </p:spPr>
            <p:txBody>
              <a:bodyPr/>
              <a:lstStyle/>
              <a:p>
                <a:endParaRPr lang="it-IT"/>
              </a:p>
            </p:txBody>
          </p:sp>
          <p:sp>
            <p:nvSpPr>
              <p:cNvPr id="481364" name="Oval 3156"/>
              <p:cNvSpPr>
                <a:spLocks noChangeArrowheads="1"/>
              </p:cNvSpPr>
              <p:nvPr/>
            </p:nvSpPr>
            <p:spPr bwMode="auto">
              <a:xfrm>
                <a:off x="2555" y="3384"/>
                <a:ext cx="42" cy="39"/>
              </a:xfrm>
              <a:prstGeom prst="ellipse">
                <a:avLst/>
              </a:prstGeom>
              <a:solidFill>
                <a:srgbClr val="D2D2D2"/>
              </a:solidFill>
              <a:ln w="9525">
                <a:noFill/>
                <a:round/>
                <a:headEnd/>
                <a:tailEnd/>
              </a:ln>
            </p:spPr>
            <p:txBody>
              <a:bodyPr/>
              <a:lstStyle/>
              <a:p>
                <a:endParaRPr lang="it-IT"/>
              </a:p>
            </p:txBody>
          </p:sp>
          <p:sp>
            <p:nvSpPr>
              <p:cNvPr id="481365" name="Oval 3157"/>
              <p:cNvSpPr>
                <a:spLocks noChangeArrowheads="1"/>
              </p:cNvSpPr>
              <p:nvPr/>
            </p:nvSpPr>
            <p:spPr bwMode="auto">
              <a:xfrm>
                <a:off x="2555" y="3384"/>
                <a:ext cx="40" cy="39"/>
              </a:xfrm>
              <a:prstGeom prst="ellipse">
                <a:avLst/>
              </a:prstGeom>
              <a:solidFill>
                <a:srgbClr val="D3D3D3"/>
              </a:solidFill>
              <a:ln w="9525">
                <a:noFill/>
                <a:round/>
                <a:headEnd/>
                <a:tailEnd/>
              </a:ln>
            </p:spPr>
            <p:txBody>
              <a:bodyPr/>
              <a:lstStyle/>
              <a:p>
                <a:endParaRPr lang="it-IT"/>
              </a:p>
            </p:txBody>
          </p:sp>
          <p:sp>
            <p:nvSpPr>
              <p:cNvPr id="481366" name="Oval 3158"/>
              <p:cNvSpPr>
                <a:spLocks noChangeArrowheads="1"/>
              </p:cNvSpPr>
              <p:nvPr/>
            </p:nvSpPr>
            <p:spPr bwMode="auto">
              <a:xfrm>
                <a:off x="2557" y="3384"/>
                <a:ext cx="38" cy="39"/>
              </a:xfrm>
              <a:prstGeom prst="ellipse">
                <a:avLst/>
              </a:prstGeom>
              <a:solidFill>
                <a:srgbClr val="D4D4D4"/>
              </a:solidFill>
              <a:ln w="9525">
                <a:noFill/>
                <a:round/>
                <a:headEnd/>
                <a:tailEnd/>
              </a:ln>
            </p:spPr>
            <p:txBody>
              <a:bodyPr/>
              <a:lstStyle/>
              <a:p>
                <a:endParaRPr lang="it-IT"/>
              </a:p>
            </p:txBody>
          </p:sp>
          <p:sp>
            <p:nvSpPr>
              <p:cNvPr id="481367" name="Oval 3159"/>
              <p:cNvSpPr>
                <a:spLocks noChangeArrowheads="1"/>
              </p:cNvSpPr>
              <p:nvPr/>
            </p:nvSpPr>
            <p:spPr bwMode="auto">
              <a:xfrm>
                <a:off x="2557" y="3386"/>
                <a:ext cx="38" cy="35"/>
              </a:xfrm>
              <a:prstGeom prst="ellipse">
                <a:avLst/>
              </a:prstGeom>
              <a:solidFill>
                <a:srgbClr val="D4D4D4"/>
              </a:solidFill>
              <a:ln w="9525">
                <a:noFill/>
                <a:round/>
                <a:headEnd/>
                <a:tailEnd/>
              </a:ln>
            </p:spPr>
            <p:txBody>
              <a:bodyPr/>
              <a:lstStyle/>
              <a:p>
                <a:endParaRPr lang="it-IT"/>
              </a:p>
            </p:txBody>
          </p:sp>
          <p:sp>
            <p:nvSpPr>
              <p:cNvPr id="481368" name="Oval 3160"/>
              <p:cNvSpPr>
                <a:spLocks noChangeArrowheads="1"/>
              </p:cNvSpPr>
              <p:nvPr/>
            </p:nvSpPr>
            <p:spPr bwMode="auto">
              <a:xfrm>
                <a:off x="2557" y="3386"/>
                <a:ext cx="36" cy="35"/>
              </a:xfrm>
              <a:prstGeom prst="ellipse">
                <a:avLst/>
              </a:prstGeom>
              <a:solidFill>
                <a:srgbClr val="D5D5D5"/>
              </a:solidFill>
              <a:ln w="9525">
                <a:noFill/>
                <a:round/>
                <a:headEnd/>
                <a:tailEnd/>
              </a:ln>
            </p:spPr>
            <p:txBody>
              <a:bodyPr/>
              <a:lstStyle/>
              <a:p>
                <a:endParaRPr lang="it-IT"/>
              </a:p>
            </p:txBody>
          </p:sp>
          <p:sp>
            <p:nvSpPr>
              <p:cNvPr id="481369" name="Oval 3161"/>
              <p:cNvSpPr>
                <a:spLocks noChangeArrowheads="1"/>
              </p:cNvSpPr>
              <p:nvPr/>
            </p:nvSpPr>
            <p:spPr bwMode="auto">
              <a:xfrm>
                <a:off x="2559" y="3386"/>
                <a:ext cx="34" cy="35"/>
              </a:xfrm>
              <a:prstGeom prst="ellipse">
                <a:avLst/>
              </a:prstGeom>
              <a:solidFill>
                <a:srgbClr val="D5D5D5"/>
              </a:solidFill>
              <a:ln w="9525">
                <a:noFill/>
                <a:round/>
                <a:headEnd/>
                <a:tailEnd/>
              </a:ln>
            </p:spPr>
            <p:txBody>
              <a:bodyPr/>
              <a:lstStyle/>
              <a:p>
                <a:endParaRPr lang="it-IT"/>
              </a:p>
            </p:txBody>
          </p:sp>
          <p:sp>
            <p:nvSpPr>
              <p:cNvPr id="481370" name="Oval 3162"/>
              <p:cNvSpPr>
                <a:spLocks noChangeArrowheads="1"/>
              </p:cNvSpPr>
              <p:nvPr/>
            </p:nvSpPr>
            <p:spPr bwMode="auto">
              <a:xfrm>
                <a:off x="2559" y="3388"/>
                <a:ext cx="34" cy="31"/>
              </a:xfrm>
              <a:prstGeom prst="ellipse">
                <a:avLst/>
              </a:prstGeom>
              <a:solidFill>
                <a:srgbClr val="D6D6D6"/>
              </a:solidFill>
              <a:ln w="9525">
                <a:noFill/>
                <a:round/>
                <a:headEnd/>
                <a:tailEnd/>
              </a:ln>
            </p:spPr>
            <p:txBody>
              <a:bodyPr/>
              <a:lstStyle/>
              <a:p>
                <a:endParaRPr lang="it-IT"/>
              </a:p>
            </p:txBody>
          </p:sp>
          <p:sp>
            <p:nvSpPr>
              <p:cNvPr id="481371" name="Oval 3163"/>
              <p:cNvSpPr>
                <a:spLocks noChangeArrowheads="1"/>
              </p:cNvSpPr>
              <p:nvPr/>
            </p:nvSpPr>
            <p:spPr bwMode="auto">
              <a:xfrm>
                <a:off x="2561" y="3388"/>
                <a:ext cx="30" cy="31"/>
              </a:xfrm>
              <a:prstGeom prst="ellipse">
                <a:avLst/>
              </a:prstGeom>
              <a:solidFill>
                <a:srgbClr val="D7D7D7"/>
              </a:solidFill>
              <a:ln w="9525">
                <a:noFill/>
                <a:round/>
                <a:headEnd/>
                <a:tailEnd/>
              </a:ln>
            </p:spPr>
            <p:txBody>
              <a:bodyPr/>
              <a:lstStyle/>
              <a:p>
                <a:endParaRPr lang="it-IT"/>
              </a:p>
            </p:txBody>
          </p:sp>
          <p:sp>
            <p:nvSpPr>
              <p:cNvPr id="481372" name="Oval 3164"/>
              <p:cNvSpPr>
                <a:spLocks noChangeArrowheads="1"/>
              </p:cNvSpPr>
              <p:nvPr/>
            </p:nvSpPr>
            <p:spPr bwMode="auto">
              <a:xfrm>
                <a:off x="2561" y="3390"/>
                <a:ext cx="30" cy="27"/>
              </a:xfrm>
              <a:prstGeom prst="ellipse">
                <a:avLst/>
              </a:prstGeom>
              <a:solidFill>
                <a:srgbClr val="D7D7D7"/>
              </a:solidFill>
              <a:ln w="9525">
                <a:noFill/>
                <a:round/>
                <a:headEnd/>
                <a:tailEnd/>
              </a:ln>
            </p:spPr>
            <p:txBody>
              <a:bodyPr/>
              <a:lstStyle/>
              <a:p>
                <a:endParaRPr lang="it-IT"/>
              </a:p>
            </p:txBody>
          </p:sp>
          <p:sp>
            <p:nvSpPr>
              <p:cNvPr id="481373" name="Oval 3165"/>
              <p:cNvSpPr>
                <a:spLocks noChangeArrowheads="1"/>
              </p:cNvSpPr>
              <p:nvPr/>
            </p:nvSpPr>
            <p:spPr bwMode="auto">
              <a:xfrm>
                <a:off x="2563" y="3390"/>
                <a:ext cx="26" cy="27"/>
              </a:xfrm>
              <a:prstGeom prst="ellipse">
                <a:avLst/>
              </a:prstGeom>
              <a:solidFill>
                <a:srgbClr val="D8D8D8"/>
              </a:solidFill>
              <a:ln w="9525">
                <a:noFill/>
                <a:round/>
                <a:headEnd/>
                <a:tailEnd/>
              </a:ln>
            </p:spPr>
            <p:txBody>
              <a:bodyPr/>
              <a:lstStyle/>
              <a:p>
                <a:endParaRPr lang="it-IT"/>
              </a:p>
            </p:txBody>
          </p:sp>
          <p:sp>
            <p:nvSpPr>
              <p:cNvPr id="481374" name="Oval 3166"/>
              <p:cNvSpPr>
                <a:spLocks noChangeArrowheads="1"/>
              </p:cNvSpPr>
              <p:nvPr/>
            </p:nvSpPr>
            <p:spPr bwMode="auto">
              <a:xfrm>
                <a:off x="2563" y="3390"/>
                <a:ext cx="26" cy="27"/>
              </a:xfrm>
              <a:prstGeom prst="ellipse">
                <a:avLst/>
              </a:prstGeom>
              <a:solidFill>
                <a:srgbClr val="D8D8D8"/>
              </a:solidFill>
              <a:ln w="9525">
                <a:noFill/>
                <a:round/>
                <a:headEnd/>
                <a:tailEnd/>
              </a:ln>
            </p:spPr>
            <p:txBody>
              <a:bodyPr/>
              <a:lstStyle/>
              <a:p>
                <a:endParaRPr lang="it-IT"/>
              </a:p>
            </p:txBody>
          </p:sp>
          <p:sp>
            <p:nvSpPr>
              <p:cNvPr id="481375" name="Oval 3167"/>
              <p:cNvSpPr>
                <a:spLocks noChangeArrowheads="1"/>
              </p:cNvSpPr>
              <p:nvPr/>
            </p:nvSpPr>
            <p:spPr bwMode="auto">
              <a:xfrm>
                <a:off x="2563" y="3393"/>
                <a:ext cx="24" cy="22"/>
              </a:xfrm>
              <a:prstGeom prst="ellipse">
                <a:avLst/>
              </a:prstGeom>
              <a:solidFill>
                <a:srgbClr val="D8D8D8"/>
              </a:solidFill>
              <a:ln w="9525">
                <a:noFill/>
                <a:round/>
                <a:headEnd/>
                <a:tailEnd/>
              </a:ln>
            </p:spPr>
            <p:txBody>
              <a:bodyPr/>
              <a:lstStyle/>
              <a:p>
                <a:endParaRPr lang="it-IT"/>
              </a:p>
            </p:txBody>
          </p:sp>
          <p:sp>
            <p:nvSpPr>
              <p:cNvPr id="481376" name="Oval 3168"/>
              <p:cNvSpPr>
                <a:spLocks noChangeArrowheads="1"/>
              </p:cNvSpPr>
              <p:nvPr/>
            </p:nvSpPr>
            <p:spPr bwMode="auto">
              <a:xfrm>
                <a:off x="2565" y="3393"/>
                <a:ext cx="22" cy="22"/>
              </a:xfrm>
              <a:prstGeom prst="ellipse">
                <a:avLst/>
              </a:prstGeom>
              <a:solidFill>
                <a:srgbClr val="D9D9D9"/>
              </a:solidFill>
              <a:ln w="9525">
                <a:noFill/>
                <a:round/>
                <a:headEnd/>
                <a:tailEnd/>
              </a:ln>
            </p:spPr>
            <p:txBody>
              <a:bodyPr/>
              <a:lstStyle/>
              <a:p>
                <a:endParaRPr lang="it-IT"/>
              </a:p>
            </p:txBody>
          </p:sp>
          <p:sp>
            <p:nvSpPr>
              <p:cNvPr id="481377" name="Oval 3169"/>
              <p:cNvSpPr>
                <a:spLocks noChangeArrowheads="1"/>
              </p:cNvSpPr>
              <p:nvPr/>
            </p:nvSpPr>
            <p:spPr bwMode="auto">
              <a:xfrm>
                <a:off x="2565" y="3395"/>
                <a:ext cx="22" cy="18"/>
              </a:xfrm>
              <a:prstGeom prst="ellipse">
                <a:avLst/>
              </a:prstGeom>
              <a:solidFill>
                <a:srgbClr val="D9D9D9"/>
              </a:solidFill>
              <a:ln w="9525">
                <a:noFill/>
                <a:round/>
                <a:headEnd/>
                <a:tailEnd/>
              </a:ln>
            </p:spPr>
            <p:txBody>
              <a:bodyPr/>
              <a:lstStyle/>
              <a:p>
                <a:endParaRPr lang="it-IT"/>
              </a:p>
            </p:txBody>
          </p:sp>
          <p:sp>
            <p:nvSpPr>
              <p:cNvPr id="481378" name="Oval 3170"/>
              <p:cNvSpPr>
                <a:spLocks noChangeArrowheads="1"/>
              </p:cNvSpPr>
              <p:nvPr/>
            </p:nvSpPr>
            <p:spPr bwMode="auto">
              <a:xfrm>
                <a:off x="2565" y="3395"/>
                <a:ext cx="20" cy="18"/>
              </a:xfrm>
              <a:prstGeom prst="ellipse">
                <a:avLst/>
              </a:prstGeom>
              <a:solidFill>
                <a:srgbClr val="DADADA"/>
              </a:solidFill>
              <a:ln w="9525">
                <a:noFill/>
                <a:round/>
                <a:headEnd/>
                <a:tailEnd/>
              </a:ln>
            </p:spPr>
            <p:txBody>
              <a:bodyPr/>
              <a:lstStyle/>
              <a:p>
                <a:endParaRPr lang="it-IT"/>
              </a:p>
            </p:txBody>
          </p:sp>
          <p:sp>
            <p:nvSpPr>
              <p:cNvPr id="481379" name="Oval 3171"/>
              <p:cNvSpPr>
                <a:spLocks noChangeArrowheads="1"/>
              </p:cNvSpPr>
              <p:nvPr/>
            </p:nvSpPr>
            <p:spPr bwMode="auto">
              <a:xfrm>
                <a:off x="2567" y="3395"/>
                <a:ext cx="18" cy="18"/>
              </a:xfrm>
              <a:prstGeom prst="ellipse">
                <a:avLst/>
              </a:prstGeom>
              <a:solidFill>
                <a:srgbClr val="DADADA"/>
              </a:solidFill>
              <a:ln w="9525">
                <a:noFill/>
                <a:round/>
                <a:headEnd/>
                <a:tailEnd/>
              </a:ln>
            </p:spPr>
            <p:txBody>
              <a:bodyPr/>
              <a:lstStyle/>
              <a:p>
                <a:endParaRPr lang="it-IT"/>
              </a:p>
            </p:txBody>
          </p:sp>
          <p:sp>
            <p:nvSpPr>
              <p:cNvPr id="481380" name="Oval 3172"/>
              <p:cNvSpPr>
                <a:spLocks noChangeArrowheads="1"/>
              </p:cNvSpPr>
              <p:nvPr/>
            </p:nvSpPr>
            <p:spPr bwMode="auto">
              <a:xfrm>
                <a:off x="2567" y="3397"/>
                <a:ext cx="18" cy="14"/>
              </a:xfrm>
              <a:prstGeom prst="ellipse">
                <a:avLst/>
              </a:prstGeom>
              <a:solidFill>
                <a:srgbClr val="DADADA"/>
              </a:solidFill>
              <a:ln w="9525">
                <a:noFill/>
                <a:round/>
                <a:headEnd/>
                <a:tailEnd/>
              </a:ln>
            </p:spPr>
            <p:txBody>
              <a:bodyPr/>
              <a:lstStyle/>
              <a:p>
                <a:endParaRPr lang="it-IT"/>
              </a:p>
            </p:txBody>
          </p:sp>
          <p:sp>
            <p:nvSpPr>
              <p:cNvPr id="481381" name="Oval 3173"/>
              <p:cNvSpPr>
                <a:spLocks noChangeArrowheads="1"/>
              </p:cNvSpPr>
              <p:nvPr/>
            </p:nvSpPr>
            <p:spPr bwMode="auto">
              <a:xfrm>
                <a:off x="2569" y="3397"/>
                <a:ext cx="14" cy="14"/>
              </a:xfrm>
              <a:prstGeom prst="ellipse">
                <a:avLst/>
              </a:prstGeom>
              <a:solidFill>
                <a:srgbClr val="DBDBDB"/>
              </a:solidFill>
              <a:ln w="9525">
                <a:noFill/>
                <a:round/>
                <a:headEnd/>
                <a:tailEnd/>
              </a:ln>
            </p:spPr>
            <p:txBody>
              <a:bodyPr/>
              <a:lstStyle/>
              <a:p>
                <a:endParaRPr lang="it-IT"/>
              </a:p>
            </p:txBody>
          </p:sp>
          <p:sp>
            <p:nvSpPr>
              <p:cNvPr id="481382" name="Oval 3174"/>
              <p:cNvSpPr>
                <a:spLocks noChangeArrowheads="1"/>
              </p:cNvSpPr>
              <p:nvPr/>
            </p:nvSpPr>
            <p:spPr bwMode="auto">
              <a:xfrm>
                <a:off x="2569" y="3397"/>
                <a:ext cx="14" cy="14"/>
              </a:xfrm>
              <a:prstGeom prst="ellipse">
                <a:avLst/>
              </a:prstGeom>
              <a:solidFill>
                <a:srgbClr val="DBDBDB"/>
              </a:solidFill>
              <a:ln w="9525">
                <a:noFill/>
                <a:round/>
                <a:headEnd/>
                <a:tailEnd/>
              </a:ln>
            </p:spPr>
            <p:txBody>
              <a:bodyPr/>
              <a:lstStyle/>
              <a:p>
                <a:endParaRPr lang="it-IT"/>
              </a:p>
            </p:txBody>
          </p:sp>
          <p:sp>
            <p:nvSpPr>
              <p:cNvPr id="481383" name="Oval 3175"/>
              <p:cNvSpPr>
                <a:spLocks noChangeArrowheads="1"/>
              </p:cNvSpPr>
              <p:nvPr/>
            </p:nvSpPr>
            <p:spPr bwMode="auto">
              <a:xfrm>
                <a:off x="2571" y="3399"/>
                <a:ext cx="10" cy="10"/>
              </a:xfrm>
              <a:prstGeom prst="ellipse">
                <a:avLst/>
              </a:prstGeom>
              <a:solidFill>
                <a:srgbClr val="DBDBDB"/>
              </a:solidFill>
              <a:ln w="9525">
                <a:noFill/>
                <a:round/>
                <a:headEnd/>
                <a:tailEnd/>
              </a:ln>
            </p:spPr>
            <p:txBody>
              <a:bodyPr/>
              <a:lstStyle/>
              <a:p>
                <a:endParaRPr lang="it-IT"/>
              </a:p>
            </p:txBody>
          </p:sp>
          <p:sp>
            <p:nvSpPr>
              <p:cNvPr id="481384" name="Oval 3176"/>
              <p:cNvSpPr>
                <a:spLocks noChangeArrowheads="1"/>
              </p:cNvSpPr>
              <p:nvPr/>
            </p:nvSpPr>
            <p:spPr bwMode="auto">
              <a:xfrm>
                <a:off x="2571" y="3399"/>
                <a:ext cx="10" cy="10"/>
              </a:xfrm>
              <a:prstGeom prst="ellipse">
                <a:avLst/>
              </a:prstGeom>
              <a:solidFill>
                <a:srgbClr val="DBDBDB"/>
              </a:solidFill>
              <a:ln w="9525">
                <a:noFill/>
                <a:round/>
                <a:headEnd/>
                <a:tailEnd/>
              </a:ln>
            </p:spPr>
            <p:txBody>
              <a:bodyPr/>
              <a:lstStyle/>
              <a:p>
                <a:endParaRPr lang="it-IT"/>
              </a:p>
            </p:txBody>
          </p:sp>
          <p:sp>
            <p:nvSpPr>
              <p:cNvPr id="481385" name="Oval 3177"/>
              <p:cNvSpPr>
                <a:spLocks noChangeArrowheads="1"/>
              </p:cNvSpPr>
              <p:nvPr/>
            </p:nvSpPr>
            <p:spPr bwMode="auto">
              <a:xfrm>
                <a:off x="2571" y="3399"/>
                <a:ext cx="8" cy="10"/>
              </a:xfrm>
              <a:prstGeom prst="ellipse">
                <a:avLst/>
              </a:prstGeom>
              <a:solidFill>
                <a:srgbClr val="DCDCDC"/>
              </a:solidFill>
              <a:ln w="9525">
                <a:noFill/>
                <a:round/>
                <a:headEnd/>
                <a:tailEnd/>
              </a:ln>
            </p:spPr>
            <p:txBody>
              <a:bodyPr/>
              <a:lstStyle/>
              <a:p>
                <a:endParaRPr lang="it-IT"/>
              </a:p>
            </p:txBody>
          </p:sp>
          <p:sp>
            <p:nvSpPr>
              <p:cNvPr id="481386" name="Oval 3178"/>
              <p:cNvSpPr>
                <a:spLocks noChangeArrowheads="1"/>
              </p:cNvSpPr>
              <p:nvPr/>
            </p:nvSpPr>
            <p:spPr bwMode="auto">
              <a:xfrm>
                <a:off x="2573" y="3401"/>
                <a:ext cx="6" cy="6"/>
              </a:xfrm>
              <a:prstGeom prst="ellipse">
                <a:avLst/>
              </a:prstGeom>
              <a:solidFill>
                <a:srgbClr val="DCDCDC"/>
              </a:solidFill>
              <a:ln w="9525">
                <a:noFill/>
                <a:round/>
                <a:headEnd/>
                <a:tailEnd/>
              </a:ln>
            </p:spPr>
            <p:txBody>
              <a:bodyPr/>
              <a:lstStyle/>
              <a:p>
                <a:endParaRPr lang="it-IT"/>
              </a:p>
            </p:txBody>
          </p:sp>
          <p:sp>
            <p:nvSpPr>
              <p:cNvPr id="481387" name="Oval 3179"/>
              <p:cNvSpPr>
                <a:spLocks noChangeArrowheads="1"/>
              </p:cNvSpPr>
              <p:nvPr/>
            </p:nvSpPr>
            <p:spPr bwMode="auto">
              <a:xfrm>
                <a:off x="2573" y="3401"/>
                <a:ext cx="6" cy="6"/>
              </a:xfrm>
              <a:prstGeom prst="ellipse">
                <a:avLst/>
              </a:prstGeom>
              <a:solidFill>
                <a:srgbClr val="DCDCDC"/>
              </a:solidFill>
              <a:ln w="9525">
                <a:noFill/>
                <a:round/>
                <a:headEnd/>
                <a:tailEnd/>
              </a:ln>
            </p:spPr>
            <p:txBody>
              <a:bodyPr/>
              <a:lstStyle/>
              <a:p>
                <a:endParaRPr lang="it-IT"/>
              </a:p>
            </p:txBody>
          </p:sp>
          <p:sp>
            <p:nvSpPr>
              <p:cNvPr id="481388" name="Oval 3180"/>
              <p:cNvSpPr>
                <a:spLocks noChangeArrowheads="1"/>
              </p:cNvSpPr>
              <p:nvPr/>
            </p:nvSpPr>
            <p:spPr bwMode="auto">
              <a:xfrm>
                <a:off x="2573" y="3401"/>
                <a:ext cx="4" cy="6"/>
              </a:xfrm>
              <a:prstGeom prst="ellipse">
                <a:avLst/>
              </a:prstGeom>
              <a:solidFill>
                <a:srgbClr val="DCDCDC"/>
              </a:solidFill>
              <a:ln w="9525">
                <a:noFill/>
                <a:round/>
                <a:headEnd/>
                <a:tailEnd/>
              </a:ln>
            </p:spPr>
            <p:txBody>
              <a:bodyPr/>
              <a:lstStyle/>
              <a:p>
                <a:endParaRPr lang="it-IT"/>
              </a:p>
            </p:txBody>
          </p:sp>
        </p:grpSp>
        <p:sp>
          <p:nvSpPr>
            <p:cNvPr id="481389" name="Oval 3181"/>
            <p:cNvSpPr>
              <a:spLocks noChangeArrowheads="1"/>
            </p:cNvSpPr>
            <p:nvPr/>
          </p:nvSpPr>
          <p:spPr bwMode="auto">
            <a:xfrm>
              <a:off x="2472" y="3305"/>
              <a:ext cx="209" cy="197"/>
            </a:xfrm>
            <a:prstGeom prst="ellipse">
              <a:avLst/>
            </a:prstGeom>
            <a:noFill/>
            <a:ln w="3175">
              <a:solidFill>
                <a:srgbClr val="000000"/>
              </a:solidFill>
              <a:round/>
              <a:headEnd/>
              <a:tailEnd/>
            </a:ln>
          </p:spPr>
          <p:txBody>
            <a:bodyPr/>
            <a:lstStyle/>
            <a:p>
              <a:endParaRPr lang="it-IT"/>
            </a:p>
          </p:txBody>
        </p:sp>
      </p:grpSp>
      <p:grpSp>
        <p:nvGrpSpPr>
          <p:cNvPr id="481390" name="Group 3182"/>
          <p:cNvGrpSpPr>
            <a:grpSpLocks/>
          </p:cNvGrpSpPr>
          <p:nvPr/>
        </p:nvGrpSpPr>
        <p:grpSpPr bwMode="auto">
          <a:xfrm>
            <a:off x="3389313" y="5184775"/>
            <a:ext cx="331787" cy="312738"/>
            <a:chOff x="2877" y="3305"/>
            <a:chExt cx="209" cy="197"/>
          </a:xfrm>
        </p:grpSpPr>
        <p:grpSp>
          <p:nvGrpSpPr>
            <p:cNvPr id="481391" name="Group 3183"/>
            <p:cNvGrpSpPr>
              <a:grpSpLocks/>
            </p:cNvGrpSpPr>
            <p:nvPr/>
          </p:nvGrpSpPr>
          <p:grpSpPr bwMode="auto">
            <a:xfrm>
              <a:off x="2877" y="3305"/>
              <a:ext cx="209" cy="197"/>
              <a:chOff x="2877" y="3305"/>
              <a:chExt cx="209" cy="197"/>
            </a:xfrm>
          </p:grpSpPr>
          <p:sp>
            <p:nvSpPr>
              <p:cNvPr id="481392" name="Oval 3184"/>
              <p:cNvSpPr>
                <a:spLocks noChangeArrowheads="1"/>
              </p:cNvSpPr>
              <p:nvPr/>
            </p:nvSpPr>
            <p:spPr bwMode="auto">
              <a:xfrm>
                <a:off x="2877" y="3305"/>
                <a:ext cx="209" cy="197"/>
              </a:xfrm>
              <a:prstGeom prst="ellipse">
                <a:avLst/>
              </a:prstGeom>
              <a:solidFill>
                <a:srgbClr val="000000"/>
              </a:solidFill>
              <a:ln w="9525">
                <a:noFill/>
                <a:round/>
                <a:headEnd/>
                <a:tailEnd/>
              </a:ln>
            </p:spPr>
            <p:txBody>
              <a:bodyPr/>
              <a:lstStyle/>
              <a:p>
                <a:endParaRPr lang="it-IT"/>
              </a:p>
            </p:txBody>
          </p:sp>
          <p:sp>
            <p:nvSpPr>
              <p:cNvPr id="481393" name="Oval 3185"/>
              <p:cNvSpPr>
                <a:spLocks noChangeArrowheads="1"/>
              </p:cNvSpPr>
              <p:nvPr/>
            </p:nvSpPr>
            <p:spPr bwMode="auto">
              <a:xfrm>
                <a:off x="2879" y="3307"/>
                <a:ext cx="205" cy="193"/>
              </a:xfrm>
              <a:prstGeom prst="ellipse">
                <a:avLst/>
              </a:prstGeom>
              <a:solidFill>
                <a:srgbClr val="090909"/>
              </a:solidFill>
              <a:ln w="9525">
                <a:noFill/>
                <a:round/>
                <a:headEnd/>
                <a:tailEnd/>
              </a:ln>
            </p:spPr>
            <p:txBody>
              <a:bodyPr/>
              <a:lstStyle/>
              <a:p>
                <a:endParaRPr lang="it-IT"/>
              </a:p>
            </p:txBody>
          </p:sp>
          <p:sp>
            <p:nvSpPr>
              <p:cNvPr id="481394" name="Oval 3186"/>
              <p:cNvSpPr>
                <a:spLocks noChangeArrowheads="1"/>
              </p:cNvSpPr>
              <p:nvPr/>
            </p:nvSpPr>
            <p:spPr bwMode="auto">
              <a:xfrm>
                <a:off x="2879" y="3307"/>
                <a:ext cx="205" cy="193"/>
              </a:xfrm>
              <a:prstGeom prst="ellipse">
                <a:avLst/>
              </a:prstGeom>
              <a:solidFill>
                <a:srgbClr val="0D0D0D"/>
              </a:solidFill>
              <a:ln w="9525">
                <a:noFill/>
                <a:round/>
                <a:headEnd/>
                <a:tailEnd/>
              </a:ln>
            </p:spPr>
            <p:txBody>
              <a:bodyPr/>
              <a:lstStyle/>
              <a:p>
                <a:endParaRPr lang="it-IT"/>
              </a:p>
            </p:txBody>
          </p:sp>
          <p:sp>
            <p:nvSpPr>
              <p:cNvPr id="481395" name="Oval 3187"/>
              <p:cNvSpPr>
                <a:spLocks noChangeArrowheads="1"/>
              </p:cNvSpPr>
              <p:nvPr/>
            </p:nvSpPr>
            <p:spPr bwMode="auto">
              <a:xfrm>
                <a:off x="2879" y="3307"/>
                <a:ext cx="203" cy="193"/>
              </a:xfrm>
              <a:prstGeom prst="ellipse">
                <a:avLst/>
              </a:prstGeom>
              <a:solidFill>
                <a:srgbClr val="101010"/>
              </a:solidFill>
              <a:ln w="9525">
                <a:noFill/>
                <a:round/>
                <a:headEnd/>
                <a:tailEnd/>
              </a:ln>
            </p:spPr>
            <p:txBody>
              <a:bodyPr/>
              <a:lstStyle/>
              <a:p>
                <a:endParaRPr lang="it-IT"/>
              </a:p>
            </p:txBody>
          </p:sp>
          <p:sp>
            <p:nvSpPr>
              <p:cNvPr id="481396" name="Oval 3188"/>
              <p:cNvSpPr>
                <a:spLocks noChangeArrowheads="1"/>
              </p:cNvSpPr>
              <p:nvPr/>
            </p:nvSpPr>
            <p:spPr bwMode="auto">
              <a:xfrm>
                <a:off x="2882" y="3309"/>
                <a:ext cx="200" cy="189"/>
              </a:xfrm>
              <a:prstGeom prst="ellipse">
                <a:avLst/>
              </a:prstGeom>
              <a:solidFill>
                <a:srgbClr val="131313"/>
              </a:solidFill>
              <a:ln w="9525">
                <a:noFill/>
                <a:round/>
                <a:headEnd/>
                <a:tailEnd/>
              </a:ln>
            </p:spPr>
            <p:txBody>
              <a:bodyPr/>
              <a:lstStyle/>
              <a:p>
                <a:endParaRPr lang="it-IT"/>
              </a:p>
            </p:txBody>
          </p:sp>
          <p:sp>
            <p:nvSpPr>
              <p:cNvPr id="481397" name="Oval 3189"/>
              <p:cNvSpPr>
                <a:spLocks noChangeArrowheads="1"/>
              </p:cNvSpPr>
              <p:nvPr/>
            </p:nvSpPr>
            <p:spPr bwMode="auto">
              <a:xfrm>
                <a:off x="2882" y="3309"/>
                <a:ext cx="200" cy="189"/>
              </a:xfrm>
              <a:prstGeom prst="ellipse">
                <a:avLst/>
              </a:prstGeom>
              <a:solidFill>
                <a:srgbClr val="161616"/>
              </a:solidFill>
              <a:ln w="9525">
                <a:noFill/>
                <a:round/>
                <a:headEnd/>
                <a:tailEnd/>
              </a:ln>
            </p:spPr>
            <p:txBody>
              <a:bodyPr/>
              <a:lstStyle/>
              <a:p>
                <a:endParaRPr lang="it-IT"/>
              </a:p>
            </p:txBody>
          </p:sp>
          <p:sp>
            <p:nvSpPr>
              <p:cNvPr id="481398" name="Oval 3190"/>
              <p:cNvSpPr>
                <a:spLocks noChangeArrowheads="1"/>
              </p:cNvSpPr>
              <p:nvPr/>
            </p:nvSpPr>
            <p:spPr bwMode="auto">
              <a:xfrm>
                <a:off x="2884" y="3311"/>
                <a:ext cx="196" cy="185"/>
              </a:xfrm>
              <a:prstGeom prst="ellipse">
                <a:avLst/>
              </a:prstGeom>
              <a:solidFill>
                <a:srgbClr val="191919"/>
              </a:solidFill>
              <a:ln w="9525">
                <a:noFill/>
                <a:round/>
                <a:headEnd/>
                <a:tailEnd/>
              </a:ln>
            </p:spPr>
            <p:txBody>
              <a:bodyPr/>
              <a:lstStyle/>
              <a:p>
                <a:endParaRPr lang="it-IT"/>
              </a:p>
            </p:txBody>
          </p:sp>
          <p:sp>
            <p:nvSpPr>
              <p:cNvPr id="481399" name="Oval 3191"/>
              <p:cNvSpPr>
                <a:spLocks noChangeArrowheads="1"/>
              </p:cNvSpPr>
              <p:nvPr/>
            </p:nvSpPr>
            <p:spPr bwMode="auto">
              <a:xfrm>
                <a:off x="2884" y="3311"/>
                <a:ext cx="196" cy="185"/>
              </a:xfrm>
              <a:prstGeom prst="ellipse">
                <a:avLst/>
              </a:prstGeom>
              <a:solidFill>
                <a:srgbClr val="1B1B1B"/>
              </a:solidFill>
              <a:ln w="9525">
                <a:noFill/>
                <a:round/>
                <a:headEnd/>
                <a:tailEnd/>
              </a:ln>
            </p:spPr>
            <p:txBody>
              <a:bodyPr/>
              <a:lstStyle/>
              <a:p>
                <a:endParaRPr lang="it-IT"/>
              </a:p>
            </p:txBody>
          </p:sp>
          <p:sp>
            <p:nvSpPr>
              <p:cNvPr id="481400" name="Oval 3192"/>
              <p:cNvSpPr>
                <a:spLocks noChangeArrowheads="1"/>
              </p:cNvSpPr>
              <p:nvPr/>
            </p:nvSpPr>
            <p:spPr bwMode="auto">
              <a:xfrm>
                <a:off x="2884" y="3311"/>
                <a:ext cx="196" cy="185"/>
              </a:xfrm>
              <a:prstGeom prst="ellipse">
                <a:avLst/>
              </a:prstGeom>
              <a:solidFill>
                <a:srgbClr val="1D1D1D"/>
              </a:solidFill>
              <a:ln w="9525">
                <a:noFill/>
                <a:round/>
                <a:headEnd/>
                <a:tailEnd/>
              </a:ln>
            </p:spPr>
            <p:txBody>
              <a:bodyPr/>
              <a:lstStyle/>
              <a:p>
                <a:endParaRPr lang="it-IT"/>
              </a:p>
            </p:txBody>
          </p:sp>
          <p:sp>
            <p:nvSpPr>
              <p:cNvPr id="481401" name="Oval 3193"/>
              <p:cNvSpPr>
                <a:spLocks noChangeArrowheads="1"/>
              </p:cNvSpPr>
              <p:nvPr/>
            </p:nvSpPr>
            <p:spPr bwMode="auto">
              <a:xfrm>
                <a:off x="2886" y="3313"/>
                <a:ext cx="192" cy="181"/>
              </a:xfrm>
              <a:prstGeom prst="ellipse">
                <a:avLst/>
              </a:prstGeom>
              <a:solidFill>
                <a:srgbClr val="202020"/>
              </a:solidFill>
              <a:ln w="9525">
                <a:noFill/>
                <a:round/>
                <a:headEnd/>
                <a:tailEnd/>
              </a:ln>
            </p:spPr>
            <p:txBody>
              <a:bodyPr/>
              <a:lstStyle/>
              <a:p>
                <a:endParaRPr lang="it-IT"/>
              </a:p>
            </p:txBody>
          </p:sp>
          <p:sp>
            <p:nvSpPr>
              <p:cNvPr id="481402" name="Oval 3194"/>
              <p:cNvSpPr>
                <a:spLocks noChangeArrowheads="1"/>
              </p:cNvSpPr>
              <p:nvPr/>
            </p:nvSpPr>
            <p:spPr bwMode="auto">
              <a:xfrm>
                <a:off x="2886" y="3313"/>
                <a:ext cx="192" cy="181"/>
              </a:xfrm>
              <a:prstGeom prst="ellipse">
                <a:avLst/>
              </a:prstGeom>
              <a:solidFill>
                <a:srgbClr val="222222"/>
              </a:solidFill>
              <a:ln w="9525">
                <a:noFill/>
                <a:round/>
                <a:headEnd/>
                <a:tailEnd/>
              </a:ln>
            </p:spPr>
            <p:txBody>
              <a:bodyPr/>
              <a:lstStyle/>
              <a:p>
                <a:endParaRPr lang="it-IT"/>
              </a:p>
            </p:txBody>
          </p:sp>
          <p:sp>
            <p:nvSpPr>
              <p:cNvPr id="481403" name="Oval 3195"/>
              <p:cNvSpPr>
                <a:spLocks noChangeArrowheads="1"/>
              </p:cNvSpPr>
              <p:nvPr/>
            </p:nvSpPr>
            <p:spPr bwMode="auto">
              <a:xfrm>
                <a:off x="2888" y="3313"/>
                <a:ext cx="188" cy="181"/>
              </a:xfrm>
              <a:prstGeom prst="ellipse">
                <a:avLst/>
              </a:prstGeom>
              <a:solidFill>
                <a:srgbClr val="242424"/>
              </a:solidFill>
              <a:ln w="9525">
                <a:noFill/>
                <a:round/>
                <a:headEnd/>
                <a:tailEnd/>
              </a:ln>
            </p:spPr>
            <p:txBody>
              <a:bodyPr/>
              <a:lstStyle/>
              <a:p>
                <a:endParaRPr lang="it-IT"/>
              </a:p>
            </p:txBody>
          </p:sp>
          <p:sp>
            <p:nvSpPr>
              <p:cNvPr id="481404" name="Oval 3196"/>
              <p:cNvSpPr>
                <a:spLocks noChangeArrowheads="1"/>
              </p:cNvSpPr>
              <p:nvPr/>
            </p:nvSpPr>
            <p:spPr bwMode="auto">
              <a:xfrm>
                <a:off x="2888" y="3315"/>
                <a:ext cx="188" cy="177"/>
              </a:xfrm>
              <a:prstGeom prst="ellipse">
                <a:avLst/>
              </a:prstGeom>
              <a:solidFill>
                <a:srgbClr val="262626"/>
              </a:solidFill>
              <a:ln w="9525">
                <a:noFill/>
                <a:round/>
                <a:headEnd/>
                <a:tailEnd/>
              </a:ln>
            </p:spPr>
            <p:txBody>
              <a:bodyPr/>
              <a:lstStyle/>
              <a:p>
                <a:endParaRPr lang="it-IT"/>
              </a:p>
            </p:txBody>
          </p:sp>
          <p:sp>
            <p:nvSpPr>
              <p:cNvPr id="481405" name="Oval 3197"/>
              <p:cNvSpPr>
                <a:spLocks noChangeArrowheads="1"/>
              </p:cNvSpPr>
              <p:nvPr/>
            </p:nvSpPr>
            <p:spPr bwMode="auto">
              <a:xfrm>
                <a:off x="2888" y="3315"/>
                <a:ext cx="186" cy="177"/>
              </a:xfrm>
              <a:prstGeom prst="ellipse">
                <a:avLst/>
              </a:prstGeom>
              <a:solidFill>
                <a:srgbClr val="292929"/>
              </a:solidFill>
              <a:ln w="9525">
                <a:noFill/>
                <a:round/>
                <a:headEnd/>
                <a:tailEnd/>
              </a:ln>
            </p:spPr>
            <p:txBody>
              <a:bodyPr/>
              <a:lstStyle/>
              <a:p>
                <a:endParaRPr lang="it-IT"/>
              </a:p>
            </p:txBody>
          </p:sp>
          <p:sp>
            <p:nvSpPr>
              <p:cNvPr id="481406" name="Oval 3198"/>
              <p:cNvSpPr>
                <a:spLocks noChangeArrowheads="1"/>
              </p:cNvSpPr>
              <p:nvPr/>
            </p:nvSpPr>
            <p:spPr bwMode="auto">
              <a:xfrm>
                <a:off x="2890" y="3317"/>
                <a:ext cx="184" cy="173"/>
              </a:xfrm>
              <a:prstGeom prst="ellipse">
                <a:avLst/>
              </a:prstGeom>
              <a:solidFill>
                <a:srgbClr val="2B2B2B"/>
              </a:solidFill>
              <a:ln w="9525">
                <a:noFill/>
                <a:round/>
                <a:headEnd/>
                <a:tailEnd/>
              </a:ln>
            </p:spPr>
            <p:txBody>
              <a:bodyPr/>
              <a:lstStyle/>
              <a:p>
                <a:endParaRPr lang="it-IT"/>
              </a:p>
            </p:txBody>
          </p:sp>
          <p:sp>
            <p:nvSpPr>
              <p:cNvPr id="481407" name="Oval 3199"/>
              <p:cNvSpPr>
                <a:spLocks noChangeArrowheads="1"/>
              </p:cNvSpPr>
              <p:nvPr/>
            </p:nvSpPr>
            <p:spPr bwMode="auto">
              <a:xfrm>
                <a:off x="2890" y="3317"/>
                <a:ext cx="184" cy="173"/>
              </a:xfrm>
              <a:prstGeom prst="ellipse">
                <a:avLst/>
              </a:prstGeom>
              <a:solidFill>
                <a:srgbClr val="2D2D2D"/>
              </a:solidFill>
              <a:ln w="9525">
                <a:noFill/>
                <a:round/>
                <a:headEnd/>
                <a:tailEnd/>
              </a:ln>
            </p:spPr>
            <p:txBody>
              <a:bodyPr/>
              <a:lstStyle/>
              <a:p>
                <a:endParaRPr lang="it-IT"/>
              </a:p>
            </p:txBody>
          </p:sp>
          <p:sp>
            <p:nvSpPr>
              <p:cNvPr id="481408" name="Oval 3200"/>
              <p:cNvSpPr>
                <a:spLocks noChangeArrowheads="1"/>
              </p:cNvSpPr>
              <p:nvPr/>
            </p:nvSpPr>
            <p:spPr bwMode="auto">
              <a:xfrm>
                <a:off x="2892" y="3317"/>
                <a:ext cx="180" cy="173"/>
              </a:xfrm>
              <a:prstGeom prst="ellipse">
                <a:avLst/>
              </a:prstGeom>
              <a:solidFill>
                <a:srgbClr val="2F2F2F"/>
              </a:solidFill>
              <a:ln w="9525">
                <a:noFill/>
                <a:round/>
                <a:headEnd/>
                <a:tailEnd/>
              </a:ln>
            </p:spPr>
            <p:txBody>
              <a:bodyPr/>
              <a:lstStyle/>
              <a:p>
                <a:endParaRPr lang="it-IT"/>
              </a:p>
            </p:txBody>
          </p:sp>
          <p:sp>
            <p:nvSpPr>
              <p:cNvPr id="481409" name="Oval 3201"/>
              <p:cNvSpPr>
                <a:spLocks noChangeArrowheads="1"/>
              </p:cNvSpPr>
              <p:nvPr/>
            </p:nvSpPr>
            <p:spPr bwMode="auto">
              <a:xfrm>
                <a:off x="2892" y="3319"/>
                <a:ext cx="180" cy="169"/>
              </a:xfrm>
              <a:prstGeom prst="ellipse">
                <a:avLst/>
              </a:prstGeom>
              <a:solidFill>
                <a:srgbClr val="313131"/>
              </a:solidFill>
              <a:ln w="9525">
                <a:noFill/>
                <a:round/>
                <a:headEnd/>
                <a:tailEnd/>
              </a:ln>
            </p:spPr>
            <p:txBody>
              <a:bodyPr/>
              <a:lstStyle/>
              <a:p>
                <a:endParaRPr lang="it-IT"/>
              </a:p>
            </p:txBody>
          </p:sp>
          <p:sp>
            <p:nvSpPr>
              <p:cNvPr id="481410" name="Oval 3202"/>
              <p:cNvSpPr>
                <a:spLocks noChangeArrowheads="1"/>
              </p:cNvSpPr>
              <p:nvPr/>
            </p:nvSpPr>
            <p:spPr bwMode="auto">
              <a:xfrm>
                <a:off x="2892" y="3319"/>
                <a:ext cx="178" cy="169"/>
              </a:xfrm>
              <a:prstGeom prst="ellipse">
                <a:avLst/>
              </a:prstGeom>
              <a:solidFill>
                <a:srgbClr val="333333"/>
              </a:solidFill>
              <a:ln w="9525">
                <a:noFill/>
                <a:round/>
                <a:headEnd/>
                <a:tailEnd/>
              </a:ln>
            </p:spPr>
            <p:txBody>
              <a:bodyPr/>
              <a:lstStyle/>
              <a:p>
                <a:endParaRPr lang="it-IT"/>
              </a:p>
            </p:txBody>
          </p:sp>
          <p:sp>
            <p:nvSpPr>
              <p:cNvPr id="481411" name="Oval 3203"/>
              <p:cNvSpPr>
                <a:spLocks noChangeArrowheads="1"/>
              </p:cNvSpPr>
              <p:nvPr/>
            </p:nvSpPr>
            <p:spPr bwMode="auto">
              <a:xfrm>
                <a:off x="2894" y="3319"/>
                <a:ext cx="176" cy="169"/>
              </a:xfrm>
              <a:prstGeom prst="ellipse">
                <a:avLst/>
              </a:prstGeom>
              <a:solidFill>
                <a:srgbClr val="363636"/>
              </a:solidFill>
              <a:ln w="9525">
                <a:noFill/>
                <a:round/>
                <a:headEnd/>
                <a:tailEnd/>
              </a:ln>
            </p:spPr>
            <p:txBody>
              <a:bodyPr/>
              <a:lstStyle/>
              <a:p>
                <a:endParaRPr lang="it-IT"/>
              </a:p>
            </p:txBody>
          </p:sp>
          <p:sp>
            <p:nvSpPr>
              <p:cNvPr id="481412" name="Oval 3204"/>
              <p:cNvSpPr>
                <a:spLocks noChangeArrowheads="1"/>
              </p:cNvSpPr>
              <p:nvPr/>
            </p:nvSpPr>
            <p:spPr bwMode="auto">
              <a:xfrm>
                <a:off x="2894" y="3321"/>
                <a:ext cx="176" cy="165"/>
              </a:xfrm>
              <a:prstGeom prst="ellipse">
                <a:avLst/>
              </a:prstGeom>
              <a:solidFill>
                <a:srgbClr val="383838"/>
              </a:solidFill>
              <a:ln w="9525">
                <a:noFill/>
                <a:round/>
                <a:headEnd/>
                <a:tailEnd/>
              </a:ln>
            </p:spPr>
            <p:txBody>
              <a:bodyPr/>
              <a:lstStyle/>
              <a:p>
                <a:endParaRPr lang="it-IT"/>
              </a:p>
            </p:txBody>
          </p:sp>
          <p:sp>
            <p:nvSpPr>
              <p:cNvPr id="481413" name="Oval 3205"/>
              <p:cNvSpPr>
                <a:spLocks noChangeArrowheads="1"/>
              </p:cNvSpPr>
              <p:nvPr/>
            </p:nvSpPr>
            <p:spPr bwMode="auto">
              <a:xfrm>
                <a:off x="2896" y="3321"/>
                <a:ext cx="172" cy="165"/>
              </a:xfrm>
              <a:prstGeom prst="ellipse">
                <a:avLst/>
              </a:prstGeom>
              <a:solidFill>
                <a:srgbClr val="3A3A3A"/>
              </a:solidFill>
              <a:ln w="9525">
                <a:noFill/>
                <a:round/>
                <a:headEnd/>
                <a:tailEnd/>
              </a:ln>
            </p:spPr>
            <p:txBody>
              <a:bodyPr/>
              <a:lstStyle/>
              <a:p>
                <a:endParaRPr lang="it-IT"/>
              </a:p>
            </p:txBody>
          </p:sp>
          <p:sp>
            <p:nvSpPr>
              <p:cNvPr id="481414" name="Oval 3206"/>
              <p:cNvSpPr>
                <a:spLocks noChangeArrowheads="1"/>
              </p:cNvSpPr>
              <p:nvPr/>
            </p:nvSpPr>
            <p:spPr bwMode="auto">
              <a:xfrm>
                <a:off x="2896" y="3323"/>
                <a:ext cx="172" cy="161"/>
              </a:xfrm>
              <a:prstGeom prst="ellipse">
                <a:avLst/>
              </a:prstGeom>
              <a:solidFill>
                <a:srgbClr val="3C3C3C"/>
              </a:solidFill>
              <a:ln w="9525">
                <a:noFill/>
                <a:round/>
                <a:headEnd/>
                <a:tailEnd/>
              </a:ln>
            </p:spPr>
            <p:txBody>
              <a:bodyPr/>
              <a:lstStyle/>
              <a:p>
                <a:endParaRPr lang="it-IT"/>
              </a:p>
            </p:txBody>
          </p:sp>
          <p:sp>
            <p:nvSpPr>
              <p:cNvPr id="481415" name="Oval 3207"/>
              <p:cNvSpPr>
                <a:spLocks noChangeArrowheads="1"/>
              </p:cNvSpPr>
              <p:nvPr/>
            </p:nvSpPr>
            <p:spPr bwMode="auto">
              <a:xfrm>
                <a:off x="2896" y="3323"/>
                <a:ext cx="170" cy="161"/>
              </a:xfrm>
              <a:prstGeom prst="ellipse">
                <a:avLst/>
              </a:prstGeom>
              <a:solidFill>
                <a:srgbClr val="3F3F3F"/>
              </a:solidFill>
              <a:ln w="9525">
                <a:noFill/>
                <a:round/>
                <a:headEnd/>
                <a:tailEnd/>
              </a:ln>
            </p:spPr>
            <p:txBody>
              <a:bodyPr/>
              <a:lstStyle/>
              <a:p>
                <a:endParaRPr lang="it-IT"/>
              </a:p>
            </p:txBody>
          </p:sp>
          <p:sp>
            <p:nvSpPr>
              <p:cNvPr id="481416" name="Oval 3208"/>
              <p:cNvSpPr>
                <a:spLocks noChangeArrowheads="1"/>
              </p:cNvSpPr>
              <p:nvPr/>
            </p:nvSpPr>
            <p:spPr bwMode="auto">
              <a:xfrm>
                <a:off x="2898" y="3323"/>
                <a:ext cx="168" cy="161"/>
              </a:xfrm>
              <a:prstGeom prst="ellipse">
                <a:avLst/>
              </a:prstGeom>
              <a:solidFill>
                <a:srgbClr val="414141"/>
              </a:solidFill>
              <a:ln w="9525">
                <a:noFill/>
                <a:round/>
                <a:headEnd/>
                <a:tailEnd/>
              </a:ln>
            </p:spPr>
            <p:txBody>
              <a:bodyPr/>
              <a:lstStyle/>
              <a:p>
                <a:endParaRPr lang="it-IT"/>
              </a:p>
            </p:txBody>
          </p:sp>
          <p:sp>
            <p:nvSpPr>
              <p:cNvPr id="481417" name="Oval 3209"/>
              <p:cNvSpPr>
                <a:spLocks noChangeArrowheads="1"/>
              </p:cNvSpPr>
              <p:nvPr/>
            </p:nvSpPr>
            <p:spPr bwMode="auto">
              <a:xfrm>
                <a:off x="2898" y="3325"/>
                <a:ext cx="168" cy="157"/>
              </a:xfrm>
              <a:prstGeom prst="ellipse">
                <a:avLst/>
              </a:prstGeom>
              <a:solidFill>
                <a:srgbClr val="434343"/>
              </a:solidFill>
              <a:ln w="9525">
                <a:noFill/>
                <a:round/>
                <a:headEnd/>
                <a:tailEnd/>
              </a:ln>
            </p:spPr>
            <p:txBody>
              <a:bodyPr/>
              <a:lstStyle/>
              <a:p>
                <a:endParaRPr lang="it-IT"/>
              </a:p>
            </p:txBody>
          </p:sp>
          <p:sp>
            <p:nvSpPr>
              <p:cNvPr id="481418" name="Oval 3210"/>
              <p:cNvSpPr>
                <a:spLocks noChangeArrowheads="1"/>
              </p:cNvSpPr>
              <p:nvPr/>
            </p:nvSpPr>
            <p:spPr bwMode="auto">
              <a:xfrm>
                <a:off x="2900" y="3325"/>
                <a:ext cx="164" cy="157"/>
              </a:xfrm>
              <a:prstGeom prst="ellipse">
                <a:avLst/>
              </a:prstGeom>
              <a:solidFill>
                <a:srgbClr val="454545"/>
              </a:solidFill>
              <a:ln w="9525">
                <a:noFill/>
                <a:round/>
                <a:headEnd/>
                <a:tailEnd/>
              </a:ln>
            </p:spPr>
            <p:txBody>
              <a:bodyPr/>
              <a:lstStyle/>
              <a:p>
                <a:endParaRPr lang="it-IT"/>
              </a:p>
            </p:txBody>
          </p:sp>
          <p:sp>
            <p:nvSpPr>
              <p:cNvPr id="481419" name="Oval 3211"/>
              <p:cNvSpPr>
                <a:spLocks noChangeArrowheads="1"/>
              </p:cNvSpPr>
              <p:nvPr/>
            </p:nvSpPr>
            <p:spPr bwMode="auto">
              <a:xfrm>
                <a:off x="2900" y="3325"/>
                <a:ext cx="164" cy="157"/>
              </a:xfrm>
              <a:prstGeom prst="ellipse">
                <a:avLst/>
              </a:prstGeom>
              <a:solidFill>
                <a:srgbClr val="484848"/>
              </a:solidFill>
              <a:ln w="9525">
                <a:noFill/>
                <a:round/>
                <a:headEnd/>
                <a:tailEnd/>
              </a:ln>
            </p:spPr>
            <p:txBody>
              <a:bodyPr/>
              <a:lstStyle/>
              <a:p>
                <a:endParaRPr lang="it-IT"/>
              </a:p>
            </p:txBody>
          </p:sp>
          <p:sp>
            <p:nvSpPr>
              <p:cNvPr id="481420" name="Oval 3212"/>
              <p:cNvSpPr>
                <a:spLocks noChangeArrowheads="1"/>
              </p:cNvSpPr>
              <p:nvPr/>
            </p:nvSpPr>
            <p:spPr bwMode="auto">
              <a:xfrm>
                <a:off x="2900" y="3328"/>
                <a:ext cx="164" cy="152"/>
              </a:xfrm>
              <a:prstGeom prst="ellipse">
                <a:avLst/>
              </a:prstGeom>
              <a:solidFill>
                <a:srgbClr val="4A4A4A"/>
              </a:solidFill>
              <a:ln w="9525">
                <a:noFill/>
                <a:round/>
                <a:headEnd/>
                <a:tailEnd/>
              </a:ln>
            </p:spPr>
            <p:txBody>
              <a:bodyPr/>
              <a:lstStyle/>
              <a:p>
                <a:endParaRPr lang="it-IT"/>
              </a:p>
            </p:txBody>
          </p:sp>
          <p:sp>
            <p:nvSpPr>
              <p:cNvPr id="481421" name="Oval 3213"/>
              <p:cNvSpPr>
                <a:spLocks noChangeArrowheads="1"/>
              </p:cNvSpPr>
              <p:nvPr/>
            </p:nvSpPr>
            <p:spPr bwMode="auto">
              <a:xfrm>
                <a:off x="2902" y="3328"/>
                <a:ext cx="160" cy="152"/>
              </a:xfrm>
              <a:prstGeom prst="ellipse">
                <a:avLst/>
              </a:prstGeom>
              <a:solidFill>
                <a:srgbClr val="4C4C4C"/>
              </a:solidFill>
              <a:ln w="9525">
                <a:noFill/>
                <a:round/>
                <a:headEnd/>
                <a:tailEnd/>
              </a:ln>
            </p:spPr>
            <p:txBody>
              <a:bodyPr/>
              <a:lstStyle/>
              <a:p>
                <a:endParaRPr lang="it-IT"/>
              </a:p>
            </p:txBody>
          </p:sp>
          <p:sp>
            <p:nvSpPr>
              <p:cNvPr id="481422" name="Oval 3214"/>
              <p:cNvSpPr>
                <a:spLocks noChangeArrowheads="1"/>
              </p:cNvSpPr>
              <p:nvPr/>
            </p:nvSpPr>
            <p:spPr bwMode="auto">
              <a:xfrm>
                <a:off x="2902" y="3328"/>
                <a:ext cx="160" cy="152"/>
              </a:xfrm>
              <a:prstGeom prst="ellipse">
                <a:avLst/>
              </a:prstGeom>
              <a:solidFill>
                <a:srgbClr val="4F4F4F"/>
              </a:solidFill>
              <a:ln w="9525">
                <a:noFill/>
                <a:round/>
                <a:headEnd/>
                <a:tailEnd/>
              </a:ln>
            </p:spPr>
            <p:txBody>
              <a:bodyPr/>
              <a:lstStyle/>
              <a:p>
                <a:endParaRPr lang="it-IT"/>
              </a:p>
            </p:txBody>
          </p:sp>
          <p:sp>
            <p:nvSpPr>
              <p:cNvPr id="481423" name="Oval 3215"/>
              <p:cNvSpPr>
                <a:spLocks noChangeArrowheads="1"/>
              </p:cNvSpPr>
              <p:nvPr/>
            </p:nvSpPr>
            <p:spPr bwMode="auto">
              <a:xfrm>
                <a:off x="2902" y="3330"/>
                <a:ext cx="158" cy="148"/>
              </a:xfrm>
              <a:prstGeom prst="ellipse">
                <a:avLst/>
              </a:prstGeom>
              <a:solidFill>
                <a:srgbClr val="515151"/>
              </a:solidFill>
              <a:ln w="9525">
                <a:noFill/>
                <a:round/>
                <a:headEnd/>
                <a:tailEnd/>
              </a:ln>
            </p:spPr>
            <p:txBody>
              <a:bodyPr/>
              <a:lstStyle/>
              <a:p>
                <a:endParaRPr lang="it-IT"/>
              </a:p>
            </p:txBody>
          </p:sp>
          <p:sp>
            <p:nvSpPr>
              <p:cNvPr id="481424" name="Oval 3216"/>
              <p:cNvSpPr>
                <a:spLocks noChangeArrowheads="1"/>
              </p:cNvSpPr>
              <p:nvPr/>
            </p:nvSpPr>
            <p:spPr bwMode="auto">
              <a:xfrm>
                <a:off x="2904" y="3330"/>
                <a:ext cx="156" cy="148"/>
              </a:xfrm>
              <a:prstGeom prst="ellipse">
                <a:avLst/>
              </a:prstGeom>
              <a:solidFill>
                <a:srgbClr val="535353"/>
              </a:solidFill>
              <a:ln w="9525">
                <a:noFill/>
                <a:round/>
                <a:headEnd/>
                <a:tailEnd/>
              </a:ln>
            </p:spPr>
            <p:txBody>
              <a:bodyPr/>
              <a:lstStyle/>
              <a:p>
                <a:endParaRPr lang="it-IT"/>
              </a:p>
            </p:txBody>
          </p:sp>
          <p:sp>
            <p:nvSpPr>
              <p:cNvPr id="481425" name="Oval 3217"/>
              <p:cNvSpPr>
                <a:spLocks noChangeArrowheads="1"/>
              </p:cNvSpPr>
              <p:nvPr/>
            </p:nvSpPr>
            <p:spPr bwMode="auto">
              <a:xfrm>
                <a:off x="2904" y="3332"/>
                <a:ext cx="156" cy="144"/>
              </a:xfrm>
              <a:prstGeom prst="ellipse">
                <a:avLst/>
              </a:prstGeom>
              <a:solidFill>
                <a:srgbClr val="565656"/>
              </a:solidFill>
              <a:ln w="9525">
                <a:noFill/>
                <a:round/>
                <a:headEnd/>
                <a:tailEnd/>
              </a:ln>
            </p:spPr>
            <p:txBody>
              <a:bodyPr/>
              <a:lstStyle/>
              <a:p>
                <a:endParaRPr lang="it-IT"/>
              </a:p>
            </p:txBody>
          </p:sp>
          <p:sp>
            <p:nvSpPr>
              <p:cNvPr id="481426" name="Oval 3218"/>
              <p:cNvSpPr>
                <a:spLocks noChangeArrowheads="1"/>
              </p:cNvSpPr>
              <p:nvPr/>
            </p:nvSpPr>
            <p:spPr bwMode="auto">
              <a:xfrm>
                <a:off x="2906" y="3332"/>
                <a:ext cx="152" cy="144"/>
              </a:xfrm>
              <a:prstGeom prst="ellipse">
                <a:avLst/>
              </a:prstGeom>
              <a:solidFill>
                <a:srgbClr val="585858"/>
              </a:solidFill>
              <a:ln w="9525">
                <a:noFill/>
                <a:round/>
                <a:headEnd/>
                <a:tailEnd/>
              </a:ln>
            </p:spPr>
            <p:txBody>
              <a:bodyPr/>
              <a:lstStyle/>
              <a:p>
                <a:endParaRPr lang="it-IT"/>
              </a:p>
            </p:txBody>
          </p:sp>
          <p:sp>
            <p:nvSpPr>
              <p:cNvPr id="481427" name="Oval 3219"/>
              <p:cNvSpPr>
                <a:spLocks noChangeArrowheads="1"/>
              </p:cNvSpPr>
              <p:nvPr/>
            </p:nvSpPr>
            <p:spPr bwMode="auto">
              <a:xfrm>
                <a:off x="2906" y="3332"/>
                <a:ext cx="152" cy="144"/>
              </a:xfrm>
              <a:prstGeom prst="ellipse">
                <a:avLst/>
              </a:prstGeom>
              <a:solidFill>
                <a:srgbClr val="5A5A5A"/>
              </a:solidFill>
              <a:ln w="9525">
                <a:noFill/>
                <a:round/>
                <a:headEnd/>
                <a:tailEnd/>
              </a:ln>
            </p:spPr>
            <p:txBody>
              <a:bodyPr/>
              <a:lstStyle/>
              <a:p>
                <a:endParaRPr lang="it-IT"/>
              </a:p>
            </p:txBody>
          </p:sp>
          <p:sp>
            <p:nvSpPr>
              <p:cNvPr id="481428" name="Oval 3220"/>
              <p:cNvSpPr>
                <a:spLocks noChangeArrowheads="1"/>
              </p:cNvSpPr>
              <p:nvPr/>
            </p:nvSpPr>
            <p:spPr bwMode="auto">
              <a:xfrm>
                <a:off x="2908" y="3334"/>
                <a:ext cx="148" cy="140"/>
              </a:xfrm>
              <a:prstGeom prst="ellipse">
                <a:avLst/>
              </a:prstGeom>
              <a:solidFill>
                <a:srgbClr val="5D5D5D"/>
              </a:solidFill>
              <a:ln w="9525">
                <a:noFill/>
                <a:round/>
                <a:headEnd/>
                <a:tailEnd/>
              </a:ln>
            </p:spPr>
            <p:txBody>
              <a:bodyPr/>
              <a:lstStyle/>
              <a:p>
                <a:endParaRPr lang="it-IT"/>
              </a:p>
            </p:txBody>
          </p:sp>
          <p:sp>
            <p:nvSpPr>
              <p:cNvPr id="481429" name="Oval 3221"/>
              <p:cNvSpPr>
                <a:spLocks noChangeArrowheads="1"/>
              </p:cNvSpPr>
              <p:nvPr/>
            </p:nvSpPr>
            <p:spPr bwMode="auto">
              <a:xfrm>
                <a:off x="2908" y="3334"/>
                <a:ext cx="148" cy="140"/>
              </a:xfrm>
              <a:prstGeom prst="ellipse">
                <a:avLst/>
              </a:prstGeom>
              <a:solidFill>
                <a:srgbClr val="5F5F5F"/>
              </a:solidFill>
              <a:ln w="9525">
                <a:noFill/>
                <a:round/>
                <a:headEnd/>
                <a:tailEnd/>
              </a:ln>
            </p:spPr>
            <p:txBody>
              <a:bodyPr/>
              <a:lstStyle/>
              <a:p>
                <a:endParaRPr lang="it-IT"/>
              </a:p>
            </p:txBody>
          </p:sp>
          <p:sp>
            <p:nvSpPr>
              <p:cNvPr id="481430" name="Oval 3222"/>
              <p:cNvSpPr>
                <a:spLocks noChangeArrowheads="1"/>
              </p:cNvSpPr>
              <p:nvPr/>
            </p:nvSpPr>
            <p:spPr bwMode="auto">
              <a:xfrm>
                <a:off x="2908" y="3334"/>
                <a:ext cx="146" cy="140"/>
              </a:xfrm>
              <a:prstGeom prst="ellipse">
                <a:avLst/>
              </a:prstGeom>
              <a:solidFill>
                <a:srgbClr val="616161"/>
              </a:solidFill>
              <a:ln w="9525">
                <a:noFill/>
                <a:round/>
                <a:headEnd/>
                <a:tailEnd/>
              </a:ln>
            </p:spPr>
            <p:txBody>
              <a:bodyPr/>
              <a:lstStyle/>
              <a:p>
                <a:endParaRPr lang="it-IT"/>
              </a:p>
            </p:txBody>
          </p:sp>
          <p:sp>
            <p:nvSpPr>
              <p:cNvPr id="481431" name="Oval 3223"/>
              <p:cNvSpPr>
                <a:spLocks noChangeArrowheads="1"/>
              </p:cNvSpPr>
              <p:nvPr/>
            </p:nvSpPr>
            <p:spPr bwMode="auto">
              <a:xfrm>
                <a:off x="2910" y="3336"/>
                <a:ext cx="144" cy="136"/>
              </a:xfrm>
              <a:prstGeom prst="ellipse">
                <a:avLst/>
              </a:prstGeom>
              <a:solidFill>
                <a:srgbClr val="646464"/>
              </a:solidFill>
              <a:ln w="9525">
                <a:noFill/>
                <a:round/>
                <a:headEnd/>
                <a:tailEnd/>
              </a:ln>
            </p:spPr>
            <p:txBody>
              <a:bodyPr/>
              <a:lstStyle/>
              <a:p>
                <a:endParaRPr lang="it-IT"/>
              </a:p>
            </p:txBody>
          </p:sp>
          <p:sp>
            <p:nvSpPr>
              <p:cNvPr id="481432" name="Oval 3224"/>
              <p:cNvSpPr>
                <a:spLocks noChangeArrowheads="1"/>
              </p:cNvSpPr>
              <p:nvPr/>
            </p:nvSpPr>
            <p:spPr bwMode="auto">
              <a:xfrm>
                <a:off x="2910" y="3336"/>
                <a:ext cx="144" cy="136"/>
              </a:xfrm>
              <a:prstGeom prst="ellipse">
                <a:avLst/>
              </a:prstGeom>
              <a:solidFill>
                <a:srgbClr val="666666"/>
              </a:solidFill>
              <a:ln w="9525">
                <a:noFill/>
                <a:round/>
                <a:headEnd/>
                <a:tailEnd/>
              </a:ln>
            </p:spPr>
            <p:txBody>
              <a:bodyPr/>
              <a:lstStyle/>
              <a:p>
                <a:endParaRPr lang="it-IT"/>
              </a:p>
            </p:txBody>
          </p:sp>
          <p:sp>
            <p:nvSpPr>
              <p:cNvPr id="481433" name="Oval 3225"/>
              <p:cNvSpPr>
                <a:spLocks noChangeArrowheads="1"/>
              </p:cNvSpPr>
              <p:nvPr/>
            </p:nvSpPr>
            <p:spPr bwMode="auto">
              <a:xfrm>
                <a:off x="2910" y="3338"/>
                <a:ext cx="142" cy="132"/>
              </a:xfrm>
              <a:prstGeom prst="ellipse">
                <a:avLst/>
              </a:prstGeom>
              <a:solidFill>
                <a:srgbClr val="686868"/>
              </a:solidFill>
              <a:ln w="9525">
                <a:noFill/>
                <a:round/>
                <a:headEnd/>
                <a:tailEnd/>
              </a:ln>
            </p:spPr>
            <p:txBody>
              <a:bodyPr/>
              <a:lstStyle/>
              <a:p>
                <a:endParaRPr lang="it-IT"/>
              </a:p>
            </p:txBody>
          </p:sp>
          <p:sp>
            <p:nvSpPr>
              <p:cNvPr id="481434" name="Oval 3226"/>
              <p:cNvSpPr>
                <a:spLocks noChangeArrowheads="1"/>
              </p:cNvSpPr>
              <p:nvPr/>
            </p:nvSpPr>
            <p:spPr bwMode="auto">
              <a:xfrm>
                <a:off x="2912" y="3338"/>
                <a:ext cx="140" cy="132"/>
              </a:xfrm>
              <a:prstGeom prst="ellipse">
                <a:avLst/>
              </a:prstGeom>
              <a:solidFill>
                <a:srgbClr val="6B6B6B"/>
              </a:solidFill>
              <a:ln w="9525">
                <a:noFill/>
                <a:round/>
                <a:headEnd/>
                <a:tailEnd/>
              </a:ln>
            </p:spPr>
            <p:txBody>
              <a:bodyPr/>
              <a:lstStyle/>
              <a:p>
                <a:endParaRPr lang="it-IT"/>
              </a:p>
            </p:txBody>
          </p:sp>
          <p:sp>
            <p:nvSpPr>
              <p:cNvPr id="481435" name="Oval 3227"/>
              <p:cNvSpPr>
                <a:spLocks noChangeArrowheads="1"/>
              </p:cNvSpPr>
              <p:nvPr/>
            </p:nvSpPr>
            <p:spPr bwMode="auto">
              <a:xfrm>
                <a:off x="2912" y="3338"/>
                <a:ext cx="140" cy="132"/>
              </a:xfrm>
              <a:prstGeom prst="ellipse">
                <a:avLst/>
              </a:prstGeom>
              <a:solidFill>
                <a:srgbClr val="6D6D6D"/>
              </a:solidFill>
              <a:ln w="9525">
                <a:noFill/>
                <a:round/>
                <a:headEnd/>
                <a:tailEnd/>
              </a:ln>
            </p:spPr>
            <p:txBody>
              <a:bodyPr/>
              <a:lstStyle/>
              <a:p>
                <a:endParaRPr lang="it-IT"/>
              </a:p>
            </p:txBody>
          </p:sp>
          <p:sp>
            <p:nvSpPr>
              <p:cNvPr id="481436" name="Oval 3228"/>
              <p:cNvSpPr>
                <a:spLocks noChangeArrowheads="1"/>
              </p:cNvSpPr>
              <p:nvPr/>
            </p:nvSpPr>
            <p:spPr bwMode="auto">
              <a:xfrm>
                <a:off x="2914" y="3340"/>
                <a:ext cx="136" cy="128"/>
              </a:xfrm>
              <a:prstGeom prst="ellipse">
                <a:avLst/>
              </a:prstGeom>
              <a:solidFill>
                <a:srgbClr val="6F6F6F"/>
              </a:solidFill>
              <a:ln w="9525">
                <a:noFill/>
                <a:round/>
                <a:headEnd/>
                <a:tailEnd/>
              </a:ln>
            </p:spPr>
            <p:txBody>
              <a:bodyPr/>
              <a:lstStyle/>
              <a:p>
                <a:endParaRPr lang="it-IT"/>
              </a:p>
            </p:txBody>
          </p:sp>
          <p:sp>
            <p:nvSpPr>
              <p:cNvPr id="481437" name="Oval 3229"/>
              <p:cNvSpPr>
                <a:spLocks noChangeArrowheads="1"/>
              </p:cNvSpPr>
              <p:nvPr/>
            </p:nvSpPr>
            <p:spPr bwMode="auto">
              <a:xfrm>
                <a:off x="2914" y="3340"/>
                <a:ext cx="136" cy="128"/>
              </a:xfrm>
              <a:prstGeom prst="ellipse">
                <a:avLst/>
              </a:prstGeom>
              <a:solidFill>
                <a:srgbClr val="727272"/>
              </a:solidFill>
              <a:ln w="9525">
                <a:noFill/>
                <a:round/>
                <a:headEnd/>
                <a:tailEnd/>
              </a:ln>
            </p:spPr>
            <p:txBody>
              <a:bodyPr/>
              <a:lstStyle/>
              <a:p>
                <a:endParaRPr lang="it-IT"/>
              </a:p>
            </p:txBody>
          </p:sp>
          <p:sp>
            <p:nvSpPr>
              <p:cNvPr id="481438" name="Oval 3230"/>
              <p:cNvSpPr>
                <a:spLocks noChangeArrowheads="1"/>
              </p:cNvSpPr>
              <p:nvPr/>
            </p:nvSpPr>
            <p:spPr bwMode="auto">
              <a:xfrm>
                <a:off x="2914" y="3340"/>
                <a:ext cx="134" cy="128"/>
              </a:xfrm>
              <a:prstGeom prst="ellipse">
                <a:avLst/>
              </a:prstGeom>
              <a:solidFill>
                <a:srgbClr val="747474"/>
              </a:solidFill>
              <a:ln w="9525">
                <a:noFill/>
                <a:round/>
                <a:headEnd/>
                <a:tailEnd/>
              </a:ln>
            </p:spPr>
            <p:txBody>
              <a:bodyPr/>
              <a:lstStyle/>
              <a:p>
                <a:endParaRPr lang="it-IT"/>
              </a:p>
            </p:txBody>
          </p:sp>
          <p:sp>
            <p:nvSpPr>
              <p:cNvPr id="481439" name="Oval 3231"/>
              <p:cNvSpPr>
                <a:spLocks noChangeArrowheads="1"/>
              </p:cNvSpPr>
              <p:nvPr/>
            </p:nvSpPr>
            <p:spPr bwMode="auto">
              <a:xfrm>
                <a:off x="2916" y="3342"/>
                <a:ext cx="132" cy="124"/>
              </a:xfrm>
              <a:prstGeom prst="ellipse">
                <a:avLst/>
              </a:prstGeom>
              <a:solidFill>
                <a:srgbClr val="777777"/>
              </a:solidFill>
              <a:ln w="9525">
                <a:noFill/>
                <a:round/>
                <a:headEnd/>
                <a:tailEnd/>
              </a:ln>
            </p:spPr>
            <p:txBody>
              <a:bodyPr/>
              <a:lstStyle/>
              <a:p>
                <a:endParaRPr lang="it-IT"/>
              </a:p>
            </p:txBody>
          </p:sp>
          <p:sp>
            <p:nvSpPr>
              <p:cNvPr id="481440" name="Oval 3232"/>
              <p:cNvSpPr>
                <a:spLocks noChangeArrowheads="1"/>
              </p:cNvSpPr>
              <p:nvPr/>
            </p:nvSpPr>
            <p:spPr bwMode="auto">
              <a:xfrm>
                <a:off x="2916" y="3342"/>
                <a:ext cx="130" cy="124"/>
              </a:xfrm>
              <a:prstGeom prst="ellipse">
                <a:avLst/>
              </a:prstGeom>
              <a:solidFill>
                <a:srgbClr val="797979"/>
              </a:solidFill>
              <a:ln w="9525">
                <a:noFill/>
                <a:round/>
                <a:headEnd/>
                <a:tailEnd/>
              </a:ln>
            </p:spPr>
            <p:txBody>
              <a:bodyPr/>
              <a:lstStyle/>
              <a:p>
                <a:endParaRPr lang="it-IT"/>
              </a:p>
            </p:txBody>
          </p:sp>
          <p:sp>
            <p:nvSpPr>
              <p:cNvPr id="481441" name="Oval 3233"/>
              <p:cNvSpPr>
                <a:spLocks noChangeArrowheads="1"/>
              </p:cNvSpPr>
              <p:nvPr/>
            </p:nvSpPr>
            <p:spPr bwMode="auto">
              <a:xfrm>
                <a:off x="2918" y="3344"/>
                <a:ext cx="128" cy="120"/>
              </a:xfrm>
              <a:prstGeom prst="ellipse">
                <a:avLst/>
              </a:prstGeom>
              <a:solidFill>
                <a:srgbClr val="7B7B7B"/>
              </a:solidFill>
              <a:ln w="9525">
                <a:noFill/>
                <a:round/>
                <a:headEnd/>
                <a:tailEnd/>
              </a:ln>
            </p:spPr>
            <p:txBody>
              <a:bodyPr/>
              <a:lstStyle/>
              <a:p>
                <a:endParaRPr lang="it-IT"/>
              </a:p>
            </p:txBody>
          </p:sp>
          <p:sp>
            <p:nvSpPr>
              <p:cNvPr id="481442" name="Oval 3234"/>
              <p:cNvSpPr>
                <a:spLocks noChangeArrowheads="1"/>
              </p:cNvSpPr>
              <p:nvPr/>
            </p:nvSpPr>
            <p:spPr bwMode="auto">
              <a:xfrm>
                <a:off x="2918" y="3344"/>
                <a:ext cx="128" cy="120"/>
              </a:xfrm>
              <a:prstGeom prst="ellipse">
                <a:avLst/>
              </a:prstGeom>
              <a:solidFill>
                <a:srgbClr val="7E7E7E"/>
              </a:solidFill>
              <a:ln w="9525">
                <a:noFill/>
                <a:round/>
                <a:headEnd/>
                <a:tailEnd/>
              </a:ln>
            </p:spPr>
            <p:txBody>
              <a:bodyPr/>
              <a:lstStyle/>
              <a:p>
                <a:endParaRPr lang="it-IT"/>
              </a:p>
            </p:txBody>
          </p:sp>
          <p:sp>
            <p:nvSpPr>
              <p:cNvPr id="481443" name="Oval 3235"/>
              <p:cNvSpPr>
                <a:spLocks noChangeArrowheads="1"/>
              </p:cNvSpPr>
              <p:nvPr/>
            </p:nvSpPr>
            <p:spPr bwMode="auto">
              <a:xfrm>
                <a:off x="2918" y="3344"/>
                <a:ext cx="126" cy="120"/>
              </a:xfrm>
              <a:prstGeom prst="ellipse">
                <a:avLst/>
              </a:prstGeom>
              <a:solidFill>
                <a:srgbClr val="808080"/>
              </a:solidFill>
              <a:ln w="9525">
                <a:noFill/>
                <a:round/>
                <a:headEnd/>
                <a:tailEnd/>
              </a:ln>
            </p:spPr>
            <p:txBody>
              <a:bodyPr/>
              <a:lstStyle/>
              <a:p>
                <a:endParaRPr lang="it-IT"/>
              </a:p>
            </p:txBody>
          </p:sp>
          <p:sp>
            <p:nvSpPr>
              <p:cNvPr id="481444" name="Oval 3236"/>
              <p:cNvSpPr>
                <a:spLocks noChangeArrowheads="1"/>
              </p:cNvSpPr>
              <p:nvPr/>
            </p:nvSpPr>
            <p:spPr bwMode="auto">
              <a:xfrm>
                <a:off x="2920" y="3346"/>
                <a:ext cx="124" cy="116"/>
              </a:xfrm>
              <a:prstGeom prst="ellipse">
                <a:avLst/>
              </a:prstGeom>
              <a:solidFill>
                <a:srgbClr val="828282"/>
              </a:solidFill>
              <a:ln w="9525">
                <a:noFill/>
                <a:round/>
                <a:headEnd/>
                <a:tailEnd/>
              </a:ln>
            </p:spPr>
            <p:txBody>
              <a:bodyPr/>
              <a:lstStyle/>
              <a:p>
                <a:endParaRPr lang="it-IT"/>
              </a:p>
            </p:txBody>
          </p:sp>
          <p:sp>
            <p:nvSpPr>
              <p:cNvPr id="481445" name="Oval 3237"/>
              <p:cNvSpPr>
                <a:spLocks noChangeArrowheads="1"/>
              </p:cNvSpPr>
              <p:nvPr/>
            </p:nvSpPr>
            <p:spPr bwMode="auto">
              <a:xfrm>
                <a:off x="2920" y="3346"/>
                <a:ext cx="124" cy="116"/>
              </a:xfrm>
              <a:prstGeom prst="ellipse">
                <a:avLst/>
              </a:prstGeom>
              <a:solidFill>
                <a:srgbClr val="848484"/>
              </a:solidFill>
              <a:ln w="9525">
                <a:noFill/>
                <a:round/>
                <a:headEnd/>
                <a:tailEnd/>
              </a:ln>
            </p:spPr>
            <p:txBody>
              <a:bodyPr/>
              <a:lstStyle/>
              <a:p>
                <a:endParaRPr lang="it-IT"/>
              </a:p>
            </p:txBody>
          </p:sp>
          <p:sp>
            <p:nvSpPr>
              <p:cNvPr id="481446" name="Oval 3238"/>
              <p:cNvSpPr>
                <a:spLocks noChangeArrowheads="1"/>
              </p:cNvSpPr>
              <p:nvPr/>
            </p:nvSpPr>
            <p:spPr bwMode="auto">
              <a:xfrm>
                <a:off x="2922" y="3346"/>
                <a:ext cx="120" cy="116"/>
              </a:xfrm>
              <a:prstGeom prst="ellipse">
                <a:avLst/>
              </a:prstGeom>
              <a:solidFill>
                <a:srgbClr val="878787"/>
              </a:solidFill>
              <a:ln w="9525">
                <a:noFill/>
                <a:round/>
                <a:headEnd/>
                <a:tailEnd/>
              </a:ln>
            </p:spPr>
            <p:txBody>
              <a:bodyPr/>
              <a:lstStyle/>
              <a:p>
                <a:endParaRPr lang="it-IT"/>
              </a:p>
            </p:txBody>
          </p:sp>
          <p:sp>
            <p:nvSpPr>
              <p:cNvPr id="481447" name="Oval 3239"/>
              <p:cNvSpPr>
                <a:spLocks noChangeArrowheads="1"/>
              </p:cNvSpPr>
              <p:nvPr/>
            </p:nvSpPr>
            <p:spPr bwMode="auto">
              <a:xfrm>
                <a:off x="2922" y="3348"/>
                <a:ext cx="120" cy="112"/>
              </a:xfrm>
              <a:prstGeom prst="ellipse">
                <a:avLst/>
              </a:prstGeom>
              <a:solidFill>
                <a:srgbClr val="898989"/>
              </a:solidFill>
              <a:ln w="9525">
                <a:noFill/>
                <a:round/>
                <a:headEnd/>
                <a:tailEnd/>
              </a:ln>
            </p:spPr>
            <p:txBody>
              <a:bodyPr/>
              <a:lstStyle/>
              <a:p>
                <a:endParaRPr lang="it-IT"/>
              </a:p>
            </p:txBody>
          </p:sp>
          <p:sp>
            <p:nvSpPr>
              <p:cNvPr id="481448" name="Oval 3240"/>
              <p:cNvSpPr>
                <a:spLocks noChangeArrowheads="1"/>
              </p:cNvSpPr>
              <p:nvPr/>
            </p:nvSpPr>
            <p:spPr bwMode="auto">
              <a:xfrm>
                <a:off x="2922" y="3348"/>
                <a:ext cx="118" cy="112"/>
              </a:xfrm>
              <a:prstGeom prst="ellipse">
                <a:avLst/>
              </a:prstGeom>
              <a:solidFill>
                <a:srgbClr val="8B8B8B"/>
              </a:solidFill>
              <a:ln w="9525">
                <a:noFill/>
                <a:round/>
                <a:headEnd/>
                <a:tailEnd/>
              </a:ln>
            </p:spPr>
            <p:txBody>
              <a:bodyPr/>
              <a:lstStyle/>
              <a:p>
                <a:endParaRPr lang="it-IT"/>
              </a:p>
            </p:txBody>
          </p:sp>
          <p:sp>
            <p:nvSpPr>
              <p:cNvPr id="481449" name="Oval 3241"/>
              <p:cNvSpPr>
                <a:spLocks noChangeArrowheads="1"/>
              </p:cNvSpPr>
              <p:nvPr/>
            </p:nvSpPr>
            <p:spPr bwMode="auto">
              <a:xfrm>
                <a:off x="2924" y="3348"/>
                <a:ext cx="116" cy="109"/>
              </a:xfrm>
              <a:prstGeom prst="ellipse">
                <a:avLst/>
              </a:prstGeom>
              <a:solidFill>
                <a:srgbClr val="8D8D8D"/>
              </a:solidFill>
              <a:ln w="9525">
                <a:noFill/>
                <a:round/>
                <a:headEnd/>
                <a:tailEnd/>
              </a:ln>
            </p:spPr>
            <p:txBody>
              <a:bodyPr/>
              <a:lstStyle/>
              <a:p>
                <a:endParaRPr lang="it-IT"/>
              </a:p>
            </p:txBody>
          </p:sp>
          <p:sp>
            <p:nvSpPr>
              <p:cNvPr id="481450" name="Oval 3242"/>
              <p:cNvSpPr>
                <a:spLocks noChangeArrowheads="1"/>
              </p:cNvSpPr>
              <p:nvPr/>
            </p:nvSpPr>
            <p:spPr bwMode="auto">
              <a:xfrm>
                <a:off x="2924" y="3350"/>
                <a:ext cx="116" cy="107"/>
              </a:xfrm>
              <a:prstGeom prst="ellipse">
                <a:avLst/>
              </a:prstGeom>
              <a:solidFill>
                <a:srgbClr val="909090"/>
              </a:solidFill>
              <a:ln w="9525">
                <a:noFill/>
                <a:round/>
                <a:headEnd/>
                <a:tailEnd/>
              </a:ln>
            </p:spPr>
            <p:txBody>
              <a:bodyPr/>
              <a:lstStyle/>
              <a:p>
                <a:endParaRPr lang="it-IT"/>
              </a:p>
            </p:txBody>
          </p:sp>
          <p:sp>
            <p:nvSpPr>
              <p:cNvPr id="481451" name="Oval 3243"/>
              <p:cNvSpPr>
                <a:spLocks noChangeArrowheads="1"/>
              </p:cNvSpPr>
              <p:nvPr/>
            </p:nvSpPr>
            <p:spPr bwMode="auto">
              <a:xfrm>
                <a:off x="2926" y="3350"/>
                <a:ext cx="112" cy="107"/>
              </a:xfrm>
              <a:prstGeom prst="ellipse">
                <a:avLst/>
              </a:prstGeom>
              <a:solidFill>
                <a:srgbClr val="929292"/>
              </a:solidFill>
              <a:ln w="9525">
                <a:noFill/>
                <a:round/>
                <a:headEnd/>
                <a:tailEnd/>
              </a:ln>
            </p:spPr>
            <p:txBody>
              <a:bodyPr/>
              <a:lstStyle/>
              <a:p>
                <a:endParaRPr lang="it-IT"/>
              </a:p>
            </p:txBody>
          </p:sp>
          <p:sp>
            <p:nvSpPr>
              <p:cNvPr id="481452" name="Oval 3244"/>
              <p:cNvSpPr>
                <a:spLocks noChangeArrowheads="1"/>
              </p:cNvSpPr>
              <p:nvPr/>
            </p:nvSpPr>
            <p:spPr bwMode="auto">
              <a:xfrm>
                <a:off x="2926" y="3352"/>
                <a:ext cx="112" cy="103"/>
              </a:xfrm>
              <a:prstGeom prst="ellipse">
                <a:avLst/>
              </a:prstGeom>
              <a:solidFill>
                <a:srgbClr val="949494"/>
              </a:solidFill>
              <a:ln w="9525">
                <a:noFill/>
                <a:round/>
                <a:headEnd/>
                <a:tailEnd/>
              </a:ln>
            </p:spPr>
            <p:txBody>
              <a:bodyPr/>
              <a:lstStyle/>
              <a:p>
                <a:endParaRPr lang="it-IT"/>
              </a:p>
            </p:txBody>
          </p:sp>
          <p:sp>
            <p:nvSpPr>
              <p:cNvPr id="481453" name="Oval 3245"/>
              <p:cNvSpPr>
                <a:spLocks noChangeArrowheads="1"/>
              </p:cNvSpPr>
              <p:nvPr/>
            </p:nvSpPr>
            <p:spPr bwMode="auto">
              <a:xfrm>
                <a:off x="2926" y="3352"/>
                <a:ext cx="110" cy="103"/>
              </a:xfrm>
              <a:prstGeom prst="ellipse">
                <a:avLst/>
              </a:prstGeom>
              <a:solidFill>
                <a:srgbClr val="969696"/>
              </a:solidFill>
              <a:ln w="9525">
                <a:noFill/>
                <a:round/>
                <a:headEnd/>
                <a:tailEnd/>
              </a:ln>
            </p:spPr>
            <p:txBody>
              <a:bodyPr/>
              <a:lstStyle/>
              <a:p>
                <a:endParaRPr lang="it-IT"/>
              </a:p>
            </p:txBody>
          </p:sp>
          <p:sp>
            <p:nvSpPr>
              <p:cNvPr id="481454" name="Oval 3246"/>
              <p:cNvSpPr>
                <a:spLocks noChangeArrowheads="1"/>
              </p:cNvSpPr>
              <p:nvPr/>
            </p:nvSpPr>
            <p:spPr bwMode="auto">
              <a:xfrm>
                <a:off x="2928" y="3352"/>
                <a:ext cx="108" cy="101"/>
              </a:xfrm>
              <a:prstGeom prst="ellipse">
                <a:avLst/>
              </a:prstGeom>
              <a:solidFill>
                <a:srgbClr val="989898"/>
              </a:solidFill>
              <a:ln w="9525">
                <a:noFill/>
                <a:round/>
                <a:headEnd/>
                <a:tailEnd/>
              </a:ln>
            </p:spPr>
            <p:txBody>
              <a:bodyPr/>
              <a:lstStyle/>
              <a:p>
                <a:endParaRPr lang="it-IT"/>
              </a:p>
            </p:txBody>
          </p:sp>
          <p:sp>
            <p:nvSpPr>
              <p:cNvPr id="481455" name="Oval 3247"/>
              <p:cNvSpPr>
                <a:spLocks noChangeArrowheads="1"/>
              </p:cNvSpPr>
              <p:nvPr/>
            </p:nvSpPr>
            <p:spPr bwMode="auto">
              <a:xfrm>
                <a:off x="2928" y="3354"/>
                <a:ext cx="108" cy="99"/>
              </a:xfrm>
              <a:prstGeom prst="ellipse">
                <a:avLst/>
              </a:prstGeom>
              <a:solidFill>
                <a:srgbClr val="9A9A9A"/>
              </a:solidFill>
              <a:ln w="9525">
                <a:noFill/>
                <a:round/>
                <a:headEnd/>
                <a:tailEnd/>
              </a:ln>
            </p:spPr>
            <p:txBody>
              <a:bodyPr/>
              <a:lstStyle/>
              <a:p>
                <a:endParaRPr lang="it-IT"/>
              </a:p>
            </p:txBody>
          </p:sp>
          <p:sp>
            <p:nvSpPr>
              <p:cNvPr id="481456" name="Oval 3248"/>
              <p:cNvSpPr>
                <a:spLocks noChangeArrowheads="1"/>
              </p:cNvSpPr>
              <p:nvPr/>
            </p:nvSpPr>
            <p:spPr bwMode="auto">
              <a:xfrm>
                <a:off x="2930" y="3354"/>
                <a:ext cx="104" cy="99"/>
              </a:xfrm>
              <a:prstGeom prst="ellipse">
                <a:avLst/>
              </a:prstGeom>
              <a:solidFill>
                <a:srgbClr val="9C9C9C"/>
              </a:solidFill>
              <a:ln w="9525">
                <a:noFill/>
                <a:round/>
                <a:headEnd/>
                <a:tailEnd/>
              </a:ln>
            </p:spPr>
            <p:txBody>
              <a:bodyPr/>
              <a:lstStyle/>
              <a:p>
                <a:endParaRPr lang="it-IT"/>
              </a:p>
            </p:txBody>
          </p:sp>
          <p:sp>
            <p:nvSpPr>
              <p:cNvPr id="481457" name="Oval 3249"/>
              <p:cNvSpPr>
                <a:spLocks noChangeArrowheads="1"/>
              </p:cNvSpPr>
              <p:nvPr/>
            </p:nvSpPr>
            <p:spPr bwMode="auto">
              <a:xfrm>
                <a:off x="2930" y="3356"/>
                <a:ext cx="104" cy="95"/>
              </a:xfrm>
              <a:prstGeom prst="ellipse">
                <a:avLst/>
              </a:prstGeom>
              <a:solidFill>
                <a:srgbClr val="9E9E9E"/>
              </a:solidFill>
              <a:ln w="9525">
                <a:noFill/>
                <a:round/>
                <a:headEnd/>
                <a:tailEnd/>
              </a:ln>
            </p:spPr>
            <p:txBody>
              <a:bodyPr/>
              <a:lstStyle/>
              <a:p>
                <a:endParaRPr lang="it-IT"/>
              </a:p>
            </p:txBody>
          </p:sp>
          <p:sp>
            <p:nvSpPr>
              <p:cNvPr id="481458" name="Oval 3250"/>
              <p:cNvSpPr>
                <a:spLocks noChangeArrowheads="1"/>
              </p:cNvSpPr>
              <p:nvPr/>
            </p:nvSpPr>
            <p:spPr bwMode="auto">
              <a:xfrm>
                <a:off x="2930" y="3356"/>
                <a:ext cx="104" cy="95"/>
              </a:xfrm>
              <a:prstGeom prst="ellipse">
                <a:avLst/>
              </a:prstGeom>
              <a:solidFill>
                <a:srgbClr val="A0A0A0"/>
              </a:solidFill>
              <a:ln w="9525">
                <a:noFill/>
                <a:round/>
                <a:headEnd/>
                <a:tailEnd/>
              </a:ln>
            </p:spPr>
            <p:txBody>
              <a:bodyPr/>
              <a:lstStyle/>
              <a:p>
                <a:endParaRPr lang="it-IT"/>
              </a:p>
            </p:txBody>
          </p:sp>
          <p:sp>
            <p:nvSpPr>
              <p:cNvPr id="481459" name="Oval 3251"/>
              <p:cNvSpPr>
                <a:spLocks noChangeArrowheads="1"/>
              </p:cNvSpPr>
              <p:nvPr/>
            </p:nvSpPr>
            <p:spPr bwMode="auto">
              <a:xfrm>
                <a:off x="2932" y="3356"/>
                <a:ext cx="100" cy="95"/>
              </a:xfrm>
              <a:prstGeom prst="ellipse">
                <a:avLst/>
              </a:prstGeom>
              <a:solidFill>
                <a:srgbClr val="A2A2A2"/>
              </a:solidFill>
              <a:ln w="9525">
                <a:noFill/>
                <a:round/>
                <a:headEnd/>
                <a:tailEnd/>
              </a:ln>
            </p:spPr>
            <p:txBody>
              <a:bodyPr/>
              <a:lstStyle/>
              <a:p>
                <a:endParaRPr lang="it-IT"/>
              </a:p>
            </p:txBody>
          </p:sp>
          <p:sp>
            <p:nvSpPr>
              <p:cNvPr id="481460" name="Oval 3252"/>
              <p:cNvSpPr>
                <a:spLocks noChangeArrowheads="1"/>
              </p:cNvSpPr>
              <p:nvPr/>
            </p:nvSpPr>
            <p:spPr bwMode="auto">
              <a:xfrm>
                <a:off x="2932" y="3358"/>
                <a:ext cx="100" cy="91"/>
              </a:xfrm>
              <a:prstGeom prst="ellipse">
                <a:avLst/>
              </a:prstGeom>
              <a:solidFill>
                <a:srgbClr val="A4A4A4"/>
              </a:solidFill>
              <a:ln w="9525">
                <a:noFill/>
                <a:round/>
                <a:headEnd/>
                <a:tailEnd/>
              </a:ln>
            </p:spPr>
            <p:txBody>
              <a:bodyPr/>
              <a:lstStyle/>
              <a:p>
                <a:endParaRPr lang="it-IT"/>
              </a:p>
            </p:txBody>
          </p:sp>
          <p:sp>
            <p:nvSpPr>
              <p:cNvPr id="481461" name="Oval 3253"/>
              <p:cNvSpPr>
                <a:spLocks noChangeArrowheads="1"/>
              </p:cNvSpPr>
              <p:nvPr/>
            </p:nvSpPr>
            <p:spPr bwMode="auto">
              <a:xfrm>
                <a:off x="2932" y="3358"/>
                <a:ext cx="98" cy="91"/>
              </a:xfrm>
              <a:prstGeom prst="ellipse">
                <a:avLst/>
              </a:prstGeom>
              <a:solidFill>
                <a:srgbClr val="A6A6A6"/>
              </a:solidFill>
              <a:ln w="9525">
                <a:noFill/>
                <a:round/>
                <a:headEnd/>
                <a:tailEnd/>
              </a:ln>
            </p:spPr>
            <p:txBody>
              <a:bodyPr/>
              <a:lstStyle/>
              <a:p>
                <a:endParaRPr lang="it-IT"/>
              </a:p>
            </p:txBody>
          </p:sp>
          <p:sp>
            <p:nvSpPr>
              <p:cNvPr id="481462" name="Oval 3254"/>
              <p:cNvSpPr>
                <a:spLocks noChangeArrowheads="1"/>
              </p:cNvSpPr>
              <p:nvPr/>
            </p:nvSpPr>
            <p:spPr bwMode="auto">
              <a:xfrm>
                <a:off x="2934" y="3358"/>
                <a:ext cx="96" cy="91"/>
              </a:xfrm>
              <a:prstGeom prst="ellipse">
                <a:avLst/>
              </a:prstGeom>
              <a:solidFill>
                <a:srgbClr val="A8A8A8"/>
              </a:solidFill>
              <a:ln w="9525">
                <a:noFill/>
                <a:round/>
                <a:headEnd/>
                <a:tailEnd/>
              </a:ln>
            </p:spPr>
            <p:txBody>
              <a:bodyPr/>
              <a:lstStyle/>
              <a:p>
                <a:endParaRPr lang="it-IT"/>
              </a:p>
            </p:txBody>
          </p:sp>
          <p:sp>
            <p:nvSpPr>
              <p:cNvPr id="481463" name="Oval 3255"/>
              <p:cNvSpPr>
                <a:spLocks noChangeArrowheads="1"/>
              </p:cNvSpPr>
              <p:nvPr/>
            </p:nvSpPr>
            <p:spPr bwMode="auto">
              <a:xfrm>
                <a:off x="2934" y="3360"/>
                <a:ext cx="96" cy="87"/>
              </a:xfrm>
              <a:prstGeom prst="ellipse">
                <a:avLst/>
              </a:prstGeom>
              <a:solidFill>
                <a:srgbClr val="AAAAAA"/>
              </a:solidFill>
              <a:ln w="9525">
                <a:noFill/>
                <a:round/>
                <a:headEnd/>
                <a:tailEnd/>
              </a:ln>
            </p:spPr>
            <p:txBody>
              <a:bodyPr/>
              <a:lstStyle/>
              <a:p>
                <a:endParaRPr lang="it-IT"/>
              </a:p>
            </p:txBody>
          </p:sp>
          <p:sp>
            <p:nvSpPr>
              <p:cNvPr id="481464" name="Oval 3256"/>
              <p:cNvSpPr>
                <a:spLocks noChangeArrowheads="1"/>
              </p:cNvSpPr>
              <p:nvPr/>
            </p:nvSpPr>
            <p:spPr bwMode="auto">
              <a:xfrm>
                <a:off x="2936" y="3360"/>
                <a:ext cx="92" cy="87"/>
              </a:xfrm>
              <a:prstGeom prst="ellipse">
                <a:avLst/>
              </a:prstGeom>
              <a:solidFill>
                <a:srgbClr val="ACACAC"/>
              </a:solidFill>
              <a:ln w="9525">
                <a:noFill/>
                <a:round/>
                <a:headEnd/>
                <a:tailEnd/>
              </a:ln>
            </p:spPr>
            <p:txBody>
              <a:bodyPr/>
              <a:lstStyle/>
              <a:p>
                <a:endParaRPr lang="it-IT"/>
              </a:p>
            </p:txBody>
          </p:sp>
          <p:sp>
            <p:nvSpPr>
              <p:cNvPr id="481465" name="Oval 3257"/>
              <p:cNvSpPr>
                <a:spLocks noChangeArrowheads="1"/>
              </p:cNvSpPr>
              <p:nvPr/>
            </p:nvSpPr>
            <p:spPr bwMode="auto">
              <a:xfrm>
                <a:off x="2936" y="3360"/>
                <a:ext cx="92" cy="87"/>
              </a:xfrm>
              <a:prstGeom prst="ellipse">
                <a:avLst/>
              </a:prstGeom>
              <a:solidFill>
                <a:srgbClr val="ADADAD"/>
              </a:solidFill>
              <a:ln w="9525">
                <a:noFill/>
                <a:round/>
                <a:headEnd/>
                <a:tailEnd/>
              </a:ln>
            </p:spPr>
            <p:txBody>
              <a:bodyPr/>
              <a:lstStyle/>
              <a:p>
                <a:endParaRPr lang="it-IT"/>
              </a:p>
            </p:txBody>
          </p:sp>
          <p:sp>
            <p:nvSpPr>
              <p:cNvPr id="481466" name="Oval 3258"/>
              <p:cNvSpPr>
                <a:spLocks noChangeArrowheads="1"/>
              </p:cNvSpPr>
              <p:nvPr/>
            </p:nvSpPr>
            <p:spPr bwMode="auto">
              <a:xfrm>
                <a:off x="2938" y="3362"/>
                <a:ext cx="88" cy="83"/>
              </a:xfrm>
              <a:prstGeom prst="ellipse">
                <a:avLst/>
              </a:prstGeom>
              <a:solidFill>
                <a:srgbClr val="AFAFAF"/>
              </a:solidFill>
              <a:ln w="9525">
                <a:noFill/>
                <a:round/>
                <a:headEnd/>
                <a:tailEnd/>
              </a:ln>
            </p:spPr>
            <p:txBody>
              <a:bodyPr/>
              <a:lstStyle/>
              <a:p>
                <a:endParaRPr lang="it-IT"/>
              </a:p>
            </p:txBody>
          </p:sp>
          <p:sp>
            <p:nvSpPr>
              <p:cNvPr id="481467" name="Oval 3259"/>
              <p:cNvSpPr>
                <a:spLocks noChangeArrowheads="1"/>
              </p:cNvSpPr>
              <p:nvPr/>
            </p:nvSpPr>
            <p:spPr bwMode="auto">
              <a:xfrm>
                <a:off x="2938" y="3362"/>
                <a:ext cx="88" cy="83"/>
              </a:xfrm>
              <a:prstGeom prst="ellipse">
                <a:avLst/>
              </a:prstGeom>
              <a:solidFill>
                <a:srgbClr val="B1B1B1"/>
              </a:solidFill>
              <a:ln w="9525">
                <a:noFill/>
                <a:round/>
                <a:headEnd/>
                <a:tailEnd/>
              </a:ln>
            </p:spPr>
            <p:txBody>
              <a:bodyPr/>
              <a:lstStyle/>
              <a:p>
                <a:endParaRPr lang="it-IT"/>
              </a:p>
            </p:txBody>
          </p:sp>
          <p:sp>
            <p:nvSpPr>
              <p:cNvPr id="481468" name="Oval 3260"/>
              <p:cNvSpPr>
                <a:spLocks noChangeArrowheads="1"/>
              </p:cNvSpPr>
              <p:nvPr/>
            </p:nvSpPr>
            <p:spPr bwMode="auto">
              <a:xfrm>
                <a:off x="2938" y="3364"/>
                <a:ext cx="88" cy="79"/>
              </a:xfrm>
              <a:prstGeom prst="ellipse">
                <a:avLst/>
              </a:prstGeom>
              <a:solidFill>
                <a:srgbClr val="B3B3B3"/>
              </a:solidFill>
              <a:ln w="9525">
                <a:noFill/>
                <a:round/>
                <a:headEnd/>
                <a:tailEnd/>
              </a:ln>
            </p:spPr>
            <p:txBody>
              <a:bodyPr/>
              <a:lstStyle/>
              <a:p>
                <a:endParaRPr lang="it-IT"/>
              </a:p>
            </p:txBody>
          </p:sp>
          <p:sp>
            <p:nvSpPr>
              <p:cNvPr id="481469" name="Oval 3261"/>
              <p:cNvSpPr>
                <a:spLocks noChangeArrowheads="1"/>
              </p:cNvSpPr>
              <p:nvPr/>
            </p:nvSpPr>
            <p:spPr bwMode="auto">
              <a:xfrm>
                <a:off x="2940" y="3364"/>
                <a:ext cx="84" cy="79"/>
              </a:xfrm>
              <a:prstGeom prst="ellipse">
                <a:avLst/>
              </a:prstGeom>
              <a:solidFill>
                <a:srgbClr val="B4B4B4"/>
              </a:solidFill>
              <a:ln w="9525">
                <a:noFill/>
                <a:round/>
                <a:headEnd/>
                <a:tailEnd/>
              </a:ln>
            </p:spPr>
            <p:txBody>
              <a:bodyPr/>
              <a:lstStyle/>
              <a:p>
                <a:endParaRPr lang="it-IT"/>
              </a:p>
            </p:txBody>
          </p:sp>
          <p:sp>
            <p:nvSpPr>
              <p:cNvPr id="481470" name="Oval 3262"/>
              <p:cNvSpPr>
                <a:spLocks noChangeArrowheads="1"/>
              </p:cNvSpPr>
              <p:nvPr/>
            </p:nvSpPr>
            <p:spPr bwMode="auto">
              <a:xfrm>
                <a:off x="2940" y="3364"/>
                <a:ext cx="84" cy="79"/>
              </a:xfrm>
              <a:prstGeom prst="ellipse">
                <a:avLst/>
              </a:prstGeom>
              <a:solidFill>
                <a:srgbClr val="B6B6B6"/>
              </a:solidFill>
              <a:ln w="9525">
                <a:noFill/>
                <a:round/>
                <a:headEnd/>
                <a:tailEnd/>
              </a:ln>
            </p:spPr>
            <p:txBody>
              <a:bodyPr/>
              <a:lstStyle/>
              <a:p>
                <a:endParaRPr lang="it-IT"/>
              </a:p>
            </p:txBody>
          </p:sp>
          <p:sp>
            <p:nvSpPr>
              <p:cNvPr id="481471" name="Oval 3263"/>
              <p:cNvSpPr>
                <a:spLocks noChangeArrowheads="1"/>
              </p:cNvSpPr>
              <p:nvPr/>
            </p:nvSpPr>
            <p:spPr bwMode="auto">
              <a:xfrm>
                <a:off x="2940" y="3366"/>
                <a:ext cx="82" cy="75"/>
              </a:xfrm>
              <a:prstGeom prst="ellipse">
                <a:avLst/>
              </a:prstGeom>
              <a:solidFill>
                <a:srgbClr val="B7B7B7"/>
              </a:solidFill>
              <a:ln w="9525">
                <a:noFill/>
                <a:round/>
                <a:headEnd/>
                <a:tailEnd/>
              </a:ln>
            </p:spPr>
            <p:txBody>
              <a:bodyPr/>
              <a:lstStyle/>
              <a:p>
                <a:endParaRPr lang="it-IT"/>
              </a:p>
            </p:txBody>
          </p:sp>
          <p:sp>
            <p:nvSpPr>
              <p:cNvPr id="481472" name="Oval 3264"/>
              <p:cNvSpPr>
                <a:spLocks noChangeArrowheads="1"/>
              </p:cNvSpPr>
              <p:nvPr/>
            </p:nvSpPr>
            <p:spPr bwMode="auto">
              <a:xfrm>
                <a:off x="2942" y="3366"/>
                <a:ext cx="80" cy="75"/>
              </a:xfrm>
              <a:prstGeom prst="ellipse">
                <a:avLst/>
              </a:prstGeom>
              <a:solidFill>
                <a:srgbClr val="B9B9B9"/>
              </a:solidFill>
              <a:ln w="9525">
                <a:noFill/>
                <a:round/>
                <a:headEnd/>
                <a:tailEnd/>
              </a:ln>
            </p:spPr>
            <p:txBody>
              <a:bodyPr/>
              <a:lstStyle/>
              <a:p>
                <a:endParaRPr lang="it-IT"/>
              </a:p>
            </p:txBody>
          </p:sp>
          <p:sp>
            <p:nvSpPr>
              <p:cNvPr id="481473" name="Oval 3265"/>
              <p:cNvSpPr>
                <a:spLocks noChangeArrowheads="1"/>
              </p:cNvSpPr>
              <p:nvPr/>
            </p:nvSpPr>
            <p:spPr bwMode="auto">
              <a:xfrm>
                <a:off x="2942" y="3366"/>
                <a:ext cx="80" cy="75"/>
              </a:xfrm>
              <a:prstGeom prst="ellipse">
                <a:avLst/>
              </a:prstGeom>
              <a:solidFill>
                <a:srgbClr val="BABABA"/>
              </a:solidFill>
              <a:ln w="9525">
                <a:noFill/>
                <a:round/>
                <a:headEnd/>
                <a:tailEnd/>
              </a:ln>
            </p:spPr>
            <p:txBody>
              <a:bodyPr/>
              <a:lstStyle/>
              <a:p>
                <a:endParaRPr lang="it-IT"/>
              </a:p>
            </p:txBody>
          </p:sp>
          <p:sp>
            <p:nvSpPr>
              <p:cNvPr id="481474" name="Oval 3266"/>
              <p:cNvSpPr>
                <a:spLocks noChangeArrowheads="1"/>
              </p:cNvSpPr>
              <p:nvPr/>
            </p:nvSpPr>
            <p:spPr bwMode="auto">
              <a:xfrm>
                <a:off x="2944" y="3368"/>
                <a:ext cx="75" cy="71"/>
              </a:xfrm>
              <a:prstGeom prst="ellipse">
                <a:avLst/>
              </a:prstGeom>
              <a:solidFill>
                <a:srgbClr val="BCBCBC"/>
              </a:solidFill>
              <a:ln w="9525">
                <a:noFill/>
                <a:round/>
                <a:headEnd/>
                <a:tailEnd/>
              </a:ln>
            </p:spPr>
            <p:txBody>
              <a:bodyPr/>
              <a:lstStyle/>
              <a:p>
                <a:endParaRPr lang="it-IT"/>
              </a:p>
            </p:txBody>
          </p:sp>
          <p:sp>
            <p:nvSpPr>
              <p:cNvPr id="481475" name="Oval 3267"/>
              <p:cNvSpPr>
                <a:spLocks noChangeArrowheads="1"/>
              </p:cNvSpPr>
              <p:nvPr/>
            </p:nvSpPr>
            <p:spPr bwMode="auto">
              <a:xfrm>
                <a:off x="2944" y="3368"/>
                <a:ext cx="75" cy="71"/>
              </a:xfrm>
              <a:prstGeom prst="ellipse">
                <a:avLst/>
              </a:prstGeom>
              <a:solidFill>
                <a:srgbClr val="BDBDBD"/>
              </a:solidFill>
              <a:ln w="9525">
                <a:noFill/>
                <a:round/>
                <a:headEnd/>
                <a:tailEnd/>
              </a:ln>
            </p:spPr>
            <p:txBody>
              <a:bodyPr/>
              <a:lstStyle/>
              <a:p>
                <a:endParaRPr lang="it-IT"/>
              </a:p>
            </p:txBody>
          </p:sp>
          <p:sp>
            <p:nvSpPr>
              <p:cNvPr id="481476" name="Oval 3268"/>
              <p:cNvSpPr>
                <a:spLocks noChangeArrowheads="1"/>
              </p:cNvSpPr>
              <p:nvPr/>
            </p:nvSpPr>
            <p:spPr bwMode="auto">
              <a:xfrm>
                <a:off x="2946" y="3370"/>
                <a:ext cx="71" cy="69"/>
              </a:xfrm>
              <a:prstGeom prst="ellipse">
                <a:avLst/>
              </a:prstGeom>
              <a:solidFill>
                <a:srgbClr val="BFBFBF"/>
              </a:solidFill>
              <a:ln w="9525">
                <a:noFill/>
                <a:round/>
                <a:headEnd/>
                <a:tailEnd/>
              </a:ln>
            </p:spPr>
            <p:txBody>
              <a:bodyPr/>
              <a:lstStyle/>
              <a:p>
                <a:endParaRPr lang="it-IT"/>
              </a:p>
            </p:txBody>
          </p:sp>
          <p:sp>
            <p:nvSpPr>
              <p:cNvPr id="481477" name="Oval 3269"/>
              <p:cNvSpPr>
                <a:spLocks noChangeArrowheads="1"/>
              </p:cNvSpPr>
              <p:nvPr/>
            </p:nvSpPr>
            <p:spPr bwMode="auto">
              <a:xfrm>
                <a:off x="2946" y="3370"/>
                <a:ext cx="71" cy="67"/>
              </a:xfrm>
              <a:prstGeom prst="ellipse">
                <a:avLst/>
              </a:prstGeom>
              <a:solidFill>
                <a:srgbClr val="C0C0C0"/>
              </a:solidFill>
              <a:ln w="9525">
                <a:noFill/>
                <a:round/>
                <a:headEnd/>
                <a:tailEnd/>
              </a:ln>
            </p:spPr>
            <p:txBody>
              <a:bodyPr/>
              <a:lstStyle/>
              <a:p>
                <a:endParaRPr lang="it-IT"/>
              </a:p>
            </p:txBody>
          </p:sp>
          <p:sp>
            <p:nvSpPr>
              <p:cNvPr id="481478" name="Oval 3270"/>
              <p:cNvSpPr>
                <a:spLocks noChangeArrowheads="1"/>
              </p:cNvSpPr>
              <p:nvPr/>
            </p:nvSpPr>
            <p:spPr bwMode="auto">
              <a:xfrm>
                <a:off x="2946" y="3370"/>
                <a:ext cx="71" cy="67"/>
              </a:xfrm>
              <a:prstGeom prst="ellipse">
                <a:avLst/>
              </a:prstGeom>
              <a:solidFill>
                <a:srgbClr val="C1C1C1"/>
              </a:solidFill>
              <a:ln w="9525">
                <a:noFill/>
                <a:round/>
                <a:headEnd/>
                <a:tailEnd/>
              </a:ln>
            </p:spPr>
            <p:txBody>
              <a:bodyPr/>
              <a:lstStyle/>
              <a:p>
                <a:endParaRPr lang="it-IT"/>
              </a:p>
            </p:txBody>
          </p:sp>
          <p:sp>
            <p:nvSpPr>
              <p:cNvPr id="481479" name="Oval 3271"/>
              <p:cNvSpPr>
                <a:spLocks noChangeArrowheads="1"/>
              </p:cNvSpPr>
              <p:nvPr/>
            </p:nvSpPr>
            <p:spPr bwMode="auto">
              <a:xfrm>
                <a:off x="2948" y="3372"/>
                <a:ext cx="67" cy="63"/>
              </a:xfrm>
              <a:prstGeom prst="ellipse">
                <a:avLst/>
              </a:prstGeom>
              <a:solidFill>
                <a:srgbClr val="C3C3C3"/>
              </a:solidFill>
              <a:ln w="9525">
                <a:noFill/>
                <a:round/>
                <a:headEnd/>
                <a:tailEnd/>
              </a:ln>
            </p:spPr>
            <p:txBody>
              <a:bodyPr/>
              <a:lstStyle/>
              <a:p>
                <a:endParaRPr lang="it-IT"/>
              </a:p>
            </p:txBody>
          </p:sp>
          <p:sp>
            <p:nvSpPr>
              <p:cNvPr id="481480" name="Oval 3272"/>
              <p:cNvSpPr>
                <a:spLocks noChangeArrowheads="1"/>
              </p:cNvSpPr>
              <p:nvPr/>
            </p:nvSpPr>
            <p:spPr bwMode="auto">
              <a:xfrm>
                <a:off x="2948" y="3372"/>
                <a:ext cx="67" cy="63"/>
              </a:xfrm>
              <a:prstGeom prst="ellipse">
                <a:avLst/>
              </a:prstGeom>
              <a:solidFill>
                <a:srgbClr val="C4C4C4"/>
              </a:solidFill>
              <a:ln w="9525">
                <a:noFill/>
                <a:round/>
                <a:headEnd/>
                <a:tailEnd/>
              </a:ln>
            </p:spPr>
            <p:txBody>
              <a:bodyPr/>
              <a:lstStyle/>
              <a:p>
                <a:endParaRPr lang="it-IT"/>
              </a:p>
            </p:txBody>
          </p:sp>
          <p:sp>
            <p:nvSpPr>
              <p:cNvPr id="481481" name="Oval 3273"/>
              <p:cNvSpPr>
                <a:spLocks noChangeArrowheads="1"/>
              </p:cNvSpPr>
              <p:nvPr/>
            </p:nvSpPr>
            <p:spPr bwMode="auto">
              <a:xfrm>
                <a:off x="2948" y="3372"/>
                <a:ext cx="65" cy="63"/>
              </a:xfrm>
              <a:prstGeom prst="ellipse">
                <a:avLst/>
              </a:prstGeom>
              <a:solidFill>
                <a:srgbClr val="C5C5C5"/>
              </a:solidFill>
              <a:ln w="9525">
                <a:noFill/>
                <a:round/>
                <a:headEnd/>
                <a:tailEnd/>
              </a:ln>
            </p:spPr>
            <p:txBody>
              <a:bodyPr/>
              <a:lstStyle/>
              <a:p>
                <a:endParaRPr lang="it-IT"/>
              </a:p>
            </p:txBody>
          </p:sp>
          <p:sp>
            <p:nvSpPr>
              <p:cNvPr id="481482" name="Oval 3274"/>
              <p:cNvSpPr>
                <a:spLocks noChangeArrowheads="1"/>
              </p:cNvSpPr>
              <p:nvPr/>
            </p:nvSpPr>
            <p:spPr bwMode="auto">
              <a:xfrm>
                <a:off x="2951" y="3374"/>
                <a:ext cx="62" cy="59"/>
              </a:xfrm>
              <a:prstGeom prst="ellipse">
                <a:avLst/>
              </a:prstGeom>
              <a:solidFill>
                <a:srgbClr val="C6C6C6"/>
              </a:solidFill>
              <a:ln w="9525">
                <a:noFill/>
                <a:round/>
                <a:headEnd/>
                <a:tailEnd/>
              </a:ln>
            </p:spPr>
            <p:txBody>
              <a:bodyPr/>
              <a:lstStyle/>
              <a:p>
                <a:endParaRPr lang="it-IT"/>
              </a:p>
            </p:txBody>
          </p:sp>
          <p:sp>
            <p:nvSpPr>
              <p:cNvPr id="481483" name="Oval 3275"/>
              <p:cNvSpPr>
                <a:spLocks noChangeArrowheads="1"/>
              </p:cNvSpPr>
              <p:nvPr/>
            </p:nvSpPr>
            <p:spPr bwMode="auto">
              <a:xfrm>
                <a:off x="2951" y="3374"/>
                <a:ext cx="62" cy="59"/>
              </a:xfrm>
              <a:prstGeom prst="ellipse">
                <a:avLst/>
              </a:prstGeom>
              <a:solidFill>
                <a:srgbClr val="C7C7C7"/>
              </a:solidFill>
              <a:ln w="9525">
                <a:noFill/>
                <a:round/>
                <a:headEnd/>
                <a:tailEnd/>
              </a:ln>
            </p:spPr>
            <p:txBody>
              <a:bodyPr/>
              <a:lstStyle/>
              <a:p>
                <a:endParaRPr lang="it-IT"/>
              </a:p>
            </p:txBody>
          </p:sp>
          <p:sp>
            <p:nvSpPr>
              <p:cNvPr id="481484" name="Oval 3276"/>
              <p:cNvSpPr>
                <a:spLocks noChangeArrowheads="1"/>
              </p:cNvSpPr>
              <p:nvPr/>
            </p:nvSpPr>
            <p:spPr bwMode="auto">
              <a:xfrm>
                <a:off x="2953" y="3376"/>
                <a:ext cx="58" cy="55"/>
              </a:xfrm>
              <a:prstGeom prst="ellipse">
                <a:avLst/>
              </a:prstGeom>
              <a:solidFill>
                <a:srgbClr val="C8C8C8"/>
              </a:solidFill>
              <a:ln w="9525">
                <a:noFill/>
                <a:round/>
                <a:headEnd/>
                <a:tailEnd/>
              </a:ln>
            </p:spPr>
            <p:txBody>
              <a:bodyPr/>
              <a:lstStyle/>
              <a:p>
                <a:endParaRPr lang="it-IT"/>
              </a:p>
            </p:txBody>
          </p:sp>
          <p:sp>
            <p:nvSpPr>
              <p:cNvPr id="481485" name="Oval 3277"/>
              <p:cNvSpPr>
                <a:spLocks noChangeArrowheads="1"/>
              </p:cNvSpPr>
              <p:nvPr/>
            </p:nvSpPr>
            <p:spPr bwMode="auto">
              <a:xfrm>
                <a:off x="2953" y="3376"/>
                <a:ext cx="58" cy="55"/>
              </a:xfrm>
              <a:prstGeom prst="ellipse">
                <a:avLst/>
              </a:prstGeom>
              <a:solidFill>
                <a:srgbClr val="CACACA"/>
              </a:solidFill>
              <a:ln w="9525">
                <a:noFill/>
                <a:round/>
                <a:headEnd/>
                <a:tailEnd/>
              </a:ln>
            </p:spPr>
            <p:txBody>
              <a:bodyPr/>
              <a:lstStyle/>
              <a:p>
                <a:endParaRPr lang="it-IT"/>
              </a:p>
            </p:txBody>
          </p:sp>
          <p:sp>
            <p:nvSpPr>
              <p:cNvPr id="481486" name="Oval 3278"/>
              <p:cNvSpPr>
                <a:spLocks noChangeArrowheads="1"/>
              </p:cNvSpPr>
              <p:nvPr/>
            </p:nvSpPr>
            <p:spPr bwMode="auto">
              <a:xfrm>
                <a:off x="2953" y="3376"/>
                <a:ext cx="58" cy="55"/>
              </a:xfrm>
              <a:prstGeom prst="ellipse">
                <a:avLst/>
              </a:prstGeom>
              <a:solidFill>
                <a:srgbClr val="CBCBCB"/>
              </a:solidFill>
              <a:ln w="9525">
                <a:noFill/>
                <a:round/>
                <a:headEnd/>
                <a:tailEnd/>
              </a:ln>
            </p:spPr>
            <p:txBody>
              <a:bodyPr/>
              <a:lstStyle/>
              <a:p>
                <a:endParaRPr lang="it-IT"/>
              </a:p>
            </p:txBody>
          </p:sp>
          <p:sp>
            <p:nvSpPr>
              <p:cNvPr id="481487" name="Oval 3279"/>
              <p:cNvSpPr>
                <a:spLocks noChangeArrowheads="1"/>
              </p:cNvSpPr>
              <p:nvPr/>
            </p:nvSpPr>
            <p:spPr bwMode="auto">
              <a:xfrm>
                <a:off x="2955" y="3378"/>
                <a:ext cx="54" cy="51"/>
              </a:xfrm>
              <a:prstGeom prst="ellipse">
                <a:avLst/>
              </a:prstGeom>
              <a:solidFill>
                <a:srgbClr val="CCCCCC"/>
              </a:solidFill>
              <a:ln w="9525">
                <a:noFill/>
                <a:round/>
                <a:headEnd/>
                <a:tailEnd/>
              </a:ln>
            </p:spPr>
            <p:txBody>
              <a:bodyPr/>
              <a:lstStyle/>
              <a:p>
                <a:endParaRPr lang="it-IT"/>
              </a:p>
            </p:txBody>
          </p:sp>
          <p:sp>
            <p:nvSpPr>
              <p:cNvPr id="481488" name="Oval 3280"/>
              <p:cNvSpPr>
                <a:spLocks noChangeArrowheads="1"/>
              </p:cNvSpPr>
              <p:nvPr/>
            </p:nvSpPr>
            <p:spPr bwMode="auto">
              <a:xfrm>
                <a:off x="2955" y="3378"/>
                <a:ext cx="54" cy="51"/>
              </a:xfrm>
              <a:prstGeom prst="ellipse">
                <a:avLst/>
              </a:prstGeom>
              <a:solidFill>
                <a:srgbClr val="CDCDCD"/>
              </a:solidFill>
              <a:ln w="9525">
                <a:noFill/>
                <a:round/>
                <a:headEnd/>
                <a:tailEnd/>
              </a:ln>
            </p:spPr>
            <p:txBody>
              <a:bodyPr/>
              <a:lstStyle/>
              <a:p>
                <a:endParaRPr lang="it-IT"/>
              </a:p>
            </p:txBody>
          </p:sp>
          <p:sp>
            <p:nvSpPr>
              <p:cNvPr id="481489" name="Oval 3281"/>
              <p:cNvSpPr>
                <a:spLocks noChangeArrowheads="1"/>
              </p:cNvSpPr>
              <p:nvPr/>
            </p:nvSpPr>
            <p:spPr bwMode="auto">
              <a:xfrm>
                <a:off x="2957" y="3378"/>
                <a:ext cx="50" cy="51"/>
              </a:xfrm>
              <a:prstGeom prst="ellipse">
                <a:avLst/>
              </a:prstGeom>
              <a:solidFill>
                <a:srgbClr val="CDCDCD"/>
              </a:solidFill>
              <a:ln w="9525">
                <a:noFill/>
                <a:round/>
                <a:headEnd/>
                <a:tailEnd/>
              </a:ln>
            </p:spPr>
            <p:txBody>
              <a:bodyPr/>
              <a:lstStyle/>
              <a:p>
                <a:endParaRPr lang="it-IT"/>
              </a:p>
            </p:txBody>
          </p:sp>
          <p:sp>
            <p:nvSpPr>
              <p:cNvPr id="481490" name="Oval 3282"/>
              <p:cNvSpPr>
                <a:spLocks noChangeArrowheads="1"/>
              </p:cNvSpPr>
              <p:nvPr/>
            </p:nvSpPr>
            <p:spPr bwMode="auto">
              <a:xfrm>
                <a:off x="2957" y="3380"/>
                <a:ext cx="50" cy="47"/>
              </a:xfrm>
              <a:prstGeom prst="ellipse">
                <a:avLst/>
              </a:prstGeom>
              <a:solidFill>
                <a:srgbClr val="CECECE"/>
              </a:solidFill>
              <a:ln w="9525">
                <a:noFill/>
                <a:round/>
                <a:headEnd/>
                <a:tailEnd/>
              </a:ln>
            </p:spPr>
            <p:txBody>
              <a:bodyPr/>
              <a:lstStyle/>
              <a:p>
                <a:endParaRPr lang="it-IT"/>
              </a:p>
            </p:txBody>
          </p:sp>
          <p:sp>
            <p:nvSpPr>
              <p:cNvPr id="481491" name="Oval 3283"/>
              <p:cNvSpPr>
                <a:spLocks noChangeArrowheads="1"/>
              </p:cNvSpPr>
              <p:nvPr/>
            </p:nvSpPr>
            <p:spPr bwMode="auto">
              <a:xfrm>
                <a:off x="2957" y="3380"/>
                <a:ext cx="48" cy="47"/>
              </a:xfrm>
              <a:prstGeom prst="ellipse">
                <a:avLst/>
              </a:prstGeom>
              <a:solidFill>
                <a:srgbClr val="CFCFCF"/>
              </a:solidFill>
              <a:ln w="9525">
                <a:noFill/>
                <a:round/>
                <a:headEnd/>
                <a:tailEnd/>
              </a:ln>
            </p:spPr>
            <p:txBody>
              <a:bodyPr/>
              <a:lstStyle/>
              <a:p>
                <a:endParaRPr lang="it-IT"/>
              </a:p>
            </p:txBody>
          </p:sp>
          <p:sp>
            <p:nvSpPr>
              <p:cNvPr id="481492" name="Oval 3284"/>
              <p:cNvSpPr>
                <a:spLocks noChangeArrowheads="1"/>
              </p:cNvSpPr>
              <p:nvPr/>
            </p:nvSpPr>
            <p:spPr bwMode="auto">
              <a:xfrm>
                <a:off x="2959" y="3380"/>
                <a:ext cx="46" cy="47"/>
              </a:xfrm>
              <a:prstGeom prst="ellipse">
                <a:avLst/>
              </a:prstGeom>
              <a:solidFill>
                <a:srgbClr val="D0D0D0"/>
              </a:solidFill>
              <a:ln w="9525">
                <a:noFill/>
                <a:round/>
                <a:headEnd/>
                <a:tailEnd/>
              </a:ln>
            </p:spPr>
            <p:txBody>
              <a:bodyPr/>
              <a:lstStyle/>
              <a:p>
                <a:endParaRPr lang="it-IT"/>
              </a:p>
            </p:txBody>
          </p:sp>
          <p:sp>
            <p:nvSpPr>
              <p:cNvPr id="481493" name="Oval 3285"/>
              <p:cNvSpPr>
                <a:spLocks noChangeArrowheads="1"/>
              </p:cNvSpPr>
              <p:nvPr/>
            </p:nvSpPr>
            <p:spPr bwMode="auto">
              <a:xfrm>
                <a:off x="2959" y="3382"/>
                <a:ext cx="46" cy="43"/>
              </a:xfrm>
              <a:prstGeom prst="ellipse">
                <a:avLst/>
              </a:prstGeom>
              <a:solidFill>
                <a:srgbClr val="D1D1D1"/>
              </a:solidFill>
              <a:ln w="9525">
                <a:noFill/>
                <a:round/>
                <a:headEnd/>
                <a:tailEnd/>
              </a:ln>
            </p:spPr>
            <p:txBody>
              <a:bodyPr/>
              <a:lstStyle/>
              <a:p>
                <a:endParaRPr lang="it-IT"/>
              </a:p>
            </p:txBody>
          </p:sp>
          <p:sp>
            <p:nvSpPr>
              <p:cNvPr id="481494" name="Oval 3286"/>
              <p:cNvSpPr>
                <a:spLocks noChangeArrowheads="1"/>
              </p:cNvSpPr>
              <p:nvPr/>
            </p:nvSpPr>
            <p:spPr bwMode="auto">
              <a:xfrm>
                <a:off x="2961" y="3382"/>
                <a:ext cx="42" cy="43"/>
              </a:xfrm>
              <a:prstGeom prst="ellipse">
                <a:avLst/>
              </a:prstGeom>
              <a:solidFill>
                <a:srgbClr val="D2D2D2"/>
              </a:solidFill>
              <a:ln w="9525">
                <a:noFill/>
                <a:round/>
                <a:headEnd/>
                <a:tailEnd/>
              </a:ln>
            </p:spPr>
            <p:txBody>
              <a:bodyPr/>
              <a:lstStyle/>
              <a:p>
                <a:endParaRPr lang="it-IT"/>
              </a:p>
            </p:txBody>
          </p:sp>
          <p:sp>
            <p:nvSpPr>
              <p:cNvPr id="481495" name="Oval 3287"/>
              <p:cNvSpPr>
                <a:spLocks noChangeArrowheads="1"/>
              </p:cNvSpPr>
              <p:nvPr/>
            </p:nvSpPr>
            <p:spPr bwMode="auto">
              <a:xfrm>
                <a:off x="2961" y="3384"/>
                <a:ext cx="42" cy="39"/>
              </a:xfrm>
              <a:prstGeom prst="ellipse">
                <a:avLst/>
              </a:prstGeom>
              <a:solidFill>
                <a:srgbClr val="D2D2D2"/>
              </a:solidFill>
              <a:ln w="9525">
                <a:noFill/>
                <a:round/>
                <a:headEnd/>
                <a:tailEnd/>
              </a:ln>
            </p:spPr>
            <p:txBody>
              <a:bodyPr/>
              <a:lstStyle/>
              <a:p>
                <a:endParaRPr lang="it-IT"/>
              </a:p>
            </p:txBody>
          </p:sp>
          <p:sp>
            <p:nvSpPr>
              <p:cNvPr id="481496" name="Oval 3288"/>
              <p:cNvSpPr>
                <a:spLocks noChangeArrowheads="1"/>
              </p:cNvSpPr>
              <p:nvPr/>
            </p:nvSpPr>
            <p:spPr bwMode="auto">
              <a:xfrm>
                <a:off x="2961" y="3384"/>
                <a:ext cx="40" cy="39"/>
              </a:xfrm>
              <a:prstGeom prst="ellipse">
                <a:avLst/>
              </a:prstGeom>
              <a:solidFill>
                <a:srgbClr val="D3D3D3"/>
              </a:solidFill>
              <a:ln w="9525">
                <a:noFill/>
                <a:round/>
                <a:headEnd/>
                <a:tailEnd/>
              </a:ln>
            </p:spPr>
            <p:txBody>
              <a:bodyPr/>
              <a:lstStyle/>
              <a:p>
                <a:endParaRPr lang="it-IT"/>
              </a:p>
            </p:txBody>
          </p:sp>
          <p:sp>
            <p:nvSpPr>
              <p:cNvPr id="481497" name="Oval 3289"/>
              <p:cNvSpPr>
                <a:spLocks noChangeArrowheads="1"/>
              </p:cNvSpPr>
              <p:nvPr/>
            </p:nvSpPr>
            <p:spPr bwMode="auto">
              <a:xfrm>
                <a:off x="2963" y="3384"/>
                <a:ext cx="38" cy="39"/>
              </a:xfrm>
              <a:prstGeom prst="ellipse">
                <a:avLst/>
              </a:prstGeom>
              <a:solidFill>
                <a:srgbClr val="D4D4D4"/>
              </a:solidFill>
              <a:ln w="9525">
                <a:noFill/>
                <a:round/>
                <a:headEnd/>
                <a:tailEnd/>
              </a:ln>
            </p:spPr>
            <p:txBody>
              <a:bodyPr/>
              <a:lstStyle/>
              <a:p>
                <a:endParaRPr lang="it-IT"/>
              </a:p>
            </p:txBody>
          </p:sp>
          <p:sp>
            <p:nvSpPr>
              <p:cNvPr id="481498" name="Oval 3290"/>
              <p:cNvSpPr>
                <a:spLocks noChangeArrowheads="1"/>
              </p:cNvSpPr>
              <p:nvPr/>
            </p:nvSpPr>
            <p:spPr bwMode="auto">
              <a:xfrm>
                <a:off x="2963" y="3386"/>
                <a:ext cx="38" cy="35"/>
              </a:xfrm>
              <a:prstGeom prst="ellipse">
                <a:avLst/>
              </a:prstGeom>
              <a:solidFill>
                <a:srgbClr val="D4D4D4"/>
              </a:solidFill>
              <a:ln w="9525">
                <a:noFill/>
                <a:round/>
                <a:headEnd/>
                <a:tailEnd/>
              </a:ln>
            </p:spPr>
            <p:txBody>
              <a:bodyPr/>
              <a:lstStyle/>
              <a:p>
                <a:endParaRPr lang="it-IT"/>
              </a:p>
            </p:txBody>
          </p:sp>
          <p:sp>
            <p:nvSpPr>
              <p:cNvPr id="481499" name="Oval 3291"/>
              <p:cNvSpPr>
                <a:spLocks noChangeArrowheads="1"/>
              </p:cNvSpPr>
              <p:nvPr/>
            </p:nvSpPr>
            <p:spPr bwMode="auto">
              <a:xfrm>
                <a:off x="2963" y="3386"/>
                <a:ext cx="36" cy="35"/>
              </a:xfrm>
              <a:prstGeom prst="ellipse">
                <a:avLst/>
              </a:prstGeom>
              <a:solidFill>
                <a:srgbClr val="D5D5D5"/>
              </a:solidFill>
              <a:ln w="9525">
                <a:noFill/>
                <a:round/>
                <a:headEnd/>
                <a:tailEnd/>
              </a:ln>
            </p:spPr>
            <p:txBody>
              <a:bodyPr/>
              <a:lstStyle/>
              <a:p>
                <a:endParaRPr lang="it-IT"/>
              </a:p>
            </p:txBody>
          </p:sp>
          <p:sp>
            <p:nvSpPr>
              <p:cNvPr id="481500" name="Oval 3292"/>
              <p:cNvSpPr>
                <a:spLocks noChangeArrowheads="1"/>
              </p:cNvSpPr>
              <p:nvPr/>
            </p:nvSpPr>
            <p:spPr bwMode="auto">
              <a:xfrm>
                <a:off x="2965" y="3386"/>
                <a:ext cx="34" cy="35"/>
              </a:xfrm>
              <a:prstGeom prst="ellipse">
                <a:avLst/>
              </a:prstGeom>
              <a:solidFill>
                <a:srgbClr val="D5D5D5"/>
              </a:solidFill>
              <a:ln w="9525">
                <a:noFill/>
                <a:round/>
                <a:headEnd/>
                <a:tailEnd/>
              </a:ln>
            </p:spPr>
            <p:txBody>
              <a:bodyPr/>
              <a:lstStyle/>
              <a:p>
                <a:endParaRPr lang="it-IT"/>
              </a:p>
            </p:txBody>
          </p:sp>
          <p:sp>
            <p:nvSpPr>
              <p:cNvPr id="481501" name="Oval 3293"/>
              <p:cNvSpPr>
                <a:spLocks noChangeArrowheads="1"/>
              </p:cNvSpPr>
              <p:nvPr/>
            </p:nvSpPr>
            <p:spPr bwMode="auto">
              <a:xfrm>
                <a:off x="2965" y="3388"/>
                <a:ext cx="34" cy="31"/>
              </a:xfrm>
              <a:prstGeom prst="ellipse">
                <a:avLst/>
              </a:prstGeom>
              <a:solidFill>
                <a:srgbClr val="D6D6D6"/>
              </a:solidFill>
              <a:ln w="9525">
                <a:noFill/>
                <a:round/>
                <a:headEnd/>
                <a:tailEnd/>
              </a:ln>
            </p:spPr>
            <p:txBody>
              <a:bodyPr/>
              <a:lstStyle/>
              <a:p>
                <a:endParaRPr lang="it-IT"/>
              </a:p>
            </p:txBody>
          </p:sp>
          <p:sp>
            <p:nvSpPr>
              <p:cNvPr id="481502" name="Oval 3294"/>
              <p:cNvSpPr>
                <a:spLocks noChangeArrowheads="1"/>
              </p:cNvSpPr>
              <p:nvPr/>
            </p:nvSpPr>
            <p:spPr bwMode="auto">
              <a:xfrm>
                <a:off x="2967" y="3388"/>
                <a:ext cx="30" cy="31"/>
              </a:xfrm>
              <a:prstGeom prst="ellipse">
                <a:avLst/>
              </a:prstGeom>
              <a:solidFill>
                <a:srgbClr val="D7D7D7"/>
              </a:solidFill>
              <a:ln w="9525">
                <a:noFill/>
                <a:round/>
                <a:headEnd/>
                <a:tailEnd/>
              </a:ln>
            </p:spPr>
            <p:txBody>
              <a:bodyPr/>
              <a:lstStyle/>
              <a:p>
                <a:endParaRPr lang="it-IT"/>
              </a:p>
            </p:txBody>
          </p:sp>
          <p:sp>
            <p:nvSpPr>
              <p:cNvPr id="481503" name="Oval 3295"/>
              <p:cNvSpPr>
                <a:spLocks noChangeArrowheads="1"/>
              </p:cNvSpPr>
              <p:nvPr/>
            </p:nvSpPr>
            <p:spPr bwMode="auto">
              <a:xfrm>
                <a:off x="2967" y="3390"/>
                <a:ext cx="30" cy="27"/>
              </a:xfrm>
              <a:prstGeom prst="ellipse">
                <a:avLst/>
              </a:prstGeom>
              <a:solidFill>
                <a:srgbClr val="D7D7D7"/>
              </a:solidFill>
              <a:ln w="9525">
                <a:noFill/>
                <a:round/>
                <a:headEnd/>
                <a:tailEnd/>
              </a:ln>
            </p:spPr>
            <p:txBody>
              <a:bodyPr/>
              <a:lstStyle/>
              <a:p>
                <a:endParaRPr lang="it-IT"/>
              </a:p>
            </p:txBody>
          </p:sp>
          <p:sp>
            <p:nvSpPr>
              <p:cNvPr id="481504" name="Oval 3296"/>
              <p:cNvSpPr>
                <a:spLocks noChangeArrowheads="1"/>
              </p:cNvSpPr>
              <p:nvPr/>
            </p:nvSpPr>
            <p:spPr bwMode="auto">
              <a:xfrm>
                <a:off x="2969" y="3390"/>
                <a:ext cx="26" cy="27"/>
              </a:xfrm>
              <a:prstGeom prst="ellipse">
                <a:avLst/>
              </a:prstGeom>
              <a:solidFill>
                <a:srgbClr val="D8D8D8"/>
              </a:solidFill>
              <a:ln w="9525">
                <a:noFill/>
                <a:round/>
                <a:headEnd/>
                <a:tailEnd/>
              </a:ln>
            </p:spPr>
            <p:txBody>
              <a:bodyPr/>
              <a:lstStyle/>
              <a:p>
                <a:endParaRPr lang="it-IT"/>
              </a:p>
            </p:txBody>
          </p:sp>
          <p:sp>
            <p:nvSpPr>
              <p:cNvPr id="481505" name="Oval 3297"/>
              <p:cNvSpPr>
                <a:spLocks noChangeArrowheads="1"/>
              </p:cNvSpPr>
              <p:nvPr/>
            </p:nvSpPr>
            <p:spPr bwMode="auto">
              <a:xfrm>
                <a:off x="2969" y="3390"/>
                <a:ext cx="26" cy="27"/>
              </a:xfrm>
              <a:prstGeom prst="ellipse">
                <a:avLst/>
              </a:prstGeom>
              <a:solidFill>
                <a:srgbClr val="D8D8D8"/>
              </a:solidFill>
              <a:ln w="9525">
                <a:noFill/>
                <a:round/>
                <a:headEnd/>
                <a:tailEnd/>
              </a:ln>
            </p:spPr>
            <p:txBody>
              <a:bodyPr/>
              <a:lstStyle/>
              <a:p>
                <a:endParaRPr lang="it-IT"/>
              </a:p>
            </p:txBody>
          </p:sp>
          <p:sp>
            <p:nvSpPr>
              <p:cNvPr id="481506" name="Oval 3298"/>
              <p:cNvSpPr>
                <a:spLocks noChangeArrowheads="1"/>
              </p:cNvSpPr>
              <p:nvPr/>
            </p:nvSpPr>
            <p:spPr bwMode="auto">
              <a:xfrm>
                <a:off x="2969" y="3393"/>
                <a:ext cx="24" cy="22"/>
              </a:xfrm>
              <a:prstGeom prst="ellipse">
                <a:avLst/>
              </a:prstGeom>
              <a:solidFill>
                <a:srgbClr val="D8D8D8"/>
              </a:solidFill>
              <a:ln w="9525">
                <a:noFill/>
                <a:round/>
                <a:headEnd/>
                <a:tailEnd/>
              </a:ln>
            </p:spPr>
            <p:txBody>
              <a:bodyPr/>
              <a:lstStyle/>
              <a:p>
                <a:endParaRPr lang="it-IT"/>
              </a:p>
            </p:txBody>
          </p:sp>
          <p:sp>
            <p:nvSpPr>
              <p:cNvPr id="481507" name="Oval 3299"/>
              <p:cNvSpPr>
                <a:spLocks noChangeArrowheads="1"/>
              </p:cNvSpPr>
              <p:nvPr/>
            </p:nvSpPr>
            <p:spPr bwMode="auto">
              <a:xfrm>
                <a:off x="2971" y="3393"/>
                <a:ext cx="22" cy="22"/>
              </a:xfrm>
              <a:prstGeom prst="ellipse">
                <a:avLst/>
              </a:prstGeom>
              <a:solidFill>
                <a:srgbClr val="D9D9D9"/>
              </a:solidFill>
              <a:ln w="9525">
                <a:noFill/>
                <a:round/>
                <a:headEnd/>
                <a:tailEnd/>
              </a:ln>
            </p:spPr>
            <p:txBody>
              <a:bodyPr/>
              <a:lstStyle/>
              <a:p>
                <a:endParaRPr lang="it-IT"/>
              </a:p>
            </p:txBody>
          </p:sp>
          <p:sp>
            <p:nvSpPr>
              <p:cNvPr id="481508" name="Oval 3300"/>
              <p:cNvSpPr>
                <a:spLocks noChangeArrowheads="1"/>
              </p:cNvSpPr>
              <p:nvPr/>
            </p:nvSpPr>
            <p:spPr bwMode="auto">
              <a:xfrm>
                <a:off x="2971" y="3395"/>
                <a:ext cx="22" cy="18"/>
              </a:xfrm>
              <a:prstGeom prst="ellipse">
                <a:avLst/>
              </a:prstGeom>
              <a:solidFill>
                <a:srgbClr val="D9D9D9"/>
              </a:solidFill>
              <a:ln w="9525">
                <a:noFill/>
                <a:round/>
                <a:headEnd/>
                <a:tailEnd/>
              </a:ln>
            </p:spPr>
            <p:txBody>
              <a:bodyPr/>
              <a:lstStyle/>
              <a:p>
                <a:endParaRPr lang="it-IT"/>
              </a:p>
            </p:txBody>
          </p:sp>
          <p:sp>
            <p:nvSpPr>
              <p:cNvPr id="481509" name="Oval 3301"/>
              <p:cNvSpPr>
                <a:spLocks noChangeArrowheads="1"/>
              </p:cNvSpPr>
              <p:nvPr/>
            </p:nvSpPr>
            <p:spPr bwMode="auto">
              <a:xfrm>
                <a:off x="2971" y="3395"/>
                <a:ext cx="20" cy="18"/>
              </a:xfrm>
              <a:prstGeom prst="ellipse">
                <a:avLst/>
              </a:prstGeom>
              <a:solidFill>
                <a:srgbClr val="DADADA"/>
              </a:solidFill>
              <a:ln w="9525">
                <a:noFill/>
                <a:round/>
                <a:headEnd/>
                <a:tailEnd/>
              </a:ln>
            </p:spPr>
            <p:txBody>
              <a:bodyPr/>
              <a:lstStyle/>
              <a:p>
                <a:endParaRPr lang="it-IT"/>
              </a:p>
            </p:txBody>
          </p:sp>
          <p:sp>
            <p:nvSpPr>
              <p:cNvPr id="481510" name="Oval 3302"/>
              <p:cNvSpPr>
                <a:spLocks noChangeArrowheads="1"/>
              </p:cNvSpPr>
              <p:nvPr/>
            </p:nvSpPr>
            <p:spPr bwMode="auto">
              <a:xfrm>
                <a:off x="2973" y="3395"/>
                <a:ext cx="18" cy="18"/>
              </a:xfrm>
              <a:prstGeom prst="ellipse">
                <a:avLst/>
              </a:prstGeom>
              <a:solidFill>
                <a:srgbClr val="DADADA"/>
              </a:solidFill>
              <a:ln w="9525">
                <a:noFill/>
                <a:round/>
                <a:headEnd/>
                <a:tailEnd/>
              </a:ln>
            </p:spPr>
            <p:txBody>
              <a:bodyPr/>
              <a:lstStyle/>
              <a:p>
                <a:endParaRPr lang="it-IT"/>
              </a:p>
            </p:txBody>
          </p:sp>
          <p:sp>
            <p:nvSpPr>
              <p:cNvPr id="481511" name="Oval 3303"/>
              <p:cNvSpPr>
                <a:spLocks noChangeArrowheads="1"/>
              </p:cNvSpPr>
              <p:nvPr/>
            </p:nvSpPr>
            <p:spPr bwMode="auto">
              <a:xfrm>
                <a:off x="2973" y="3397"/>
                <a:ext cx="18" cy="14"/>
              </a:xfrm>
              <a:prstGeom prst="ellipse">
                <a:avLst/>
              </a:prstGeom>
              <a:solidFill>
                <a:srgbClr val="DADADA"/>
              </a:solidFill>
              <a:ln w="9525">
                <a:noFill/>
                <a:round/>
                <a:headEnd/>
                <a:tailEnd/>
              </a:ln>
            </p:spPr>
            <p:txBody>
              <a:bodyPr/>
              <a:lstStyle/>
              <a:p>
                <a:endParaRPr lang="it-IT"/>
              </a:p>
            </p:txBody>
          </p:sp>
          <p:sp>
            <p:nvSpPr>
              <p:cNvPr id="481512" name="Oval 3304"/>
              <p:cNvSpPr>
                <a:spLocks noChangeArrowheads="1"/>
              </p:cNvSpPr>
              <p:nvPr/>
            </p:nvSpPr>
            <p:spPr bwMode="auto">
              <a:xfrm>
                <a:off x="2975" y="3397"/>
                <a:ext cx="14" cy="14"/>
              </a:xfrm>
              <a:prstGeom prst="ellipse">
                <a:avLst/>
              </a:prstGeom>
              <a:solidFill>
                <a:srgbClr val="DBDBDB"/>
              </a:solidFill>
              <a:ln w="9525">
                <a:noFill/>
                <a:round/>
                <a:headEnd/>
                <a:tailEnd/>
              </a:ln>
            </p:spPr>
            <p:txBody>
              <a:bodyPr/>
              <a:lstStyle/>
              <a:p>
                <a:endParaRPr lang="it-IT"/>
              </a:p>
            </p:txBody>
          </p:sp>
          <p:sp>
            <p:nvSpPr>
              <p:cNvPr id="481513" name="Oval 3305"/>
              <p:cNvSpPr>
                <a:spLocks noChangeArrowheads="1"/>
              </p:cNvSpPr>
              <p:nvPr/>
            </p:nvSpPr>
            <p:spPr bwMode="auto">
              <a:xfrm>
                <a:off x="2975" y="3397"/>
                <a:ext cx="14" cy="14"/>
              </a:xfrm>
              <a:prstGeom prst="ellipse">
                <a:avLst/>
              </a:prstGeom>
              <a:solidFill>
                <a:srgbClr val="DBDBDB"/>
              </a:solidFill>
              <a:ln w="9525">
                <a:noFill/>
                <a:round/>
                <a:headEnd/>
                <a:tailEnd/>
              </a:ln>
            </p:spPr>
            <p:txBody>
              <a:bodyPr/>
              <a:lstStyle/>
              <a:p>
                <a:endParaRPr lang="it-IT"/>
              </a:p>
            </p:txBody>
          </p:sp>
          <p:sp>
            <p:nvSpPr>
              <p:cNvPr id="481514" name="Oval 3306"/>
              <p:cNvSpPr>
                <a:spLocks noChangeArrowheads="1"/>
              </p:cNvSpPr>
              <p:nvPr/>
            </p:nvSpPr>
            <p:spPr bwMode="auto">
              <a:xfrm>
                <a:off x="2977" y="3399"/>
                <a:ext cx="10" cy="10"/>
              </a:xfrm>
              <a:prstGeom prst="ellipse">
                <a:avLst/>
              </a:prstGeom>
              <a:solidFill>
                <a:srgbClr val="DBDBDB"/>
              </a:solidFill>
              <a:ln w="9525">
                <a:noFill/>
                <a:round/>
                <a:headEnd/>
                <a:tailEnd/>
              </a:ln>
            </p:spPr>
            <p:txBody>
              <a:bodyPr/>
              <a:lstStyle/>
              <a:p>
                <a:endParaRPr lang="it-IT"/>
              </a:p>
            </p:txBody>
          </p:sp>
          <p:sp>
            <p:nvSpPr>
              <p:cNvPr id="481515" name="Oval 3307"/>
              <p:cNvSpPr>
                <a:spLocks noChangeArrowheads="1"/>
              </p:cNvSpPr>
              <p:nvPr/>
            </p:nvSpPr>
            <p:spPr bwMode="auto">
              <a:xfrm>
                <a:off x="2977" y="3399"/>
                <a:ext cx="10" cy="10"/>
              </a:xfrm>
              <a:prstGeom prst="ellipse">
                <a:avLst/>
              </a:prstGeom>
              <a:solidFill>
                <a:srgbClr val="DBDBDB"/>
              </a:solidFill>
              <a:ln w="9525">
                <a:noFill/>
                <a:round/>
                <a:headEnd/>
                <a:tailEnd/>
              </a:ln>
            </p:spPr>
            <p:txBody>
              <a:bodyPr/>
              <a:lstStyle/>
              <a:p>
                <a:endParaRPr lang="it-IT"/>
              </a:p>
            </p:txBody>
          </p:sp>
          <p:sp>
            <p:nvSpPr>
              <p:cNvPr id="481516" name="Oval 3308"/>
              <p:cNvSpPr>
                <a:spLocks noChangeArrowheads="1"/>
              </p:cNvSpPr>
              <p:nvPr/>
            </p:nvSpPr>
            <p:spPr bwMode="auto">
              <a:xfrm>
                <a:off x="2977" y="3399"/>
                <a:ext cx="8" cy="10"/>
              </a:xfrm>
              <a:prstGeom prst="ellipse">
                <a:avLst/>
              </a:prstGeom>
              <a:solidFill>
                <a:srgbClr val="DCDCDC"/>
              </a:solidFill>
              <a:ln w="9525">
                <a:noFill/>
                <a:round/>
                <a:headEnd/>
                <a:tailEnd/>
              </a:ln>
            </p:spPr>
            <p:txBody>
              <a:bodyPr/>
              <a:lstStyle/>
              <a:p>
                <a:endParaRPr lang="it-IT"/>
              </a:p>
            </p:txBody>
          </p:sp>
          <p:sp>
            <p:nvSpPr>
              <p:cNvPr id="481517" name="Oval 3309"/>
              <p:cNvSpPr>
                <a:spLocks noChangeArrowheads="1"/>
              </p:cNvSpPr>
              <p:nvPr/>
            </p:nvSpPr>
            <p:spPr bwMode="auto">
              <a:xfrm>
                <a:off x="2979" y="3401"/>
                <a:ext cx="6" cy="6"/>
              </a:xfrm>
              <a:prstGeom prst="ellipse">
                <a:avLst/>
              </a:prstGeom>
              <a:solidFill>
                <a:srgbClr val="DCDCDC"/>
              </a:solidFill>
              <a:ln w="9525">
                <a:noFill/>
                <a:round/>
                <a:headEnd/>
                <a:tailEnd/>
              </a:ln>
            </p:spPr>
            <p:txBody>
              <a:bodyPr/>
              <a:lstStyle/>
              <a:p>
                <a:endParaRPr lang="it-IT"/>
              </a:p>
            </p:txBody>
          </p:sp>
          <p:sp>
            <p:nvSpPr>
              <p:cNvPr id="481518" name="Oval 3310"/>
              <p:cNvSpPr>
                <a:spLocks noChangeArrowheads="1"/>
              </p:cNvSpPr>
              <p:nvPr/>
            </p:nvSpPr>
            <p:spPr bwMode="auto">
              <a:xfrm>
                <a:off x="2979" y="3401"/>
                <a:ext cx="6" cy="6"/>
              </a:xfrm>
              <a:prstGeom prst="ellipse">
                <a:avLst/>
              </a:prstGeom>
              <a:solidFill>
                <a:srgbClr val="DCDCDC"/>
              </a:solidFill>
              <a:ln w="9525">
                <a:noFill/>
                <a:round/>
                <a:headEnd/>
                <a:tailEnd/>
              </a:ln>
            </p:spPr>
            <p:txBody>
              <a:bodyPr/>
              <a:lstStyle/>
              <a:p>
                <a:endParaRPr lang="it-IT"/>
              </a:p>
            </p:txBody>
          </p:sp>
          <p:sp>
            <p:nvSpPr>
              <p:cNvPr id="481519" name="Oval 3311"/>
              <p:cNvSpPr>
                <a:spLocks noChangeArrowheads="1"/>
              </p:cNvSpPr>
              <p:nvPr/>
            </p:nvSpPr>
            <p:spPr bwMode="auto">
              <a:xfrm>
                <a:off x="2979" y="3401"/>
                <a:ext cx="4" cy="6"/>
              </a:xfrm>
              <a:prstGeom prst="ellipse">
                <a:avLst/>
              </a:prstGeom>
              <a:solidFill>
                <a:srgbClr val="DCDCDC"/>
              </a:solidFill>
              <a:ln w="9525">
                <a:noFill/>
                <a:round/>
                <a:headEnd/>
                <a:tailEnd/>
              </a:ln>
            </p:spPr>
            <p:txBody>
              <a:bodyPr/>
              <a:lstStyle/>
              <a:p>
                <a:endParaRPr lang="it-IT"/>
              </a:p>
            </p:txBody>
          </p:sp>
        </p:grpSp>
        <p:sp>
          <p:nvSpPr>
            <p:cNvPr id="481520" name="Oval 3312"/>
            <p:cNvSpPr>
              <a:spLocks noChangeArrowheads="1"/>
            </p:cNvSpPr>
            <p:nvPr/>
          </p:nvSpPr>
          <p:spPr bwMode="auto">
            <a:xfrm>
              <a:off x="2877" y="3305"/>
              <a:ext cx="209" cy="197"/>
            </a:xfrm>
            <a:prstGeom prst="ellipse">
              <a:avLst/>
            </a:prstGeom>
            <a:noFill/>
            <a:ln w="3175">
              <a:solidFill>
                <a:srgbClr val="000000"/>
              </a:solidFill>
              <a:round/>
              <a:headEnd/>
              <a:tailEnd/>
            </a:ln>
          </p:spPr>
          <p:txBody>
            <a:bodyPr/>
            <a:lstStyle/>
            <a:p>
              <a:endParaRPr lang="it-IT"/>
            </a:p>
          </p:txBody>
        </p:sp>
      </p:grpSp>
      <p:grpSp>
        <p:nvGrpSpPr>
          <p:cNvPr id="481521" name="Group 3313"/>
          <p:cNvGrpSpPr>
            <a:grpSpLocks/>
          </p:cNvGrpSpPr>
          <p:nvPr/>
        </p:nvGrpSpPr>
        <p:grpSpPr bwMode="auto">
          <a:xfrm>
            <a:off x="3068638" y="5184775"/>
            <a:ext cx="331787" cy="312738"/>
            <a:chOff x="2675" y="3305"/>
            <a:chExt cx="209" cy="197"/>
          </a:xfrm>
        </p:grpSpPr>
        <p:grpSp>
          <p:nvGrpSpPr>
            <p:cNvPr id="481522" name="Group 3314"/>
            <p:cNvGrpSpPr>
              <a:grpSpLocks/>
            </p:cNvGrpSpPr>
            <p:nvPr/>
          </p:nvGrpSpPr>
          <p:grpSpPr bwMode="auto">
            <a:xfrm>
              <a:off x="2675" y="3305"/>
              <a:ext cx="209" cy="197"/>
              <a:chOff x="2675" y="3305"/>
              <a:chExt cx="209" cy="197"/>
            </a:xfrm>
          </p:grpSpPr>
          <p:sp>
            <p:nvSpPr>
              <p:cNvPr id="481523" name="Oval 3315"/>
              <p:cNvSpPr>
                <a:spLocks noChangeArrowheads="1"/>
              </p:cNvSpPr>
              <p:nvPr/>
            </p:nvSpPr>
            <p:spPr bwMode="auto">
              <a:xfrm>
                <a:off x="2675" y="3305"/>
                <a:ext cx="209" cy="197"/>
              </a:xfrm>
              <a:prstGeom prst="ellipse">
                <a:avLst/>
              </a:prstGeom>
              <a:solidFill>
                <a:srgbClr val="000000"/>
              </a:solidFill>
              <a:ln w="9525">
                <a:noFill/>
                <a:round/>
                <a:headEnd/>
                <a:tailEnd/>
              </a:ln>
            </p:spPr>
            <p:txBody>
              <a:bodyPr/>
              <a:lstStyle/>
              <a:p>
                <a:endParaRPr lang="it-IT"/>
              </a:p>
            </p:txBody>
          </p:sp>
          <p:sp>
            <p:nvSpPr>
              <p:cNvPr id="481524" name="Oval 3316"/>
              <p:cNvSpPr>
                <a:spLocks noChangeArrowheads="1"/>
              </p:cNvSpPr>
              <p:nvPr/>
            </p:nvSpPr>
            <p:spPr bwMode="auto">
              <a:xfrm>
                <a:off x="2677" y="3307"/>
                <a:ext cx="205" cy="193"/>
              </a:xfrm>
              <a:prstGeom prst="ellipse">
                <a:avLst/>
              </a:prstGeom>
              <a:solidFill>
                <a:srgbClr val="090909"/>
              </a:solidFill>
              <a:ln w="9525">
                <a:noFill/>
                <a:round/>
                <a:headEnd/>
                <a:tailEnd/>
              </a:ln>
            </p:spPr>
            <p:txBody>
              <a:bodyPr/>
              <a:lstStyle/>
              <a:p>
                <a:endParaRPr lang="it-IT"/>
              </a:p>
            </p:txBody>
          </p:sp>
          <p:sp>
            <p:nvSpPr>
              <p:cNvPr id="481525" name="Oval 3317"/>
              <p:cNvSpPr>
                <a:spLocks noChangeArrowheads="1"/>
              </p:cNvSpPr>
              <p:nvPr/>
            </p:nvSpPr>
            <p:spPr bwMode="auto">
              <a:xfrm>
                <a:off x="2677" y="3307"/>
                <a:ext cx="205" cy="193"/>
              </a:xfrm>
              <a:prstGeom prst="ellipse">
                <a:avLst/>
              </a:prstGeom>
              <a:solidFill>
                <a:srgbClr val="0D0D0D"/>
              </a:solidFill>
              <a:ln w="9525">
                <a:noFill/>
                <a:round/>
                <a:headEnd/>
                <a:tailEnd/>
              </a:ln>
            </p:spPr>
            <p:txBody>
              <a:bodyPr/>
              <a:lstStyle/>
              <a:p>
                <a:endParaRPr lang="it-IT"/>
              </a:p>
            </p:txBody>
          </p:sp>
          <p:sp>
            <p:nvSpPr>
              <p:cNvPr id="481526" name="Oval 3318"/>
              <p:cNvSpPr>
                <a:spLocks noChangeArrowheads="1"/>
              </p:cNvSpPr>
              <p:nvPr/>
            </p:nvSpPr>
            <p:spPr bwMode="auto">
              <a:xfrm>
                <a:off x="2677" y="3307"/>
                <a:ext cx="202" cy="193"/>
              </a:xfrm>
              <a:prstGeom prst="ellipse">
                <a:avLst/>
              </a:prstGeom>
              <a:solidFill>
                <a:srgbClr val="101010"/>
              </a:solidFill>
              <a:ln w="9525">
                <a:noFill/>
                <a:round/>
                <a:headEnd/>
                <a:tailEnd/>
              </a:ln>
            </p:spPr>
            <p:txBody>
              <a:bodyPr/>
              <a:lstStyle/>
              <a:p>
                <a:endParaRPr lang="it-IT"/>
              </a:p>
            </p:txBody>
          </p:sp>
          <p:sp>
            <p:nvSpPr>
              <p:cNvPr id="481527" name="Oval 3319"/>
              <p:cNvSpPr>
                <a:spLocks noChangeArrowheads="1"/>
              </p:cNvSpPr>
              <p:nvPr/>
            </p:nvSpPr>
            <p:spPr bwMode="auto">
              <a:xfrm>
                <a:off x="2679" y="3309"/>
                <a:ext cx="200" cy="189"/>
              </a:xfrm>
              <a:prstGeom prst="ellipse">
                <a:avLst/>
              </a:prstGeom>
              <a:solidFill>
                <a:srgbClr val="131313"/>
              </a:solidFill>
              <a:ln w="9525">
                <a:noFill/>
                <a:round/>
                <a:headEnd/>
                <a:tailEnd/>
              </a:ln>
            </p:spPr>
            <p:txBody>
              <a:bodyPr/>
              <a:lstStyle/>
              <a:p>
                <a:endParaRPr lang="it-IT"/>
              </a:p>
            </p:txBody>
          </p:sp>
          <p:sp>
            <p:nvSpPr>
              <p:cNvPr id="481528" name="Oval 3320"/>
              <p:cNvSpPr>
                <a:spLocks noChangeArrowheads="1"/>
              </p:cNvSpPr>
              <p:nvPr/>
            </p:nvSpPr>
            <p:spPr bwMode="auto">
              <a:xfrm>
                <a:off x="2679" y="3309"/>
                <a:ext cx="200" cy="189"/>
              </a:xfrm>
              <a:prstGeom prst="ellipse">
                <a:avLst/>
              </a:prstGeom>
              <a:solidFill>
                <a:srgbClr val="161616"/>
              </a:solidFill>
              <a:ln w="9525">
                <a:noFill/>
                <a:round/>
                <a:headEnd/>
                <a:tailEnd/>
              </a:ln>
            </p:spPr>
            <p:txBody>
              <a:bodyPr/>
              <a:lstStyle/>
              <a:p>
                <a:endParaRPr lang="it-IT"/>
              </a:p>
            </p:txBody>
          </p:sp>
          <p:sp>
            <p:nvSpPr>
              <p:cNvPr id="481529" name="Oval 3321"/>
              <p:cNvSpPr>
                <a:spLocks noChangeArrowheads="1"/>
              </p:cNvSpPr>
              <p:nvPr/>
            </p:nvSpPr>
            <p:spPr bwMode="auto">
              <a:xfrm>
                <a:off x="2681" y="3311"/>
                <a:ext cx="196" cy="185"/>
              </a:xfrm>
              <a:prstGeom prst="ellipse">
                <a:avLst/>
              </a:prstGeom>
              <a:solidFill>
                <a:srgbClr val="191919"/>
              </a:solidFill>
              <a:ln w="9525">
                <a:noFill/>
                <a:round/>
                <a:headEnd/>
                <a:tailEnd/>
              </a:ln>
            </p:spPr>
            <p:txBody>
              <a:bodyPr/>
              <a:lstStyle/>
              <a:p>
                <a:endParaRPr lang="it-IT"/>
              </a:p>
            </p:txBody>
          </p:sp>
          <p:sp>
            <p:nvSpPr>
              <p:cNvPr id="481530" name="Oval 3322"/>
              <p:cNvSpPr>
                <a:spLocks noChangeArrowheads="1"/>
              </p:cNvSpPr>
              <p:nvPr/>
            </p:nvSpPr>
            <p:spPr bwMode="auto">
              <a:xfrm>
                <a:off x="2681" y="3311"/>
                <a:ext cx="196" cy="185"/>
              </a:xfrm>
              <a:prstGeom prst="ellipse">
                <a:avLst/>
              </a:prstGeom>
              <a:solidFill>
                <a:srgbClr val="1B1B1B"/>
              </a:solidFill>
              <a:ln w="9525">
                <a:noFill/>
                <a:round/>
                <a:headEnd/>
                <a:tailEnd/>
              </a:ln>
            </p:spPr>
            <p:txBody>
              <a:bodyPr/>
              <a:lstStyle/>
              <a:p>
                <a:endParaRPr lang="it-IT"/>
              </a:p>
            </p:txBody>
          </p:sp>
          <p:sp>
            <p:nvSpPr>
              <p:cNvPr id="481531" name="Oval 3323"/>
              <p:cNvSpPr>
                <a:spLocks noChangeArrowheads="1"/>
              </p:cNvSpPr>
              <p:nvPr/>
            </p:nvSpPr>
            <p:spPr bwMode="auto">
              <a:xfrm>
                <a:off x="2681" y="3311"/>
                <a:ext cx="196" cy="185"/>
              </a:xfrm>
              <a:prstGeom prst="ellipse">
                <a:avLst/>
              </a:prstGeom>
              <a:solidFill>
                <a:srgbClr val="1D1D1D"/>
              </a:solidFill>
              <a:ln w="9525">
                <a:noFill/>
                <a:round/>
                <a:headEnd/>
                <a:tailEnd/>
              </a:ln>
            </p:spPr>
            <p:txBody>
              <a:bodyPr/>
              <a:lstStyle/>
              <a:p>
                <a:endParaRPr lang="it-IT"/>
              </a:p>
            </p:txBody>
          </p:sp>
          <p:sp>
            <p:nvSpPr>
              <p:cNvPr id="481532" name="Oval 3324"/>
              <p:cNvSpPr>
                <a:spLocks noChangeArrowheads="1"/>
              </p:cNvSpPr>
              <p:nvPr/>
            </p:nvSpPr>
            <p:spPr bwMode="auto">
              <a:xfrm>
                <a:off x="2683" y="3313"/>
                <a:ext cx="192" cy="181"/>
              </a:xfrm>
              <a:prstGeom prst="ellipse">
                <a:avLst/>
              </a:prstGeom>
              <a:solidFill>
                <a:srgbClr val="202020"/>
              </a:solidFill>
              <a:ln w="9525">
                <a:noFill/>
                <a:round/>
                <a:headEnd/>
                <a:tailEnd/>
              </a:ln>
            </p:spPr>
            <p:txBody>
              <a:bodyPr/>
              <a:lstStyle/>
              <a:p>
                <a:endParaRPr lang="it-IT"/>
              </a:p>
            </p:txBody>
          </p:sp>
          <p:sp>
            <p:nvSpPr>
              <p:cNvPr id="481533" name="Oval 3325"/>
              <p:cNvSpPr>
                <a:spLocks noChangeArrowheads="1"/>
              </p:cNvSpPr>
              <p:nvPr/>
            </p:nvSpPr>
            <p:spPr bwMode="auto">
              <a:xfrm>
                <a:off x="2683" y="3313"/>
                <a:ext cx="192" cy="181"/>
              </a:xfrm>
              <a:prstGeom prst="ellipse">
                <a:avLst/>
              </a:prstGeom>
              <a:solidFill>
                <a:srgbClr val="222222"/>
              </a:solidFill>
              <a:ln w="9525">
                <a:noFill/>
                <a:round/>
                <a:headEnd/>
                <a:tailEnd/>
              </a:ln>
            </p:spPr>
            <p:txBody>
              <a:bodyPr/>
              <a:lstStyle/>
              <a:p>
                <a:endParaRPr lang="it-IT"/>
              </a:p>
            </p:txBody>
          </p:sp>
          <p:sp>
            <p:nvSpPr>
              <p:cNvPr id="481534" name="Oval 3326"/>
              <p:cNvSpPr>
                <a:spLocks noChangeArrowheads="1"/>
              </p:cNvSpPr>
              <p:nvPr/>
            </p:nvSpPr>
            <p:spPr bwMode="auto">
              <a:xfrm>
                <a:off x="2685" y="3313"/>
                <a:ext cx="188" cy="181"/>
              </a:xfrm>
              <a:prstGeom prst="ellipse">
                <a:avLst/>
              </a:prstGeom>
              <a:solidFill>
                <a:srgbClr val="242424"/>
              </a:solidFill>
              <a:ln w="9525">
                <a:noFill/>
                <a:round/>
                <a:headEnd/>
                <a:tailEnd/>
              </a:ln>
            </p:spPr>
            <p:txBody>
              <a:bodyPr/>
              <a:lstStyle/>
              <a:p>
                <a:endParaRPr lang="it-IT"/>
              </a:p>
            </p:txBody>
          </p:sp>
          <p:sp>
            <p:nvSpPr>
              <p:cNvPr id="481535" name="Oval 3327"/>
              <p:cNvSpPr>
                <a:spLocks noChangeArrowheads="1"/>
              </p:cNvSpPr>
              <p:nvPr/>
            </p:nvSpPr>
            <p:spPr bwMode="auto">
              <a:xfrm>
                <a:off x="2685" y="3315"/>
                <a:ext cx="188" cy="177"/>
              </a:xfrm>
              <a:prstGeom prst="ellipse">
                <a:avLst/>
              </a:prstGeom>
              <a:solidFill>
                <a:srgbClr val="262626"/>
              </a:solidFill>
              <a:ln w="9525">
                <a:noFill/>
                <a:round/>
                <a:headEnd/>
                <a:tailEnd/>
              </a:ln>
            </p:spPr>
            <p:txBody>
              <a:bodyPr/>
              <a:lstStyle/>
              <a:p>
                <a:endParaRPr lang="it-IT"/>
              </a:p>
            </p:txBody>
          </p:sp>
          <p:sp>
            <p:nvSpPr>
              <p:cNvPr id="481536" name="Oval 3328"/>
              <p:cNvSpPr>
                <a:spLocks noChangeArrowheads="1"/>
              </p:cNvSpPr>
              <p:nvPr/>
            </p:nvSpPr>
            <p:spPr bwMode="auto">
              <a:xfrm>
                <a:off x="2685" y="3315"/>
                <a:ext cx="186" cy="177"/>
              </a:xfrm>
              <a:prstGeom prst="ellipse">
                <a:avLst/>
              </a:prstGeom>
              <a:solidFill>
                <a:srgbClr val="292929"/>
              </a:solidFill>
              <a:ln w="9525">
                <a:noFill/>
                <a:round/>
                <a:headEnd/>
                <a:tailEnd/>
              </a:ln>
            </p:spPr>
            <p:txBody>
              <a:bodyPr/>
              <a:lstStyle/>
              <a:p>
                <a:endParaRPr lang="it-IT"/>
              </a:p>
            </p:txBody>
          </p:sp>
          <p:sp>
            <p:nvSpPr>
              <p:cNvPr id="481537" name="Oval 3329"/>
              <p:cNvSpPr>
                <a:spLocks noChangeArrowheads="1"/>
              </p:cNvSpPr>
              <p:nvPr/>
            </p:nvSpPr>
            <p:spPr bwMode="auto">
              <a:xfrm>
                <a:off x="2687" y="3317"/>
                <a:ext cx="184" cy="173"/>
              </a:xfrm>
              <a:prstGeom prst="ellipse">
                <a:avLst/>
              </a:prstGeom>
              <a:solidFill>
                <a:srgbClr val="2B2B2B"/>
              </a:solidFill>
              <a:ln w="9525">
                <a:noFill/>
                <a:round/>
                <a:headEnd/>
                <a:tailEnd/>
              </a:ln>
            </p:spPr>
            <p:txBody>
              <a:bodyPr/>
              <a:lstStyle/>
              <a:p>
                <a:endParaRPr lang="it-IT"/>
              </a:p>
            </p:txBody>
          </p:sp>
          <p:sp>
            <p:nvSpPr>
              <p:cNvPr id="481538" name="Oval 3330"/>
              <p:cNvSpPr>
                <a:spLocks noChangeArrowheads="1"/>
              </p:cNvSpPr>
              <p:nvPr/>
            </p:nvSpPr>
            <p:spPr bwMode="auto">
              <a:xfrm>
                <a:off x="2687" y="3317"/>
                <a:ext cx="184" cy="173"/>
              </a:xfrm>
              <a:prstGeom prst="ellipse">
                <a:avLst/>
              </a:prstGeom>
              <a:solidFill>
                <a:srgbClr val="2D2D2D"/>
              </a:solidFill>
              <a:ln w="9525">
                <a:noFill/>
                <a:round/>
                <a:headEnd/>
                <a:tailEnd/>
              </a:ln>
            </p:spPr>
            <p:txBody>
              <a:bodyPr/>
              <a:lstStyle/>
              <a:p>
                <a:endParaRPr lang="it-IT"/>
              </a:p>
            </p:txBody>
          </p:sp>
          <p:sp>
            <p:nvSpPr>
              <p:cNvPr id="481539" name="Oval 3331"/>
              <p:cNvSpPr>
                <a:spLocks noChangeArrowheads="1"/>
              </p:cNvSpPr>
              <p:nvPr/>
            </p:nvSpPr>
            <p:spPr bwMode="auto">
              <a:xfrm>
                <a:off x="2689" y="3317"/>
                <a:ext cx="180" cy="173"/>
              </a:xfrm>
              <a:prstGeom prst="ellipse">
                <a:avLst/>
              </a:prstGeom>
              <a:solidFill>
                <a:srgbClr val="2F2F2F"/>
              </a:solidFill>
              <a:ln w="9525">
                <a:noFill/>
                <a:round/>
                <a:headEnd/>
                <a:tailEnd/>
              </a:ln>
            </p:spPr>
            <p:txBody>
              <a:bodyPr/>
              <a:lstStyle/>
              <a:p>
                <a:endParaRPr lang="it-IT"/>
              </a:p>
            </p:txBody>
          </p:sp>
          <p:sp>
            <p:nvSpPr>
              <p:cNvPr id="481540" name="Oval 3332"/>
              <p:cNvSpPr>
                <a:spLocks noChangeArrowheads="1"/>
              </p:cNvSpPr>
              <p:nvPr/>
            </p:nvSpPr>
            <p:spPr bwMode="auto">
              <a:xfrm>
                <a:off x="2689" y="3319"/>
                <a:ext cx="180" cy="169"/>
              </a:xfrm>
              <a:prstGeom prst="ellipse">
                <a:avLst/>
              </a:prstGeom>
              <a:solidFill>
                <a:srgbClr val="313131"/>
              </a:solidFill>
              <a:ln w="9525">
                <a:noFill/>
                <a:round/>
                <a:headEnd/>
                <a:tailEnd/>
              </a:ln>
            </p:spPr>
            <p:txBody>
              <a:bodyPr/>
              <a:lstStyle/>
              <a:p>
                <a:endParaRPr lang="it-IT"/>
              </a:p>
            </p:txBody>
          </p:sp>
          <p:sp>
            <p:nvSpPr>
              <p:cNvPr id="481541" name="Oval 3333"/>
              <p:cNvSpPr>
                <a:spLocks noChangeArrowheads="1"/>
              </p:cNvSpPr>
              <p:nvPr/>
            </p:nvSpPr>
            <p:spPr bwMode="auto">
              <a:xfrm>
                <a:off x="2689" y="3319"/>
                <a:ext cx="178" cy="169"/>
              </a:xfrm>
              <a:prstGeom prst="ellipse">
                <a:avLst/>
              </a:prstGeom>
              <a:solidFill>
                <a:srgbClr val="333333"/>
              </a:solidFill>
              <a:ln w="9525">
                <a:noFill/>
                <a:round/>
                <a:headEnd/>
                <a:tailEnd/>
              </a:ln>
            </p:spPr>
            <p:txBody>
              <a:bodyPr/>
              <a:lstStyle/>
              <a:p>
                <a:endParaRPr lang="it-IT"/>
              </a:p>
            </p:txBody>
          </p:sp>
          <p:sp>
            <p:nvSpPr>
              <p:cNvPr id="481542" name="Oval 3334"/>
              <p:cNvSpPr>
                <a:spLocks noChangeArrowheads="1"/>
              </p:cNvSpPr>
              <p:nvPr/>
            </p:nvSpPr>
            <p:spPr bwMode="auto">
              <a:xfrm>
                <a:off x="2691" y="3319"/>
                <a:ext cx="176" cy="169"/>
              </a:xfrm>
              <a:prstGeom prst="ellipse">
                <a:avLst/>
              </a:prstGeom>
              <a:solidFill>
                <a:srgbClr val="363636"/>
              </a:solidFill>
              <a:ln w="9525">
                <a:noFill/>
                <a:round/>
                <a:headEnd/>
                <a:tailEnd/>
              </a:ln>
            </p:spPr>
            <p:txBody>
              <a:bodyPr/>
              <a:lstStyle/>
              <a:p>
                <a:endParaRPr lang="it-IT"/>
              </a:p>
            </p:txBody>
          </p:sp>
          <p:sp>
            <p:nvSpPr>
              <p:cNvPr id="481543" name="Oval 3335"/>
              <p:cNvSpPr>
                <a:spLocks noChangeArrowheads="1"/>
              </p:cNvSpPr>
              <p:nvPr/>
            </p:nvSpPr>
            <p:spPr bwMode="auto">
              <a:xfrm>
                <a:off x="2691" y="3321"/>
                <a:ext cx="176" cy="165"/>
              </a:xfrm>
              <a:prstGeom prst="ellipse">
                <a:avLst/>
              </a:prstGeom>
              <a:solidFill>
                <a:srgbClr val="383838"/>
              </a:solidFill>
              <a:ln w="9525">
                <a:noFill/>
                <a:round/>
                <a:headEnd/>
                <a:tailEnd/>
              </a:ln>
            </p:spPr>
            <p:txBody>
              <a:bodyPr/>
              <a:lstStyle/>
              <a:p>
                <a:endParaRPr lang="it-IT"/>
              </a:p>
            </p:txBody>
          </p:sp>
          <p:sp>
            <p:nvSpPr>
              <p:cNvPr id="481544" name="Oval 3336"/>
              <p:cNvSpPr>
                <a:spLocks noChangeArrowheads="1"/>
              </p:cNvSpPr>
              <p:nvPr/>
            </p:nvSpPr>
            <p:spPr bwMode="auto">
              <a:xfrm>
                <a:off x="2693" y="3321"/>
                <a:ext cx="172" cy="165"/>
              </a:xfrm>
              <a:prstGeom prst="ellipse">
                <a:avLst/>
              </a:prstGeom>
              <a:solidFill>
                <a:srgbClr val="3A3A3A"/>
              </a:solidFill>
              <a:ln w="9525">
                <a:noFill/>
                <a:round/>
                <a:headEnd/>
                <a:tailEnd/>
              </a:ln>
            </p:spPr>
            <p:txBody>
              <a:bodyPr/>
              <a:lstStyle/>
              <a:p>
                <a:endParaRPr lang="it-IT"/>
              </a:p>
            </p:txBody>
          </p:sp>
          <p:sp>
            <p:nvSpPr>
              <p:cNvPr id="481545" name="Oval 3337"/>
              <p:cNvSpPr>
                <a:spLocks noChangeArrowheads="1"/>
              </p:cNvSpPr>
              <p:nvPr/>
            </p:nvSpPr>
            <p:spPr bwMode="auto">
              <a:xfrm>
                <a:off x="2693" y="3323"/>
                <a:ext cx="172" cy="161"/>
              </a:xfrm>
              <a:prstGeom prst="ellipse">
                <a:avLst/>
              </a:prstGeom>
              <a:solidFill>
                <a:srgbClr val="3C3C3C"/>
              </a:solidFill>
              <a:ln w="9525">
                <a:noFill/>
                <a:round/>
                <a:headEnd/>
                <a:tailEnd/>
              </a:ln>
            </p:spPr>
            <p:txBody>
              <a:bodyPr/>
              <a:lstStyle/>
              <a:p>
                <a:endParaRPr lang="it-IT"/>
              </a:p>
            </p:txBody>
          </p:sp>
          <p:sp>
            <p:nvSpPr>
              <p:cNvPr id="481546" name="Oval 3338"/>
              <p:cNvSpPr>
                <a:spLocks noChangeArrowheads="1"/>
              </p:cNvSpPr>
              <p:nvPr/>
            </p:nvSpPr>
            <p:spPr bwMode="auto">
              <a:xfrm>
                <a:off x="2693" y="3323"/>
                <a:ext cx="170" cy="161"/>
              </a:xfrm>
              <a:prstGeom prst="ellipse">
                <a:avLst/>
              </a:prstGeom>
              <a:solidFill>
                <a:srgbClr val="3F3F3F"/>
              </a:solidFill>
              <a:ln w="9525">
                <a:noFill/>
                <a:round/>
                <a:headEnd/>
                <a:tailEnd/>
              </a:ln>
            </p:spPr>
            <p:txBody>
              <a:bodyPr/>
              <a:lstStyle/>
              <a:p>
                <a:endParaRPr lang="it-IT"/>
              </a:p>
            </p:txBody>
          </p:sp>
          <p:sp>
            <p:nvSpPr>
              <p:cNvPr id="481547" name="Oval 3339"/>
              <p:cNvSpPr>
                <a:spLocks noChangeArrowheads="1"/>
              </p:cNvSpPr>
              <p:nvPr/>
            </p:nvSpPr>
            <p:spPr bwMode="auto">
              <a:xfrm>
                <a:off x="2695" y="3323"/>
                <a:ext cx="168" cy="161"/>
              </a:xfrm>
              <a:prstGeom prst="ellipse">
                <a:avLst/>
              </a:prstGeom>
              <a:solidFill>
                <a:srgbClr val="414141"/>
              </a:solidFill>
              <a:ln w="9525">
                <a:noFill/>
                <a:round/>
                <a:headEnd/>
                <a:tailEnd/>
              </a:ln>
            </p:spPr>
            <p:txBody>
              <a:bodyPr/>
              <a:lstStyle/>
              <a:p>
                <a:endParaRPr lang="it-IT"/>
              </a:p>
            </p:txBody>
          </p:sp>
          <p:sp>
            <p:nvSpPr>
              <p:cNvPr id="481548" name="Oval 3340"/>
              <p:cNvSpPr>
                <a:spLocks noChangeArrowheads="1"/>
              </p:cNvSpPr>
              <p:nvPr/>
            </p:nvSpPr>
            <p:spPr bwMode="auto">
              <a:xfrm>
                <a:off x="2695" y="3325"/>
                <a:ext cx="168" cy="157"/>
              </a:xfrm>
              <a:prstGeom prst="ellipse">
                <a:avLst/>
              </a:prstGeom>
              <a:solidFill>
                <a:srgbClr val="434343"/>
              </a:solidFill>
              <a:ln w="9525">
                <a:noFill/>
                <a:round/>
                <a:headEnd/>
                <a:tailEnd/>
              </a:ln>
            </p:spPr>
            <p:txBody>
              <a:bodyPr/>
              <a:lstStyle/>
              <a:p>
                <a:endParaRPr lang="it-IT"/>
              </a:p>
            </p:txBody>
          </p:sp>
          <p:sp>
            <p:nvSpPr>
              <p:cNvPr id="481549" name="Oval 3341"/>
              <p:cNvSpPr>
                <a:spLocks noChangeArrowheads="1"/>
              </p:cNvSpPr>
              <p:nvPr/>
            </p:nvSpPr>
            <p:spPr bwMode="auto">
              <a:xfrm>
                <a:off x="2697" y="3325"/>
                <a:ext cx="164" cy="157"/>
              </a:xfrm>
              <a:prstGeom prst="ellipse">
                <a:avLst/>
              </a:prstGeom>
              <a:solidFill>
                <a:srgbClr val="454545"/>
              </a:solidFill>
              <a:ln w="9525">
                <a:noFill/>
                <a:round/>
                <a:headEnd/>
                <a:tailEnd/>
              </a:ln>
            </p:spPr>
            <p:txBody>
              <a:bodyPr/>
              <a:lstStyle/>
              <a:p>
                <a:endParaRPr lang="it-IT"/>
              </a:p>
            </p:txBody>
          </p:sp>
          <p:sp>
            <p:nvSpPr>
              <p:cNvPr id="481550" name="Oval 3342"/>
              <p:cNvSpPr>
                <a:spLocks noChangeArrowheads="1"/>
              </p:cNvSpPr>
              <p:nvPr/>
            </p:nvSpPr>
            <p:spPr bwMode="auto">
              <a:xfrm>
                <a:off x="2697" y="3325"/>
                <a:ext cx="164" cy="157"/>
              </a:xfrm>
              <a:prstGeom prst="ellipse">
                <a:avLst/>
              </a:prstGeom>
              <a:solidFill>
                <a:srgbClr val="484848"/>
              </a:solidFill>
              <a:ln w="9525">
                <a:noFill/>
                <a:round/>
                <a:headEnd/>
                <a:tailEnd/>
              </a:ln>
            </p:spPr>
            <p:txBody>
              <a:bodyPr/>
              <a:lstStyle/>
              <a:p>
                <a:endParaRPr lang="it-IT"/>
              </a:p>
            </p:txBody>
          </p:sp>
          <p:sp>
            <p:nvSpPr>
              <p:cNvPr id="481551" name="Oval 3343"/>
              <p:cNvSpPr>
                <a:spLocks noChangeArrowheads="1"/>
              </p:cNvSpPr>
              <p:nvPr/>
            </p:nvSpPr>
            <p:spPr bwMode="auto">
              <a:xfrm>
                <a:off x="2697" y="3328"/>
                <a:ext cx="164" cy="152"/>
              </a:xfrm>
              <a:prstGeom prst="ellipse">
                <a:avLst/>
              </a:prstGeom>
              <a:solidFill>
                <a:srgbClr val="4A4A4A"/>
              </a:solidFill>
              <a:ln w="9525">
                <a:noFill/>
                <a:round/>
                <a:headEnd/>
                <a:tailEnd/>
              </a:ln>
            </p:spPr>
            <p:txBody>
              <a:bodyPr/>
              <a:lstStyle/>
              <a:p>
                <a:endParaRPr lang="it-IT"/>
              </a:p>
            </p:txBody>
          </p:sp>
          <p:sp>
            <p:nvSpPr>
              <p:cNvPr id="481552" name="Oval 3344"/>
              <p:cNvSpPr>
                <a:spLocks noChangeArrowheads="1"/>
              </p:cNvSpPr>
              <p:nvPr/>
            </p:nvSpPr>
            <p:spPr bwMode="auto">
              <a:xfrm>
                <a:off x="2699" y="3328"/>
                <a:ext cx="160" cy="152"/>
              </a:xfrm>
              <a:prstGeom prst="ellipse">
                <a:avLst/>
              </a:prstGeom>
              <a:solidFill>
                <a:srgbClr val="4C4C4C"/>
              </a:solidFill>
              <a:ln w="9525">
                <a:noFill/>
                <a:round/>
                <a:headEnd/>
                <a:tailEnd/>
              </a:ln>
            </p:spPr>
            <p:txBody>
              <a:bodyPr/>
              <a:lstStyle/>
              <a:p>
                <a:endParaRPr lang="it-IT"/>
              </a:p>
            </p:txBody>
          </p:sp>
          <p:sp>
            <p:nvSpPr>
              <p:cNvPr id="481553" name="Oval 3345"/>
              <p:cNvSpPr>
                <a:spLocks noChangeArrowheads="1"/>
              </p:cNvSpPr>
              <p:nvPr/>
            </p:nvSpPr>
            <p:spPr bwMode="auto">
              <a:xfrm>
                <a:off x="2699" y="3328"/>
                <a:ext cx="160" cy="152"/>
              </a:xfrm>
              <a:prstGeom prst="ellipse">
                <a:avLst/>
              </a:prstGeom>
              <a:solidFill>
                <a:srgbClr val="4F4F4F"/>
              </a:solidFill>
              <a:ln w="9525">
                <a:noFill/>
                <a:round/>
                <a:headEnd/>
                <a:tailEnd/>
              </a:ln>
            </p:spPr>
            <p:txBody>
              <a:bodyPr/>
              <a:lstStyle/>
              <a:p>
                <a:endParaRPr lang="it-IT"/>
              </a:p>
            </p:txBody>
          </p:sp>
          <p:sp>
            <p:nvSpPr>
              <p:cNvPr id="481554" name="Oval 3346"/>
              <p:cNvSpPr>
                <a:spLocks noChangeArrowheads="1"/>
              </p:cNvSpPr>
              <p:nvPr/>
            </p:nvSpPr>
            <p:spPr bwMode="auto">
              <a:xfrm>
                <a:off x="2699" y="3330"/>
                <a:ext cx="158" cy="148"/>
              </a:xfrm>
              <a:prstGeom prst="ellipse">
                <a:avLst/>
              </a:prstGeom>
              <a:solidFill>
                <a:srgbClr val="515151"/>
              </a:solidFill>
              <a:ln w="9525">
                <a:noFill/>
                <a:round/>
                <a:headEnd/>
                <a:tailEnd/>
              </a:ln>
            </p:spPr>
            <p:txBody>
              <a:bodyPr/>
              <a:lstStyle/>
              <a:p>
                <a:endParaRPr lang="it-IT"/>
              </a:p>
            </p:txBody>
          </p:sp>
          <p:sp>
            <p:nvSpPr>
              <p:cNvPr id="481555" name="Oval 3347"/>
              <p:cNvSpPr>
                <a:spLocks noChangeArrowheads="1"/>
              </p:cNvSpPr>
              <p:nvPr/>
            </p:nvSpPr>
            <p:spPr bwMode="auto">
              <a:xfrm>
                <a:off x="2701" y="3330"/>
                <a:ext cx="156" cy="148"/>
              </a:xfrm>
              <a:prstGeom prst="ellipse">
                <a:avLst/>
              </a:prstGeom>
              <a:solidFill>
                <a:srgbClr val="535353"/>
              </a:solidFill>
              <a:ln w="9525">
                <a:noFill/>
                <a:round/>
                <a:headEnd/>
                <a:tailEnd/>
              </a:ln>
            </p:spPr>
            <p:txBody>
              <a:bodyPr/>
              <a:lstStyle/>
              <a:p>
                <a:endParaRPr lang="it-IT"/>
              </a:p>
            </p:txBody>
          </p:sp>
          <p:sp>
            <p:nvSpPr>
              <p:cNvPr id="481556" name="Oval 3348"/>
              <p:cNvSpPr>
                <a:spLocks noChangeArrowheads="1"/>
              </p:cNvSpPr>
              <p:nvPr/>
            </p:nvSpPr>
            <p:spPr bwMode="auto">
              <a:xfrm>
                <a:off x="2701" y="3332"/>
                <a:ext cx="156" cy="144"/>
              </a:xfrm>
              <a:prstGeom prst="ellipse">
                <a:avLst/>
              </a:prstGeom>
              <a:solidFill>
                <a:srgbClr val="565656"/>
              </a:solidFill>
              <a:ln w="9525">
                <a:noFill/>
                <a:round/>
                <a:headEnd/>
                <a:tailEnd/>
              </a:ln>
            </p:spPr>
            <p:txBody>
              <a:bodyPr/>
              <a:lstStyle/>
              <a:p>
                <a:endParaRPr lang="it-IT"/>
              </a:p>
            </p:txBody>
          </p:sp>
          <p:sp>
            <p:nvSpPr>
              <p:cNvPr id="481557" name="Oval 3349"/>
              <p:cNvSpPr>
                <a:spLocks noChangeArrowheads="1"/>
              </p:cNvSpPr>
              <p:nvPr/>
            </p:nvSpPr>
            <p:spPr bwMode="auto">
              <a:xfrm>
                <a:off x="2703" y="3332"/>
                <a:ext cx="152" cy="144"/>
              </a:xfrm>
              <a:prstGeom prst="ellipse">
                <a:avLst/>
              </a:prstGeom>
              <a:solidFill>
                <a:srgbClr val="585858"/>
              </a:solidFill>
              <a:ln w="9525">
                <a:noFill/>
                <a:round/>
                <a:headEnd/>
                <a:tailEnd/>
              </a:ln>
            </p:spPr>
            <p:txBody>
              <a:bodyPr/>
              <a:lstStyle/>
              <a:p>
                <a:endParaRPr lang="it-IT"/>
              </a:p>
            </p:txBody>
          </p:sp>
          <p:sp>
            <p:nvSpPr>
              <p:cNvPr id="481558" name="Oval 3350"/>
              <p:cNvSpPr>
                <a:spLocks noChangeArrowheads="1"/>
              </p:cNvSpPr>
              <p:nvPr/>
            </p:nvSpPr>
            <p:spPr bwMode="auto">
              <a:xfrm>
                <a:off x="2703" y="3332"/>
                <a:ext cx="152" cy="144"/>
              </a:xfrm>
              <a:prstGeom prst="ellipse">
                <a:avLst/>
              </a:prstGeom>
              <a:solidFill>
                <a:srgbClr val="5A5A5A"/>
              </a:solidFill>
              <a:ln w="9525">
                <a:noFill/>
                <a:round/>
                <a:headEnd/>
                <a:tailEnd/>
              </a:ln>
            </p:spPr>
            <p:txBody>
              <a:bodyPr/>
              <a:lstStyle/>
              <a:p>
                <a:endParaRPr lang="it-IT"/>
              </a:p>
            </p:txBody>
          </p:sp>
          <p:sp>
            <p:nvSpPr>
              <p:cNvPr id="481559" name="Oval 3351"/>
              <p:cNvSpPr>
                <a:spLocks noChangeArrowheads="1"/>
              </p:cNvSpPr>
              <p:nvPr/>
            </p:nvSpPr>
            <p:spPr bwMode="auto">
              <a:xfrm>
                <a:off x="2705" y="3334"/>
                <a:ext cx="148" cy="140"/>
              </a:xfrm>
              <a:prstGeom prst="ellipse">
                <a:avLst/>
              </a:prstGeom>
              <a:solidFill>
                <a:srgbClr val="5D5D5D"/>
              </a:solidFill>
              <a:ln w="9525">
                <a:noFill/>
                <a:round/>
                <a:headEnd/>
                <a:tailEnd/>
              </a:ln>
            </p:spPr>
            <p:txBody>
              <a:bodyPr/>
              <a:lstStyle/>
              <a:p>
                <a:endParaRPr lang="it-IT"/>
              </a:p>
            </p:txBody>
          </p:sp>
          <p:sp>
            <p:nvSpPr>
              <p:cNvPr id="481560" name="Oval 3352"/>
              <p:cNvSpPr>
                <a:spLocks noChangeArrowheads="1"/>
              </p:cNvSpPr>
              <p:nvPr/>
            </p:nvSpPr>
            <p:spPr bwMode="auto">
              <a:xfrm>
                <a:off x="2705" y="3334"/>
                <a:ext cx="148" cy="140"/>
              </a:xfrm>
              <a:prstGeom prst="ellipse">
                <a:avLst/>
              </a:prstGeom>
              <a:solidFill>
                <a:srgbClr val="5F5F5F"/>
              </a:solidFill>
              <a:ln w="9525">
                <a:noFill/>
                <a:round/>
                <a:headEnd/>
                <a:tailEnd/>
              </a:ln>
            </p:spPr>
            <p:txBody>
              <a:bodyPr/>
              <a:lstStyle/>
              <a:p>
                <a:endParaRPr lang="it-IT"/>
              </a:p>
            </p:txBody>
          </p:sp>
          <p:sp>
            <p:nvSpPr>
              <p:cNvPr id="481561" name="Oval 3353"/>
              <p:cNvSpPr>
                <a:spLocks noChangeArrowheads="1"/>
              </p:cNvSpPr>
              <p:nvPr/>
            </p:nvSpPr>
            <p:spPr bwMode="auto">
              <a:xfrm>
                <a:off x="2705" y="3334"/>
                <a:ext cx="146" cy="140"/>
              </a:xfrm>
              <a:prstGeom prst="ellipse">
                <a:avLst/>
              </a:prstGeom>
              <a:solidFill>
                <a:srgbClr val="616161"/>
              </a:solidFill>
              <a:ln w="9525">
                <a:noFill/>
                <a:round/>
                <a:headEnd/>
                <a:tailEnd/>
              </a:ln>
            </p:spPr>
            <p:txBody>
              <a:bodyPr/>
              <a:lstStyle/>
              <a:p>
                <a:endParaRPr lang="it-IT"/>
              </a:p>
            </p:txBody>
          </p:sp>
          <p:sp>
            <p:nvSpPr>
              <p:cNvPr id="481562" name="Oval 3354"/>
              <p:cNvSpPr>
                <a:spLocks noChangeArrowheads="1"/>
              </p:cNvSpPr>
              <p:nvPr/>
            </p:nvSpPr>
            <p:spPr bwMode="auto">
              <a:xfrm>
                <a:off x="2707" y="3336"/>
                <a:ext cx="144" cy="136"/>
              </a:xfrm>
              <a:prstGeom prst="ellipse">
                <a:avLst/>
              </a:prstGeom>
              <a:solidFill>
                <a:srgbClr val="646464"/>
              </a:solidFill>
              <a:ln w="9525">
                <a:noFill/>
                <a:round/>
                <a:headEnd/>
                <a:tailEnd/>
              </a:ln>
            </p:spPr>
            <p:txBody>
              <a:bodyPr/>
              <a:lstStyle/>
              <a:p>
                <a:endParaRPr lang="it-IT"/>
              </a:p>
            </p:txBody>
          </p:sp>
          <p:sp>
            <p:nvSpPr>
              <p:cNvPr id="481563" name="Oval 3355"/>
              <p:cNvSpPr>
                <a:spLocks noChangeArrowheads="1"/>
              </p:cNvSpPr>
              <p:nvPr/>
            </p:nvSpPr>
            <p:spPr bwMode="auto">
              <a:xfrm>
                <a:off x="2707" y="3336"/>
                <a:ext cx="144" cy="136"/>
              </a:xfrm>
              <a:prstGeom prst="ellipse">
                <a:avLst/>
              </a:prstGeom>
              <a:solidFill>
                <a:srgbClr val="666666"/>
              </a:solidFill>
              <a:ln w="9525">
                <a:noFill/>
                <a:round/>
                <a:headEnd/>
                <a:tailEnd/>
              </a:ln>
            </p:spPr>
            <p:txBody>
              <a:bodyPr/>
              <a:lstStyle/>
              <a:p>
                <a:endParaRPr lang="it-IT"/>
              </a:p>
            </p:txBody>
          </p:sp>
          <p:sp>
            <p:nvSpPr>
              <p:cNvPr id="481564" name="Oval 3356"/>
              <p:cNvSpPr>
                <a:spLocks noChangeArrowheads="1"/>
              </p:cNvSpPr>
              <p:nvPr/>
            </p:nvSpPr>
            <p:spPr bwMode="auto">
              <a:xfrm>
                <a:off x="2707" y="3338"/>
                <a:ext cx="142" cy="132"/>
              </a:xfrm>
              <a:prstGeom prst="ellipse">
                <a:avLst/>
              </a:prstGeom>
              <a:solidFill>
                <a:srgbClr val="686868"/>
              </a:solidFill>
              <a:ln w="9525">
                <a:noFill/>
                <a:round/>
                <a:headEnd/>
                <a:tailEnd/>
              </a:ln>
            </p:spPr>
            <p:txBody>
              <a:bodyPr/>
              <a:lstStyle/>
              <a:p>
                <a:endParaRPr lang="it-IT"/>
              </a:p>
            </p:txBody>
          </p:sp>
          <p:sp>
            <p:nvSpPr>
              <p:cNvPr id="481565" name="Oval 3357"/>
              <p:cNvSpPr>
                <a:spLocks noChangeArrowheads="1"/>
              </p:cNvSpPr>
              <p:nvPr/>
            </p:nvSpPr>
            <p:spPr bwMode="auto">
              <a:xfrm>
                <a:off x="2709" y="3338"/>
                <a:ext cx="140" cy="132"/>
              </a:xfrm>
              <a:prstGeom prst="ellipse">
                <a:avLst/>
              </a:prstGeom>
              <a:solidFill>
                <a:srgbClr val="6B6B6B"/>
              </a:solidFill>
              <a:ln w="9525">
                <a:noFill/>
                <a:round/>
                <a:headEnd/>
                <a:tailEnd/>
              </a:ln>
            </p:spPr>
            <p:txBody>
              <a:bodyPr/>
              <a:lstStyle/>
              <a:p>
                <a:endParaRPr lang="it-IT"/>
              </a:p>
            </p:txBody>
          </p:sp>
          <p:sp>
            <p:nvSpPr>
              <p:cNvPr id="481566" name="Oval 3358"/>
              <p:cNvSpPr>
                <a:spLocks noChangeArrowheads="1"/>
              </p:cNvSpPr>
              <p:nvPr/>
            </p:nvSpPr>
            <p:spPr bwMode="auto">
              <a:xfrm>
                <a:off x="2709" y="3338"/>
                <a:ext cx="140" cy="132"/>
              </a:xfrm>
              <a:prstGeom prst="ellipse">
                <a:avLst/>
              </a:prstGeom>
              <a:solidFill>
                <a:srgbClr val="6D6D6D"/>
              </a:solidFill>
              <a:ln w="9525">
                <a:noFill/>
                <a:round/>
                <a:headEnd/>
                <a:tailEnd/>
              </a:ln>
            </p:spPr>
            <p:txBody>
              <a:bodyPr/>
              <a:lstStyle/>
              <a:p>
                <a:endParaRPr lang="it-IT"/>
              </a:p>
            </p:txBody>
          </p:sp>
          <p:sp>
            <p:nvSpPr>
              <p:cNvPr id="481567" name="Oval 3359"/>
              <p:cNvSpPr>
                <a:spLocks noChangeArrowheads="1"/>
              </p:cNvSpPr>
              <p:nvPr/>
            </p:nvSpPr>
            <p:spPr bwMode="auto">
              <a:xfrm>
                <a:off x="2711" y="3340"/>
                <a:ext cx="136" cy="128"/>
              </a:xfrm>
              <a:prstGeom prst="ellipse">
                <a:avLst/>
              </a:prstGeom>
              <a:solidFill>
                <a:srgbClr val="6F6F6F"/>
              </a:solidFill>
              <a:ln w="9525">
                <a:noFill/>
                <a:round/>
                <a:headEnd/>
                <a:tailEnd/>
              </a:ln>
            </p:spPr>
            <p:txBody>
              <a:bodyPr/>
              <a:lstStyle/>
              <a:p>
                <a:endParaRPr lang="it-IT"/>
              </a:p>
            </p:txBody>
          </p:sp>
          <p:sp>
            <p:nvSpPr>
              <p:cNvPr id="481568" name="Oval 3360"/>
              <p:cNvSpPr>
                <a:spLocks noChangeArrowheads="1"/>
              </p:cNvSpPr>
              <p:nvPr/>
            </p:nvSpPr>
            <p:spPr bwMode="auto">
              <a:xfrm>
                <a:off x="2711" y="3340"/>
                <a:ext cx="136" cy="128"/>
              </a:xfrm>
              <a:prstGeom prst="ellipse">
                <a:avLst/>
              </a:prstGeom>
              <a:solidFill>
                <a:srgbClr val="727272"/>
              </a:solidFill>
              <a:ln w="9525">
                <a:noFill/>
                <a:round/>
                <a:headEnd/>
                <a:tailEnd/>
              </a:ln>
            </p:spPr>
            <p:txBody>
              <a:bodyPr/>
              <a:lstStyle/>
              <a:p>
                <a:endParaRPr lang="it-IT"/>
              </a:p>
            </p:txBody>
          </p:sp>
          <p:sp>
            <p:nvSpPr>
              <p:cNvPr id="481569" name="Oval 3361"/>
              <p:cNvSpPr>
                <a:spLocks noChangeArrowheads="1"/>
              </p:cNvSpPr>
              <p:nvPr/>
            </p:nvSpPr>
            <p:spPr bwMode="auto">
              <a:xfrm>
                <a:off x="2711" y="3340"/>
                <a:ext cx="134" cy="128"/>
              </a:xfrm>
              <a:prstGeom prst="ellipse">
                <a:avLst/>
              </a:prstGeom>
              <a:solidFill>
                <a:srgbClr val="747474"/>
              </a:solidFill>
              <a:ln w="9525">
                <a:noFill/>
                <a:round/>
                <a:headEnd/>
                <a:tailEnd/>
              </a:ln>
            </p:spPr>
            <p:txBody>
              <a:bodyPr/>
              <a:lstStyle/>
              <a:p>
                <a:endParaRPr lang="it-IT"/>
              </a:p>
            </p:txBody>
          </p:sp>
          <p:sp>
            <p:nvSpPr>
              <p:cNvPr id="481570" name="Oval 3362"/>
              <p:cNvSpPr>
                <a:spLocks noChangeArrowheads="1"/>
              </p:cNvSpPr>
              <p:nvPr/>
            </p:nvSpPr>
            <p:spPr bwMode="auto">
              <a:xfrm>
                <a:off x="2713" y="3342"/>
                <a:ext cx="132" cy="124"/>
              </a:xfrm>
              <a:prstGeom prst="ellipse">
                <a:avLst/>
              </a:prstGeom>
              <a:solidFill>
                <a:srgbClr val="777777"/>
              </a:solidFill>
              <a:ln w="9525">
                <a:noFill/>
                <a:round/>
                <a:headEnd/>
                <a:tailEnd/>
              </a:ln>
            </p:spPr>
            <p:txBody>
              <a:bodyPr/>
              <a:lstStyle/>
              <a:p>
                <a:endParaRPr lang="it-IT"/>
              </a:p>
            </p:txBody>
          </p:sp>
          <p:sp>
            <p:nvSpPr>
              <p:cNvPr id="481571" name="Oval 3363"/>
              <p:cNvSpPr>
                <a:spLocks noChangeArrowheads="1"/>
              </p:cNvSpPr>
              <p:nvPr/>
            </p:nvSpPr>
            <p:spPr bwMode="auto">
              <a:xfrm>
                <a:off x="2713" y="3342"/>
                <a:ext cx="130" cy="124"/>
              </a:xfrm>
              <a:prstGeom prst="ellipse">
                <a:avLst/>
              </a:prstGeom>
              <a:solidFill>
                <a:srgbClr val="797979"/>
              </a:solidFill>
              <a:ln w="9525">
                <a:noFill/>
                <a:round/>
                <a:headEnd/>
                <a:tailEnd/>
              </a:ln>
            </p:spPr>
            <p:txBody>
              <a:bodyPr/>
              <a:lstStyle/>
              <a:p>
                <a:endParaRPr lang="it-IT"/>
              </a:p>
            </p:txBody>
          </p:sp>
          <p:sp>
            <p:nvSpPr>
              <p:cNvPr id="481572" name="Oval 3364"/>
              <p:cNvSpPr>
                <a:spLocks noChangeArrowheads="1"/>
              </p:cNvSpPr>
              <p:nvPr/>
            </p:nvSpPr>
            <p:spPr bwMode="auto">
              <a:xfrm>
                <a:off x="2715" y="3344"/>
                <a:ext cx="128" cy="120"/>
              </a:xfrm>
              <a:prstGeom prst="ellipse">
                <a:avLst/>
              </a:prstGeom>
              <a:solidFill>
                <a:srgbClr val="7B7B7B"/>
              </a:solidFill>
              <a:ln w="9525">
                <a:noFill/>
                <a:round/>
                <a:headEnd/>
                <a:tailEnd/>
              </a:ln>
            </p:spPr>
            <p:txBody>
              <a:bodyPr/>
              <a:lstStyle/>
              <a:p>
                <a:endParaRPr lang="it-IT"/>
              </a:p>
            </p:txBody>
          </p:sp>
          <p:sp>
            <p:nvSpPr>
              <p:cNvPr id="481573" name="Oval 3365"/>
              <p:cNvSpPr>
                <a:spLocks noChangeArrowheads="1"/>
              </p:cNvSpPr>
              <p:nvPr/>
            </p:nvSpPr>
            <p:spPr bwMode="auto">
              <a:xfrm>
                <a:off x="2715" y="3344"/>
                <a:ext cx="128" cy="120"/>
              </a:xfrm>
              <a:prstGeom prst="ellipse">
                <a:avLst/>
              </a:prstGeom>
              <a:solidFill>
                <a:srgbClr val="7E7E7E"/>
              </a:solidFill>
              <a:ln w="9525">
                <a:noFill/>
                <a:round/>
                <a:headEnd/>
                <a:tailEnd/>
              </a:ln>
            </p:spPr>
            <p:txBody>
              <a:bodyPr/>
              <a:lstStyle/>
              <a:p>
                <a:endParaRPr lang="it-IT"/>
              </a:p>
            </p:txBody>
          </p:sp>
          <p:sp>
            <p:nvSpPr>
              <p:cNvPr id="481574" name="Oval 3366"/>
              <p:cNvSpPr>
                <a:spLocks noChangeArrowheads="1"/>
              </p:cNvSpPr>
              <p:nvPr/>
            </p:nvSpPr>
            <p:spPr bwMode="auto">
              <a:xfrm>
                <a:off x="2715" y="3344"/>
                <a:ext cx="126" cy="120"/>
              </a:xfrm>
              <a:prstGeom prst="ellipse">
                <a:avLst/>
              </a:prstGeom>
              <a:solidFill>
                <a:srgbClr val="808080"/>
              </a:solidFill>
              <a:ln w="9525">
                <a:noFill/>
                <a:round/>
                <a:headEnd/>
                <a:tailEnd/>
              </a:ln>
            </p:spPr>
            <p:txBody>
              <a:bodyPr/>
              <a:lstStyle/>
              <a:p>
                <a:endParaRPr lang="it-IT"/>
              </a:p>
            </p:txBody>
          </p:sp>
          <p:sp>
            <p:nvSpPr>
              <p:cNvPr id="481575" name="Oval 3367"/>
              <p:cNvSpPr>
                <a:spLocks noChangeArrowheads="1"/>
              </p:cNvSpPr>
              <p:nvPr/>
            </p:nvSpPr>
            <p:spPr bwMode="auto">
              <a:xfrm>
                <a:off x="2717" y="3346"/>
                <a:ext cx="124" cy="116"/>
              </a:xfrm>
              <a:prstGeom prst="ellipse">
                <a:avLst/>
              </a:prstGeom>
              <a:solidFill>
                <a:srgbClr val="828282"/>
              </a:solidFill>
              <a:ln w="9525">
                <a:noFill/>
                <a:round/>
                <a:headEnd/>
                <a:tailEnd/>
              </a:ln>
            </p:spPr>
            <p:txBody>
              <a:bodyPr/>
              <a:lstStyle/>
              <a:p>
                <a:endParaRPr lang="it-IT"/>
              </a:p>
            </p:txBody>
          </p:sp>
          <p:sp>
            <p:nvSpPr>
              <p:cNvPr id="481576" name="Oval 3368"/>
              <p:cNvSpPr>
                <a:spLocks noChangeArrowheads="1"/>
              </p:cNvSpPr>
              <p:nvPr/>
            </p:nvSpPr>
            <p:spPr bwMode="auto">
              <a:xfrm>
                <a:off x="2717" y="3346"/>
                <a:ext cx="124" cy="116"/>
              </a:xfrm>
              <a:prstGeom prst="ellipse">
                <a:avLst/>
              </a:prstGeom>
              <a:solidFill>
                <a:srgbClr val="848484"/>
              </a:solidFill>
              <a:ln w="9525">
                <a:noFill/>
                <a:round/>
                <a:headEnd/>
                <a:tailEnd/>
              </a:ln>
            </p:spPr>
            <p:txBody>
              <a:bodyPr/>
              <a:lstStyle/>
              <a:p>
                <a:endParaRPr lang="it-IT"/>
              </a:p>
            </p:txBody>
          </p:sp>
          <p:sp>
            <p:nvSpPr>
              <p:cNvPr id="481577" name="Oval 3369"/>
              <p:cNvSpPr>
                <a:spLocks noChangeArrowheads="1"/>
              </p:cNvSpPr>
              <p:nvPr/>
            </p:nvSpPr>
            <p:spPr bwMode="auto">
              <a:xfrm>
                <a:off x="2719" y="3346"/>
                <a:ext cx="120" cy="116"/>
              </a:xfrm>
              <a:prstGeom prst="ellipse">
                <a:avLst/>
              </a:prstGeom>
              <a:solidFill>
                <a:srgbClr val="878787"/>
              </a:solidFill>
              <a:ln w="9525">
                <a:noFill/>
                <a:round/>
                <a:headEnd/>
                <a:tailEnd/>
              </a:ln>
            </p:spPr>
            <p:txBody>
              <a:bodyPr/>
              <a:lstStyle/>
              <a:p>
                <a:endParaRPr lang="it-IT"/>
              </a:p>
            </p:txBody>
          </p:sp>
          <p:sp>
            <p:nvSpPr>
              <p:cNvPr id="481578" name="Oval 3370"/>
              <p:cNvSpPr>
                <a:spLocks noChangeArrowheads="1"/>
              </p:cNvSpPr>
              <p:nvPr/>
            </p:nvSpPr>
            <p:spPr bwMode="auto">
              <a:xfrm>
                <a:off x="2719" y="3348"/>
                <a:ext cx="120" cy="112"/>
              </a:xfrm>
              <a:prstGeom prst="ellipse">
                <a:avLst/>
              </a:prstGeom>
              <a:solidFill>
                <a:srgbClr val="898989"/>
              </a:solidFill>
              <a:ln w="9525">
                <a:noFill/>
                <a:round/>
                <a:headEnd/>
                <a:tailEnd/>
              </a:ln>
            </p:spPr>
            <p:txBody>
              <a:bodyPr/>
              <a:lstStyle/>
              <a:p>
                <a:endParaRPr lang="it-IT"/>
              </a:p>
            </p:txBody>
          </p:sp>
          <p:sp>
            <p:nvSpPr>
              <p:cNvPr id="481579" name="Oval 3371"/>
              <p:cNvSpPr>
                <a:spLocks noChangeArrowheads="1"/>
              </p:cNvSpPr>
              <p:nvPr/>
            </p:nvSpPr>
            <p:spPr bwMode="auto">
              <a:xfrm>
                <a:off x="2719" y="3348"/>
                <a:ext cx="118" cy="112"/>
              </a:xfrm>
              <a:prstGeom prst="ellipse">
                <a:avLst/>
              </a:prstGeom>
              <a:solidFill>
                <a:srgbClr val="8B8B8B"/>
              </a:solidFill>
              <a:ln w="9525">
                <a:noFill/>
                <a:round/>
                <a:headEnd/>
                <a:tailEnd/>
              </a:ln>
            </p:spPr>
            <p:txBody>
              <a:bodyPr/>
              <a:lstStyle/>
              <a:p>
                <a:endParaRPr lang="it-IT"/>
              </a:p>
            </p:txBody>
          </p:sp>
          <p:sp>
            <p:nvSpPr>
              <p:cNvPr id="481580" name="Oval 3372"/>
              <p:cNvSpPr>
                <a:spLocks noChangeArrowheads="1"/>
              </p:cNvSpPr>
              <p:nvPr/>
            </p:nvSpPr>
            <p:spPr bwMode="auto">
              <a:xfrm>
                <a:off x="2721" y="3348"/>
                <a:ext cx="116" cy="109"/>
              </a:xfrm>
              <a:prstGeom prst="ellipse">
                <a:avLst/>
              </a:prstGeom>
              <a:solidFill>
                <a:srgbClr val="8D8D8D"/>
              </a:solidFill>
              <a:ln w="9525">
                <a:noFill/>
                <a:round/>
                <a:headEnd/>
                <a:tailEnd/>
              </a:ln>
            </p:spPr>
            <p:txBody>
              <a:bodyPr/>
              <a:lstStyle/>
              <a:p>
                <a:endParaRPr lang="it-IT"/>
              </a:p>
            </p:txBody>
          </p:sp>
          <p:sp>
            <p:nvSpPr>
              <p:cNvPr id="481581" name="Oval 3373"/>
              <p:cNvSpPr>
                <a:spLocks noChangeArrowheads="1"/>
              </p:cNvSpPr>
              <p:nvPr/>
            </p:nvSpPr>
            <p:spPr bwMode="auto">
              <a:xfrm>
                <a:off x="2721" y="3350"/>
                <a:ext cx="116" cy="107"/>
              </a:xfrm>
              <a:prstGeom prst="ellipse">
                <a:avLst/>
              </a:prstGeom>
              <a:solidFill>
                <a:srgbClr val="909090"/>
              </a:solidFill>
              <a:ln w="9525">
                <a:noFill/>
                <a:round/>
                <a:headEnd/>
                <a:tailEnd/>
              </a:ln>
            </p:spPr>
            <p:txBody>
              <a:bodyPr/>
              <a:lstStyle/>
              <a:p>
                <a:endParaRPr lang="it-IT"/>
              </a:p>
            </p:txBody>
          </p:sp>
          <p:sp>
            <p:nvSpPr>
              <p:cNvPr id="481582" name="Oval 3374"/>
              <p:cNvSpPr>
                <a:spLocks noChangeArrowheads="1"/>
              </p:cNvSpPr>
              <p:nvPr/>
            </p:nvSpPr>
            <p:spPr bwMode="auto">
              <a:xfrm>
                <a:off x="2723" y="3350"/>
                <a:ext cx="112" cy="107"/>
              </a:xfrm>
              <a:prstGeom prst="ellipse">
                <a:avLst/>
              </a:prstGeom>
              <a:solidFill>
                <a:srgbClr val="929292"/>
              </a:solidFill>
              <a:ln w="9525">
                <a:noFill/>
                <a:round/>
                <a:headEnd/>
                <a:tailEnd/>
              </a:ln>
            </p:spPr>
            <p:txBody>
              <a:bodyPr/>
              <a:lstStyle/>
              <a:p>
                <a:endParaRPr lang="it-IT"/>
              </a:p>
            </p:txBody>
          </p:sp>
          <p:sp>
            <p:nvSpPr>
              <p:cNvPr id="481583" name="Oval 3375"/>
              <p:cNvSpPr>
                <a:spLocks noChangeArrowheads="1"/>
              </p:cNvSpPr>
              <p:nvPr/>
            </p:nvSpPr>
            <p:spPr bwMode="auto">
              <a:xfrm>
                <a:off x="2723" y="3352"/>
                <a:ext cx="112" cy="103"/>
              </a:xfrm>
              <a:prstGeom prst="ellipse">
                <a:avLst/>
              </a:prstGeom>
              <a:solidFill>
                <a:srgbClr val="949494"/>
              </a:solidFill>
              <a:ln w="9525">
                <a:noFill/>
                <a:round/>
                <a:headEnd/>
                <a:tailEnd/>
              </a:ln>
            </p:spPr>
            <p:txBody>
              <a:bodyPr/>
              <a:lstStyle/>
              <a:p>
                <a:endParaRPr lang="it-IT"/>
              </a:p>
            </p:txBody>
          </p:sp>
          <p:sp>
            <p:nvSpPr>
              <p:cNvPr id="481584" name="Oval 3376"/>
              <p:cNvSpPr>
                <a:spLocks noChangeArrowheads="1"/>
              </p:cNvSpPr>
              <p:nvPr/>
            </p:nvSpPr>
            <p:spPr bwMode="auto">
              <a:xfrm>
                <a:off x="2723" y="3352"/>
                <a:ext cx="110" cy="103"/>
              </a:xfrm>
              <a:prstGeom prst="ellipse">
                <a:avLst/>
              </a:prstGeom>
              <a:solidFill>
                <a:srgbClr val="969696"/>
              </a:solidFill>
              <a:ln w="9525">
                <a:noFill/>
                <a:round/>
                <a:headEnd/>
                <a:tailEnd/>
              </a:ln>
            </p:spPr>
            <p:txBody>
              <a:bodyPr/>
              <a:lstStyle/>
              <a:p>
                <a:endParaRPr lang="it-IT"/>
              </a:p>
            </p:txBody>
          </p:sp>
          <p:sp>
            <p:nvSpPr>
              <p:cNvPr id="481585" name="Oval 3377"/>
              <p:cNvSpPr>
                <a:spLocks noChangeArrowheads="1"/>
              </p:cNvSpPr>
              <p:nvPr/>
            </p:nvSpPr>
            <p:spPr bwMode="auto">
              <a:xfrm>
                <a:off x="2725" y="3352"/>
                <a:ext cx="108" cy="101"/>
              </a:xfrm>
              <a:prstGeom prst="ellipse">
                <a:avLst/>
              </a:prstGeom>
              <a:solidFill>
                <a:srgbClr val="989898"/>
              </a:solidFill>
              <a:ln w="9525">
                <a:noFill/>
                <a:round/>
                <a:headEnd/>
                <a:tailEnd/>
              </a:ln>
            </p:spPr>
            <p:txBody>
              <a:bodyPr/>
              <a:lstStyle/>
              <a:p>
                <a:endParaRPr lang="it-IT"/>
              </a:p>
            </p:txBody>
          </p:sp>
          <p:sp>
            <p:nvSpPr>
              <p:cNvPr id="481586" name="Oval 3378"/>
              <p:cNvSpPr>
                <a:spLocks noChangeArrowheads="1"/>
              </p:cNvSpPr>
              <p:nvPr/>
            </p:nvSpPr>
            <p:spPr bwMode="auto">
              <a:xfrm>
                <a:off x="2725" y="3354"/>
                <a:ext cx="108" cy="99"/>
              </a:xfrm>
              <a:prstGeom prst="ellipse">
                <a:avLst/>
              </a:prstGeom>
              <a:solidFill>
                <a:srgbClr val="9A9A9A"/>
              </a:solidFill>
              <a:ln w="9525">
                <a:noFill/>
                <a:round/>
                <a:headEnd/>
                <a:tailEnd/>
              </a:ln>
            </p:spPr>
            <p:txBody>
              <a:bodyPr/>
              <a:lstStyle/>
              <a:p>
                <a:endParaRPr lang="it-IT"/>
              </a:p>
            </p:txBody>
          </p:sp>
          <p:sp>
            <p:nvSpPr>
              <p:cNvPr id="481587" name="Oval 3379"/>
              <p:cNvSpPr>
                <a:spLocks noChangeArrowheads="1"/>
              </p:cNvSpPr>
              <p:nvPr/>
            </p:nvSpPr>
            <p:spPr bwMode="auto">
              <a:xfrm>
                <a:off x="2727" y="3354"/>
                <a:ext cx="104" cy="99"/>
              </a:xfrm>
              <a:prstGeom prst="ellipse">
                <a:avLst/>
              </a:prstGeom>
              <a:solidFill>
                <a:srgbClr val="9C9C9C"/>
              </a:solidFill>
              <a:ln w="9525">
                <a:noFill/>
                <a:round/>
                <a:headEnd/>
                <a:tailEnd/>
              </a:ln>
            </p:spPr>
            <p:txBody>
              <a:bodyPr/>
              <a:lstStyle/>
              <a:p>
                <a:endParaRPr lang="it-IT"/>
              </a:p>
            </p:txBody>
          </p:sp>
          <p:sp>
            <p:nvSpPr>
              <p:cNvPr id="481588" name="Oval 3380"/>
              <p:cNvSpPr>
                <a:spLocks noChangeArrowheads="1"/>
              </p:cNvSpPr>
              <p:nvPr/>
            </p:nvSpPr>
            <p:spPr bwMode="auto">
              <a:xfrm>
                <a:off x="2727" y="3356"/>
                <a:ext cx="104" cy="95"/>
              </a:xfrm>
              <a:prstGeom prst="ellipse">
                <a:avLst/>
              </a:prstGeom>
              <a:solidFill>
                <a:srgbClr val="9E9E9E"/>
              </a:solidFill>
              <a:ln w="9525">
                <a:noFill/>
                <a:round/>
                <a:headEnd/>
                <a:tailEnd/>
              </a:ln>
            </p:spPr>
            <p:txBody>
              <a:bodyPr/>
              <a:lstStyle/>
              <a:p>
                <a:endParaRPr lang="it-IT"/>
              </a:p>
            </p:txBody>
          </p:sp>
          <p:sp>
            <p:nvSpPr>
              <p:cNvPr id="481589" name="Oval 3381"/>
              <p:cNvSpPr>
                <a:spLocks noChangeArrowheads="1"/>
              </p:cNvSpPr>
              <p:nvPr/>
            </p:nvSpPr>
            <p:spPr bwMode="auto">
              <a:xfrm>
                <a:off x="2727" y="3356"/>
                <a:ext cx="104" cy="95"/>
              </a:xfrm>
              <a:prstGeom prst="ellipse">
                <a:avLst/>
              </a:prstGeom>
              <a:solidFill>
                <a:srgbClr val="A0A0A0"/>
              </a:solidFill>
              <a:ln w="9525">
                <a:noFill/>
                <a:round/>
                <a:headEnd/>
                <a:tailEnd/>
              </a:ln>
            </p:spPr>
            <p:txBody>
              <a:bodyPr/>
              <a:lstStyle/>
              <a:p>
                <a:endParaRPr lang="it-IT"/>
              </a:p>
            </p:txBody>
          </p:sp>
          <p:sp>
            <p:nvSpPr>
              <p:cNvPr id="481590" name="Oval 3382"/>
              <p:cNvSpPr>
                <a:spLocks noChangeArrowheads="1"/>
              </p:cNvSpPr>
              <p:nvPr/>
            </p:nvSpPr>
            <p:spPr bwMode="auto">
              <a:xfrm>
                <a:off x="2729" y="3356"/>
                <a:ext cx="100" cy="95"/>
              </a:xfrm>
              <a:prstGeom prst="ellipse">
                <a:avLst/>
              </a:prstGeom>
              <a:solidFill>
                <a:srgbClr val="A2A2A2"/>
              </a:solidFill>
              <a:ln w="9525">
                <a:noFill/>
                <a:round/>
                <a:headEnd/>
                <a:tailEnd/>
              </a:ln>
            </p:spPr>
            <p:txBody>
              <a:bodyPr/>
              <a:lstStyle/>
              <a:p>
                <a:endParaRPr lang="it-IT"/>
              </a:p>
            </p:txBody>
          </p:sp>
          <p:sp>
            <p:nvSpPr>
              <p:cNvPr id="481591" name="Oval 3383"/>
              <p:cNvSpPr>
                <a:spLocks noChangeArrowheads="1"/>
              </p:cNvSpPr>
              <p:nvPr/>
            </p:nvSpPr>
            <p:spPr bwMode="auto">
              <a:xfrm>
                <a:off x="2729" y="3358"/>
                <a:ext cx="100" cy="91"/>
              </a:xfrm>
              <a:prstGeom prst="ellipse">
                <a:avLst/>
              </a:prstGeom>
              <a:solidFill>
                <a:srgbClr val="A4A4A4"/>
              </a:solidFill>
              <a:ln w="9525">
                <a:noFill/>
                <a:round/>
                <a:headEnd/>
                <a:tailEnd/>
              </a:ln>
            </p:spPr>
            <p:txBody>
              <a:bodyPr/>
              <a:lstStyle/>
              <a:p>
                <a:endParaRPr lang="it-IT"/>
              </a:p>
            </p:txBody>
          </p:sp>
          <p:sp>
            <p:nvSpPr>
              <p:cNvPr id="481592" name="Oval 3384"/>
              <p:cNvSpPr>
                <a:spLocks noChangeArrowheads="1"/>
              </p:cNvSpPr>
              <p:nvPr/>
            </p:nvSpPr>
            <p:spPr bwMode="auto">
              <a:xfrm>
                <a:off x="2729" y="3358"/>
                <a:ext cx="98" cy="91"/>
              </a:xfrm>
              <a:prstGeom prst="ellipse">
                <a:avLst/>
              </a:prstGeom>
              <a:solidFill>
                <a:srgbClr val="A6A6A6"/>
              </a:solidFill>
              <a:ln w="9525">
                <a:noFill/>
                <a:round/>
                <a:headEnd/>
                <a:tailEnd/>
              </a:ln>
            </p:spPr>
            <p:txBody>
              <a:bodyPr/>
              <a:lstStyle/>
              <a:p>
                <a:endParaRPr lang="it-IT"/>
              </a:p>
            </p:txBody>
          </p:sp>
          <p:sp>
            <p:nvSpPr>
              <p:cNvPr id="481593" name="Oval 3385"/>
              <p:cNvSpPr>
                <a:spLocks noChangeArrowheads="1"/>
              </p:cNvSpPr>
              <p:nvPr/>
            </p:nvSpPr>
            <p:spPr bwMode="auto">
              <a:xfrm>
                <a:off x="2731" y="3358"/>
                <a:ext cx="96" cy="91"/>
              </a:xfrm>
              <a:prstGeom prst="ellipse">
                <a:avLst/>
              </a:prstGeom>
              <a:solidFill>
                <a:srgbClr val="A8A8A8"/>
              </a:solidFill>
              <a:ln w="9525">
                <a:noFill/>
                <a:round/>
                <a:headEnd/>
                <a:tailEnd/>
              </a:ln>
            </p:spPr>
            <p:txBody>
              <a:bodyPr/>
              <a:lstStyle/>
              <a:p>
                <a:endParaRPr lang="it-IT"/>
              </a:p>
            </p:txBody>
          </p:sp>
          <p:sp>
            <p:nvSpPr>
              <p:cNvPr id="481594" name="Oval 3386"/>
              <p:cNvSpPr>
                <a:spLocks noChangeArrowheads="1"/>
              </p:cNvSpPr>
              <p:nvPr/>
            </p:nvSpPr>
            <p:spPr bwMode="auto">
              <a:xfrm>
                <a:off x="2731" y="3360"/>
                <a:ext cx="96" cy="87"/>
              </a:xfrm>
              <a:prstGeom prst="ellipse">
                <a:avLst/>
              </a:prstGeom>
              <a:solidFill>
                <a:srgbClr val="AAAAAA"/>
              </a:solidFill>
              <a:ln w="9525">
                <a:noFill/>
                <a:round/>
                <a:headEnd/>
                <a:tailEnd/>
              </a:ln>
            </p:spPr>
            <p:txBody>
              <a:bodyPr/>
              <a:lstStyle/>
              <a:p>
                <a:endParaRPr lang="it-IT"/>
              </a:p>
            </p:txBody>
          </p:sp>
          <p:sp>
            <p:nvSpPr>
              <p:cNvPr id="481595" name="Oval 3387"/>
              <p:cNvSpPr>
                <a:spLocks noChangeArrowheads="1"/>
              </p:cNvSpPr>
              <p:nvPr/>
            </p:nvSpPr>
            <p:spPr bwMode="auto">
              <a:xfrm>
                <a:off x="2733" y="3360"/>
                <a:ext cx="92" cy="87"/>
              </a:xfrm>
              <a:prstGeom prst="ellipse">
                <a:avLst/>
              </a:prstGeom>
              <a:solidFill>
                <a:srgbClr val="ACACAC"/>
              </a:solidFill>
              <a:ln w="9525">
                <a:noFill/>
                <a:round/>
                <a:headEnd/>
                <a:tailEnd/>
              </a:ln>
            </p:spPr>
            <p:txBody>
              <a:bodyPr/>
              <a:lstStyle/>
              <a:p>
                <a:endParaRPr lang="it-IT"/>
              </a:p>
            </p:txBody>
          </p:sp>
          <p:sp>
            <p:nvSpPr>
              <p:cNvPr id="481596" name="Oval 3388"/>
              <p:cNvSpPr>
                <a:spLocks noChangeArrowheads="1"/>
              </p:cNvSpPr>
              <p:nvPr/>
            </p:nvSpPr>
            <p:spPr bwMode="auto">
              <a:xfrm>
                <a:off x="2733" y="3360"/>
                <a:ext cx="92" cy="87"/>
              </a:xfrm>
              <a:prstGeom prst="ellipse">
                <a:avLst/>
              </a:prstGeom>
              <a:solidFill>
                <a:srgbClr val="ADADAD"/>
              </a:solidFill>
              <a:ln w="9525">
                <a:noFill/>
                <a:round/>
                <a:headEnd/>
                <a:tailEnd/>
              </a:ln>
            </p:spPr>
            <p:txBody>
              <a:bodyPr/>
              <a:lstStyle/>
              <a:p>
                <a:endParaRPr lang="it-IT"/>
              </a:p>
            </p:txBody>
          </p:sp>
          <p:sp>
            <p:nvSpPr>
              <p:cNvPr id="481597" name="Oval 3389"/>
              <p:cNvSpPr>
                <a:spLocks noChangeArrowheads="1"/>
              </p:cNvSpPr>
              <p:nvPr/>
            </p:nvSpPr>
            <p:spPr bwMode="auto">
              <a:xfrm>
                <a:off x="2735" y="3362"/>
                <a:ext cx="88" cy="83"/>
              </a:xfrm>
              <a:prstGeom prst="ellipse">
                <a:avLst/>
              </a:prstGeom>
              <a:solidFill>
                <a:srgbClr val="AFAFAF"/>
              </a:solidFill>
              <a:ln w="9525">
                <a:noFill/>
                <a:round/>
                <a:headEnd/>
                <a:tailEnd/>
              </a:ln>
            </p:spPr>
            <p:txBody>
              <a:bodyPr/>
              <a:lstStyle/>
              <a:p>
                <a:endParaRPr lang="it-IT"/>
              </a:p>
            </p:txBody>
          </p:sp>
          <p:sp>
            <p:nvSpPr>
              <p:cNvPr id="481598" name="Oval 3390"/>
              <p:cNvSpPr>
                <a:spLocks noChangeArrowheads="1"/>
              </p:cNvSpPr>
              <p:nvPr/>
            </p:nvSpPr>
            <p:spPr bwMode="auto">
              <a:xfrm>
                <a:off x="2735" y="3362"/>
                <a:ext cx="88" cy="83"/>
              </a:xfrm>
              <a:prstGeom prst="ellipse">
                <a:avLst/>
              </a:prstGeom>
              <a:solidFill>
                <a:srgbClr val="B1B1B1"/>
              </a:solidFill>
              <a:ln w="9525">
                <a:noFill/>
                <a:round/>
                <a:headEnd/>
                <a:tailEnd/>
              </a:ln>
            </p:spPr>
            <p:txBody>
              <a:bodyPr/>
              <a:lstStyle/>
              <a:p>
                <a:endParaRPr lang="it-IT"/>
              </a:p>
            </p:txBody>
          </p:sp>
          <p:sp>
            <p:nvSpPr>
              <p:cNvPr id="481599" name="Oval 3391"/>
              <p:cNvSpPr>
                <a:spLocks noChangeArrowheads="1"/>
              </p:cNvSpPr>
              <p:nvPr/>
            </p:nvSpPr>
            <p:spPr bwMode="auto">
              <a:xfrm>
                <a:off x="2735" y="3364"/>
                <a:ext cx="88" cy="79"/>
              </a:xfrm>
              <a:prstGeom prst="ellipse">
                <a:avLst/>
              </a:prstGeom>
              <a:solidFill>
                <a:srgbClr val="B3B3B3"/>
              </a:solidFill>
              <a:ln w="9525">
                <a:noFill/>
                <a:round/>
                <a:headEnd/>
                <a:tailEnd/>
              </a:ln>
            </p:spPr>
            <p:txBody>
              <a:bodyPr/>
              <a:lstStyle/>
              <a:p>
                <a:endParaRPr lang="it-IT"/>
              </a:p>
            </p:txBody>
          </p:sp>
          <p:sp>
            <p:nvSpPr>
              <p:cNvPr id="481600" name="Oval 3392"/>
              <p:cNvSpPr>
                <a:spLocks noChangeArrowheads="1"/>
              </p:cNvSpPr>
              <p:nvPr/>
            </p:nvSpPr>
            <p:spPr bwMode="auto">
              <a:xfrm>
                <a:off x="2737" y="3364"/>
                <a:ext cx="84" cy="79"/>
              </a:xfrm>
              <a:prstGeom prst="ellipse">
                <a:avLst/>
              </a:prstGeom>
              <a:solidFill>
                <a:srgbClr val="B4B4B4"/>
              </a:solidFill>
              <a:ln w="9525">
                <a:noFill/>
                <a:round/>
                <a:headEnd/>
                <a:tailEnd/>
              </a:ln>
            </p:spPr>
            <p:txBody>
              <a:bodyPr/>
              <a:lstStyle/>
              <a:p>
                <a:endParaRPr lang="it-IT"/>
              </a:p>
            </p:txBody>
          </p:sp>
          <p:sp>
            <p:nvSpPr>
              <p:cNvPr id="481601" name="Oval 3393"/>
              <p:cNvSpPr>
                <a:spLocks noChangeArrowheads="1"/>
              </p:cNvSpPr>
              <p:nvPr/>
            </p:nvSpPr>
            <p:spPr bwMode="auto">
              <a:xfrm>
                <a:off x="2737" y="3364"/>
                <a:ext cx="84" cy="79"/>
              </a:xfrm>
              <a:prstGeom prst="ellipse">
                <a:avLst/>
              </a:prstGeom>
              <a:solidFill>
                <a:srgbClr val="B6B6B6"/>
              </a:solidFill>
              <a:ln w="9525">
                <a:noFill/>
                <a:round/>
                <a:headEnd/>
                <a:tailEnd/>
              </a:ln>
            </p:spPr>
            <p:txBody>
              <a:bodyPr/>
              <a:lstStyle/>
              <a:p>
                <a:endParaRPr lang="it-IT"/>
              </a:p>
            </p:txBody>
          </p:sp>
          <p:sp>
            <p:nvSpPr>
              <p:cNvPr id="481602" name="Oval 3394"/>
              <p:cNvSpPr>
                <a:spLocks noChangeArrowheads="1"/>
              </p:cNvSpPr>
              <p:nvPr/>
            </p:nvSpPr>
            <p:spPr bwMode="auto">
              <a:xfrm>
                <a:off x="2737" y="3366"/>
                <a:ext cx="82" cy="75"/>
              </a:xfrm>
              <a:prstGeom prst="ellipse">
                <a:avLst/>
              </a:prstGeom>
              <a:solidFill>
                <a:srgbClr val="B7B7B7"/>
              </a:solidFill>
              <a:ln w="9525">
                <a:noFill/>
                <a:round/>
                <a:headEnd/>
                <a:tailEnd/>
              </a:ln>
            </p:spPr>
            <p:txBody>
              <a:bodyPr/>
              <a:lstStyle/>
              <a:p>
                <a:endParaRPr lang="it-IT"/>
              </a:p>
            </p:txBody>
          </p:sp>
          <p:sp>
            <p:nvSpPr>
              <p:cNvPr id="481603" name="Oval 3395"/>
              <p:cNvSpPr>
                <a:spLocks noChangeArrowheads="1"/>
              </p:cNvSpPr>
              <p:nvPr/>
            </p:nvSpPr>
            <p:spPr bwMode="auto">
              <a:xfrm>
                <a:off x="2739" y="3366"/>
                <a:ext cx="80" cy="75"/>
              </a:xfrm>
              <a:prstGeom prst="ellipse">
                <a:avLst/>
              </a:prstGeom>
              <a:solidFill>
                <a:srgbClr val="B9B9B9"/>
              </a:solidFill>
              <a:ln w="9525">
                <a:noFill/>
                <a:round/>
                <a:headEnd/>
                <a:tailEnd/>
              </a:ln>
            </p:spPr>
            <p:txBody>
              <a:bodyPr/>
              <a:lstStyle/>
              <a:p>
                <a:endParaRPr lang="it-IT"/>
              </a:p>
            </p:txBody>
          </p:sp>
          <p:sp>
            <p:nvSpPr>
              <p:cNvPr id="481604" name="Oval 3396"/>
              <p:cNvSpPr>
                <a:spLocks noChangeArrowheads="1"/>
              </p:cNvSpPr>
              <p:nvPr/>
            </p:nvSpPr>
            <p:spPr bwMode="auto">
              <a:xfrm>
                <a:off x="2739" y="3366"/>
                <a:ext cx="80" cy="75"/>
              </a:xfrm>
              <a:prstGeom prst="ellipse">
                <a:avLst/>
              </a:prstGeom>
              <a:solidFill>
                <a:srgbClr val="BABABA"/>
              </a:solidFill>
              <a:ln w="9525">
                <a:noFill/>
                <a:round/>
                <a:headEnd/>
                <a:tailEnd/>
              </a:ln>
            </p:spPr>
            <p:txBody>
              <a:bodyPr/>
              <a:lstStyle/>
              <a:p>
                <a:endParaRPr lang="it-IT"/>
              </a:p>
            </p:txBody>
          </p:sp>
          <p:sp>
            <p:nvSpPr>
              <p:cNvPr id="481605" name="Oval 3397"/>
              <p:cNvSpPr>
                <a:spLocks noChangeArrowheads="1"/>
              </p:cNvSpPr>
              <p:nvPr/>
            </p:nvSpPr>
            <p:spPr bwMode="auto">
              <a:xfrm>
                <a:off x="2742" y="3368"/>
                <a:ext cx="75" cy="71"/>
              </a:xfrm>
              <a:prstGeom prst="ellipse">
                <a:avLst/>
              </a:prstGeom>
              <a:solidFill>
                <a:srgbClr val="BCBCBC"/>
              </a:solidFill>
              <a:ln w="9525">
                <a:noFill/>
                <a:round/>
                <a:headEnd/>
                <a:tailEnd/>
              </a:ln>
            </p:spPr>
            <p:txBody>
              <a:bodyPr/>
              <a:lstStyle/>
              <a:p>
                <a:endParaRPr lang="it-IT"/>
              </a:p>
            </p:txBody>
          </p:sp>
          <p:sp>
            <p:nvSpPr>
              <p:cNvPr id="481606" name="Oval 3398"/>
              <p:cNvSpPr>
                <a:spLocks noChangeArrowheads="1"/>
              </p:cNvSpPr>
              <p:nvPr/>
            </p:nvSpPr>
            <p:spPr bwMode="auto">
              <a:xfrm>
                <a:off x="2742" y="3368"/>
                <a:ext cx="75" cy="71"/>
              </a:xfrm>
              <a:prstGeom prst="ellipse">
                <a:avLst/>
              </a:prstGeom>
              <a:solidFill>
                <a:srgbClr val="BDBDBD"/>
              </a:solidFill>
              <a:ln w="9525">
                <a:noFill/>
                <a:round/>
                <a:headEnd/>
                <a:tailEnd/>
              </a:ln>
            </p:spPr>
            <p:txBody>
              <a:bodyPr/>
              <a:lstStyle/>
              <a:p>
                <a:endParaRPr lang="it-IT"/>
              </a:p>
            </p:txBody>
          </p:sp>
          <p:sp>
            <p:nvSpPr>
              <p:cNvPr id="481607" name="Oval 3399"/>
              <p:cNvSpPr>
                <a:spLocks noChangeArrowheads="1"/>
              </p:cNvSpPr>
              <p:nvPr/>
            </p:nvSpPr>
            <p:spPr bwMode="auto">
              <a:xfrm>
                <a:off x="2744" y="3370"/>
                <a:ext cx="71" cy="69"/>
              </a:xfrm>
              <a:prstGeom prst="ellipse">
                <a:avLst/>
              </a:prstGeom>
              <a:solidFill>
                <a:srgbClr val="BFBFBF"/>
              </a:solidFill>
              <a:ln w="9525">
                <a:noFill/>
                <a:round/>
                <a:headEnd/>
                <a:tailEnd/>
              </a:ln>
            </p:spPr>
            <p:txBody>
              <a:bodyPr/>
              <a:lstStyle/>
              <a:p>
                <a:endParaRPr lang="it-IT"/>
              </a:p>
            </p:txBody>
          </p:sp>
          <p:sp>
            <p:nvSpPr>
              <p:cNvPr id="481608" name="Oval 3400"/>
              <p:cNvSpPr>
                <a:spLocks noChangeArrowheads="1"/>
              </p:cNvSpPr>
              <p:nvPr/>
            </p:nvSpPr>
            <p:spPr bwMode="auto">
              <a:xfrm>
                <a:off x="2744" y="3370"/>
                <a:ext cx="71" cy="67"/>
              </a:xfrm>
              <a:prstGeom prst="ellipse">
                <a:avLst/>
              </a:prstGeom>
              <a:solidFill>
                <a:srgbClr val="C0C0C0"/>
              </a:solidFill>
              <a:ln w="9525">
                <a:noFill/>
                <a:round/>
                <a:headEnd/>
                <a:tailEnd/>
              </a:ln>
            </p:spPr>
            <p:txBody>
              <a:bodyPr/>
              <a:lstStyle/>
              <a:p>
                <a:endParaRPr lang="it-IT"/>
              </a:p>
            </p:txBody>
          </p:sp>
          <p:sp>
            <p:nvSpPr>
              <p:cNvPr id="481609" name="Oval 3401"/>
              <p:cNvSpPr>
                <a:spLocks noChangeArrowheads="1"/>
              </p:cNvSpPr>
              <p:nvPr/>
            </p:nvSpPr>
            <p:spPr bwMode="auto">
              <a:xfrm>
                <a:off x="2744" y="3370"/>
                <a:ext cx="71" cy="67"/>
              </a:xfrm>
              <a:prstGeom prst="ellipse">
                <a:avLst/>
              </a:prstGeom>
              <a:solidFill>
                <a:srgbClr val="C1C1C1"/>
              </a:solidFill>
              <a:ln w="9525">
                <a:noFill/>
                <a:round/>
                <a:headEnd/>
                <a:tailEnd/>
              </a:ln>
            </p:spPr>
            <p:txBody>
              <a:bodyPr/>
              <a:lstStyle/>
              <a:p>
                <a:endParaRPr lang="it-IT"/>
              </a:p>
            </p:txBody>
          </p:sp>
          <p:sp>
            <p:nvSpPr>
              <p:cNvPr id="481610" name="Oval 3402"/>
              <p:cNvSpPr>
                <a:spLocks noChangeArrowheads="1"/>
              </p:cNvSpPr>
              <p:nvPr/>
            </p:nvSpPr>
            <p:spPr bwMode="auto">
              <a:xfrm>
                <a:off x="2746" y="3372"/>
                <a:ext cx="67" cy="63"/>
              </a:xfrm>
              <a:prstGeom prst="ellipse">
                <a:avLst/>
              </a:prstGeom>
              <a:solidFill>
                <a:srgbClr val="C3C3C3"/>
              </a:solidFill>
              <a:ln w="9525">
                <a:noFill/>
                <a:round/>
                <a:headEnd/>
                <a:tailEnd/>
              </a:ln>
            </p:spPr>
            <p:txBody>
              <a:bodyPr/>
              <a:lstStyle/>
              <a:p>
                <a:endParaRPr lang="it-IT"/>
              </a:p>
            </p:txBody>
          </p:sp>
          <p:sp>
            <p:nvSpPr>
              <p:cNvPr id="481611" name="Oval 3403"/>
              <p:cNvSpPr>
                <a:spLocks noChangeArrowheads="1"/>
              </p:cNvSpPr>
              <p:nvPr/>
            </p:nvSpPr>
            <p:spPr bwMode="auto">
              <a:xfrm>
                <a:off x="2746" y="3372"/>
                <a:ext cx="67" cy="63"/>
              </a:xfrm>
              <a:prstGeom prst="ellipse">
                <a:avLst/>
              </a:prstGeom>
              <a:solidFill>
                <a:srgbClr val="C4C4C4"/>
              </a:solidFill>
              <a:ln w="9525">
                <a:noFill/>
                <a:round/>
                <a:headEnd/>
                <a:tailEnd/>
              </a:ln>
            </p:spPr>
            <p:txBody>
              <a:bodyPr/>
              <a:lstStyle/>
              <a:p>
                <a:endParaRPr lang="it-IT"/>
              </a:p>
            </p:txBody>
          </p:sp>
          <p:sp>
            <p:nvSpPr>
              <p:cNvPr id="481612" name="Oval 3404"/>
              <p:cNvSpPr>
                <a:spLocks noChangeArrowheads="1"/>
              </p:cNvSpPr>
              <p:nvPr/>
            </p:nvSpPr>
            <p:spPr bwMode="auto">
              <a:xfrm>
                <a:off x="2746" y="3372"/>
                <a:ext cx="64" cy="63"/>
              </a:xfrm>
              <a:prstGeom prst="ellipse">
                <a:avLst/>
              </a:prstGeom>
              <a:solidFill>
                <a:srgbClr val="C5C5C5"/>
              </a:solidFill>
              <a:ln w="9525">
                <a:noFill/>
                <a:round/>
                <a:headEnd/>
                <a:tailEnd/>
              </a:ln>
            </p:spPr>
            <p:txBody>
              <a:bodyPr/>
              <a:lstStyle/>
              <a:p>
                <a:endParaRPr lang="it-IT"/>
              </a:p>
            </p:txBody>
          </p:sp>
          <p:sp>
            <p:nvSpPr>
              <p:cNvPr id="481613" name="Oval 3405"/>
              <p:cNvSpPr>
                <a:spLocks noChangeArrowheads="1"/>
              </p:cNvSpPr>
              <p:nvPr/>
            </p:nvSpPr>
            <p:spPr bwMode="auto">
              <a:xfrm>
                <a:off x="2748" y="3374"/>
                <a:ext cx="62" cy="59"/>
              </a:xfrm>
              <a:prstGeom prst="ellipse">
                <a:avLst/>
              </a:prstGeom>
              <a:solidFill>
                <a:srgbClr val="C6C6C6"/>
              </a:solidFill>
              <a:ln w="9525">
                <a:noFill/>
                <a:round/>
                <a:headEnd/>
                <a:tailEnd/>
              </a:ln>
            </p:spPr>
            <p:txBody>
              <a:bodyPr/>
              <a:lstStyle/>
              <a:p>
                <a:endParaRPr lang="it-IT"/>
              </a:p>
            </p:txBody>
          </p:sp>
          <p:sp>
            <p:nvSpPr>
              <p:cNvPr id="481614" name="Oval 3406"/>
              <p:cNvSpPr>
                <a:spLocks noChangeArrowheads="1"/>
              </p:cNvSpPr>
              <p:nvPr/>
            </p:nvSpPr>
            <p:spPr bwMode="auto">
              <a:xfrm>
                <a:off x="2748" y="3374"/>
                <a:ext cx="62" cy="59"/>
              </a:xfrm>
              <a:prstGeom prst="ellipse">
                <a:avLst/>
              </a:prstGeom>
              <a:solidFill>
                <a:srgbClr val="C7C7C7"/>
              </a:solidFill>
              <a:ln w="9525">
                <a:noFill/>
                <a:round/>
                <a:headEnd/>
                <a:tailEnd/>
              </a:ln>
            </p:spPr>
            <p:txBody>
              <a:bodyPr/>
              <a:lstStyle/>
              <a:p>
                <a:endParaRPr lang="it-IT"/>
              </a:p>
            </p:txBody>
          </p:sp>
          <p:sp>
            <p:nvSpPr>
              <p:cNvPr id="481615" name="Oval 3407"/>
              <p:cNvSpPr>
                <a:spLocks noChangeArrowheads="1"/>
              </p:cNvSpPr>
              <p:nvPr/>
            </p:nvSpPr>
            <p:spPr bwMode="auto">
              <a:xfrm>
                <a:off x="2750" y="3376"/>
                <a:ext cx="58" cy="55"/>
              </a:xfrm>
              <a:prstGeom prst="ellipse">
                <a:avLst/>
              </a:prstGeom>
              <a:solidFill>
                <a:srgbClr val="C8C8C8"/>
              </a:solidFill>
              <a:ln w="9525">
                <a:noFill/>
                <a:round/>
                <a:headEnd/>
                <a:tailEnd/>
              </a:ln>
            </p:spPr>
            <p:txBody>
              <a:bodyPr/>
              <a:lstStyle/>
              <a:p>
                <a:endParaRPr lang="it-IT"/>
              </a:p>
            </p:txBody>
          </p:sp>
          <p:sp>
            <p:nvSpPr>
              <p:cNvPr id="481616" name="Oval 3408"/>
              <p:cNvSpPr>
                <a:spLocks noChangeArrowheads="1"/>
              </p:cNvSpPr>
              <p:nvPr/>
            </p:nvSpPr>
            <p:spPr bwMode="auto">
              <a:xfrm>
                <a:off x="2750" y="3376"/>
                <a:ext cx="58" cy="55"/>
              </a:xfrm>
              <a:prstGeom prst="ellipse">
                <a:avLst/>
              </a:prstGeom>
              <a:solidFill>
                <a:srgbClr val="CACACA"/>
              </a:solidFill>
              <a:ln w="9525">
                <a:noFill/>
                <a:round/>
                <a:headEnd/>
                <a:tailEnd/>
              </a:ln>
            </p:spPr>
            <p:txBody>
              <a:bodyPr/>
              <a:lstStyle/>
              <a:p>
                <a:endParaRPr lang="it-IT"/>
              </a:p>
            </p:txBody>
          </p:sp>
          <p:sp>
            <p:nvSpPr>
              <p:cNvPr id="481617" name="Oval 3409"/>
              <p:cNvSpPr>
                <a:spLocks noChangeArrowheads="1"/>
              </p:cNvSpPr>
              <p:nvPr/>
            </p:nvSpPr>
            <p:spPr bwMode="auto">
              <a:xfrm>
                <a:off x="2750" y="3376"/>
                <a:ext cx="58" cy="55"/>
              </a:xfrm>
              <a:prstGeom prst="ellipse">
                <a:avLst/>
              </a:prstGeom>
              <a:solidFill>
                <a:srgbClr val="CBCBCB"/>
              </a:solidFill>
              <a:ln w="9525">
                <a:noFill/>
                <a:round/>
                <a:headEnd/>
                <a:tailEnd/>
              </a:ln>
            </p:spPr>
            <p:txBody>
              <a:bodyPr/>
              <a:lstStyle/>
              <a:p>
                <a:endParaRPr lang="it-IT"/>
              </a:p>
            </p:txBody>
          </p:sp>
          <p:sp>
            <p:nvSpPr>
              <p:cNvPr id="481618" name="Oval 3410"/>
              <p:cNvSpPr>
                <a:spLocks noChangeArrowheads="1"/>
              </p:cNvSpPr>
              <p:nvPr/>
            </p:nvSpPr>
            <p:spPr bwMode="auto">
              <a:xfrm>
                <a:off x="2752" y="3378"/>
                <a:ext cx="54" cy="51"/>
              </a:xfrm>
              <a:prstGeom prst="ellipse">
                <a:avLst/>
              </a:prstGeom>
              <a:solidFill>
                <a:srgbClr val="CCCCCC"/>
              </a:solidFill>
              <a:ln w="9525">
                <a:noFill/>
                <a:round/>
                <a:headEnd/>
                <a:tailEnd/>
              </a:ln>
            </p:spPr>
            <p:txBody>
              <a:bodyPr/>
              <a:lstStyle/>
              <a:p>
                <a:endParaRPr lang="it-IT"/>
              </a:p>
            </p:txBody>
          </p:sp>
          <p:sp>
            <p:nvSpPr>
              <p:cNvPr id="481619" name="Oval 3411"/>
              <p:cNvSpPr>
                <a:spLocks noChangeArrowheads="1"/>
              </p:cNvSpPr>
              <p:nvPr/>
            </p:nvSpPr>
            <p:spPr bwMode="auto">
              <a:xfrm>
                <a:off x="2752" y="3378"/>
                <a:ext cx="54" cy="51"/>
              </a:xfrm>
              <a:prstGeom prst="ellipse">
                <a:avLst/>
              </a:prstGeom>
              <a:solidFill>
                <a:srgbClr val="CDCDCD"/>
              </a:solidFill>
              <a:ln w="9525">
                <a:noFill/>
                <a:round/>
                <a:headEnd/>
                <a:tailEnd/>
              </a:ln>
            </p:spPr>
            <p:txBody>
              <a:bodyPr/>
              <a:lstStyle/>
              <a:p>
                <a:endParaRPr lang="it-IT"/>
              </a:p>
            </p:txBody>
          </p:sp>
          <p:sp>
            <p:nvSpPr>
              <p:cNvPr id="481620" name="Oval 3412"/>
              <p:cNvSpPr>
                <a:spLocks noChangeArrowheads="1"/>
              </p:cNvSpPr>
              <p:nvPr/>
            </p:nvSpPr>
            <p:spPr bwMode="auto">
              <a:xfrm>
                <a:off x="2754" y="3378"/>
                <a:ext cx="50" cy="51"/>
              </a:xfrm>
              <a:prstGeom prst="ellipse">
                <a:avLst/>
              </a:prstGeom>
              <a:solidFill>
                <a:srgbClr val="CDCDCD"/>
              </a:solidFill>
              <a:ln w="9525">
                <a:noFill/>
                <a:round/>
                <a:headEnd/>
                <a:tailEnd/>
              </a:ln>
            </p:spPr>
            <p:txBody>
              <a:bodyPr/>
              <a:lstStyle/>
              <a:p>
                <a:endParaRPr lang="it-IT"/>
              </a:p>
            </p:txBody>
          </p:sp>
          <p:sp>
            <p:nvSpPr>
              <p:cNvPr id="481621" name="Oval 3413"/>
              <p:cNvSpPr>
                <a:spLocks noChangeArrowheads="1"/>
              </p:cNvSpPr>
              <p:nvPr/>
            </p:nvSpPr>
            <p:spPr bwMode="auto">
              <a:xfrm>
                <a:off x="2754" y="3380"/>
                <a:ext cx="50" cy="47"/>
              </a:xfrm>
              <a:prstGeom prst="ellipse">
                <a:avLst/>
              </a:prstGeom>
              <a:solidFill>
                <a:srgbClr val="CECECE"/>
              </a:solidFill>
              <a:ln w="9525">
                <a:noFill/>
                <a:round/>
                <a:headEnd/>
                <a:tailEnd/>
              </a:ln>
            </p:spPr>
            <p:txBody>
              <a:bodyPr/>
              <a:lstStyle/>
              <a:p>
                <a:endParaRPr lang="it-IT"/>
              </a:p>
            </p:txBody>
          </p:sp>
          <p:sp>
            <p:nvSpPr>
              <p:cNvPr id="481622" name="Oval 3414"/>
              <p:cNvSpPr>
                <a:spLocks noChangeArrowheads="1"/>
              </p:cNvSpPr>
              <p:nvPr/>
            </p:nvSpPr>
            <p:spPr bwMode="auto">
              <a:xfrm>
                <a:off x="2754" y="3380"/>
                <a:ext cx="48" cy="47"/>
              </a:xfrm>
              <a:prstGeom prst="ellipse">
                <a:avLst/>
              </a:prstGeom>
              <a:solidFill>
                <a:srgbClr val="CFCFCF"/>
              </a:solidFill>
              <a:ln w="9525">
                <a:noFill/>
                <a:round/>
                <a:headEnd/>
                <a:tailEnd/>
              </a:ln>
            </p:spPr>
            <p:txBody>
              <a:bodyPr/>
              <a:lstStyle/>
              <a:p>
                <a:endParaRPr lang="it-IT"/>
              </a:p>
            </p:txBody>
          </p:sp>
          <p:sp>
            <p:nvSpPr>
              <p:cNvPr id="481623" name="Oval 3415"/>
              <p:cNvSpPr>
                <a:spLocks noChangeArrowheads="1"/>
              </p:cNvSpPr>
              <p:nvPr/>
            </p:nvSpPr>
            <p:spPr bwMode="auto">
              <a:xfrm>
                <a:off x="2756" y="3380"/>
                <a:ext cx="46" cy="47"/>
              </a:xfrm>
              <a:prstGeom prst="ellipse">
                <a:avLst/>
              </a:prstGeom>
              <a:solidFill>
                <a:srgbClr val="D0D0D0"/>
              </a:solidFill>
              <a:ln w="9525">
                <a:noFill/>
                <a:round/>
                <a:headEnd/>
                <a:tailEnd/>
              </a:ln>
            </p:spPr>
            <p:txBody>
              <a:bodyPr/>
              <a:lstStyle/>
              <a:p>
                <a:endParaRPr lang="it-IT"/>
              </a:p>
            </p:txBody>
          </p:sp>
          <p:sp>
            <p:nvSpPr>
              <p:cNvPr id="481624" name="Oval 3416"/>
              <p:cNvSpPr>
                <a:spLocks noChangeArrowheads="1"/>
              </p:cNvSpPr>
              <p:nvPr/>
            </p:nvSpPr>
            <p:spPr bwMode="auto">
              <a:xfrm>
                <a:off x="2756" y="3382"/>
                <a:ext cx="46" cy="43"/>
              </a:xfrm>
              <a:prstGeom prst="ellipse">
                <a:avLst/>
              </a:prstGeom>
              <a:solidFill>
                <a:srgbClr val="D1D1D1"/>
              </a:solidFill>
              <a:ln w="9525">
                <a:noFill/>
                <a:round/>
                <a:headEnd/>
                <a:tailEnd/>
              </a:ln>
            </p:spPr>
            <p:txBody>
              <a:bodyPr/>
              <a:lstStyle/>
              <a:p>
                <a:endParaRPr lang="it-IT"/>
              </a:p>
            </p:txBody>
          </p:sp>
          <p:sp>
            <p:nvSpPr>
              <p:cNvPr id="481625" name="Oval 3417"/>
              <p:cNvSpPr>
                <a:spLocks noChangeArrowheads="1"/>
              </p:cNvSpPr>
              <p:nvPr/>
            </p:nvSpPr>
            <p:spPr bwMode="auto">
              <a:xfrm>
                <a:off x="2758" y="3382"/>
                <a:ext cx="42" cy="43"/>
              </a:xfrm>
              <a:prstGeom prst="ellipse">
                <a:avLst/>
              </a:prstGeom>
              <a:solidFill>
                <a:srgbClr val="D2D2D2"/>
              </a:solidFill>
              <a:ln w="9525">
                <a:noFill/>
                <a:round/>
                <a:headEnd/>
                <a:tailEnd/>
              </a:ln>
            </p:spPr>
            <p:txBody>
              <a:bodyPr/>
              <a:lstStyle/>
              <a:p>
                <a:endParaRPr lang="it-IT"/>
              </a:p>
            </p:txBody>
          </p:sp>
          <p:sp>
            <p:nvSpPr>
              <p:cNvPr id="481626" name="Oval 3418"/>
              <p:cNvSpPr>
                <a:spLocks noChangeArrowheads="1"/>
              </p:cNvSpPr>
              <p:nvPr/>
            </p:nvSpPr>
            <p:spPr bwMode="auto">
              <a:xfrm>
                <a:off x="2758" y="3384"/>
                <a:ext cx="42" cy="39"/>
              </a:xfrm>
              <a:prstGeom prst="ellipse">
                <a:avLst/>
              </a:prstGeom>
              <a:solidFill>
                <a:srgbClr val="D2D2D2"/>
              </a:solidFill>
              <a:ln w="9525">
                <a:noFill/>
                <a:round/>
                <a:headEnd/>
                <a:tailEnd/>
              </a:ln>
            </p:spPr>
            <p:txBody>
              <a:bodyPr/>
              <a:lstStyle/>
              <a:p>
                <a:endParaRPr lang="it-IT"/>
              </a:p>
            </p:txBody>
          </p:sp>
          <p:sp>
            <p:nvSpPr>
              <p:cNvPr id="481627" name="Oval 3419"/>
              <p:cNvSpPr>
                <a:spLocks noChangeArrowheads="1"/>
              </p:cNvSpPr>
              <p:nvPr/>
            </p:nvSpPr>
            <p:spPr bwMode="auto">
              <a:xfrm>
                <a:off x="2758" y="3384"/>
                <a:ext cx="40" cy="39"/>
              </a:xfrm>
              <a:prstGeom prst="ellipse">
                <a:avLst/>
              </a:prstGeom>
              <a:solidFill>
                <a:srgbClr val="D3D3D3"/>
              </a:solidFill>
              <a:ln w="9525">
                <a:noFill/>
                <a:round/>
                <a:headEnd/>
                <a:tailEnd/>
              </a:ln>
            </p:spPr>
            <p:txBody>
              <a:bodyPr/>
              <a:lstStyle/>
              <a:p>
                <a:endParaRPr lang="it-IT"/>
              </a:p>
            </p:txBody>
          </p:sp>
          <p:sp>
            <p:nvSpPr>
              <p:cNvPr id="481628" name="Oval 3420"/>
              <p:cNvSpPr>
                <a:spLocks noChangeArrowheads="1"/>
              </p:cNvSpPr>
              <p:nvPr/>
            </p:nvSpPr>
            <p:spPr bwMode="auto">
              <a:xfrm>
                <a:off x="2760" y="3384"/>
                <a:ext cx="38" cy="39"/>
              </a:xfrm>
              <a:prstGeom prst="ellipse">
                <a:avLst/>
              </a:prstGeom>
              <a:solidFill>
                <a:srgbClr val="D4D4D4"/>
              </a:solidFill>
              <a:ln w="9525">
                <a:noFill/>
                <a:round/>
                <a:headEnd/>
                <a:tailEnd/>
              </a:ln>
            </p:spPr>
            <p:txBody>
              <a:bodyPr/>
              <a:lstStyle/>
              <a:p>
                <a:endParaRPr lang="it-IT"/>
              </a:p>
            </p:txBody>
          </p:sp>
          <p:sp>
            <p:nvSpPr>
              <p:cNvPr id="481629" name="Oval 3421"/>
              <p:cNvSpPr>
                <a:spLocks noChangeArrowheads="1"/>
              </p:cNvSpPr>
              <p:nvPr/>
            </p:nvSpPr>
            <p:spPr bwMode="auto">
              <a:xfrm>
                <a:off x="2760" y="3386"/>
                <a:ext cx="38" cy="35"/>
              </a:xfrm>
              <a:prstGeom prst="ellipse">
                <a:avLst/>
              </a:prstGeom>
              <a:solidFill>
                <a:srgbClr val="D4D4D4"/>
              </a:solidFill>
              <a:ln w="9525">
                <a:noFill/>
                <a:round/>
                <a:headEnd/>
                <a:tailEnd/>
              </a:ln>
            </p:spPr>
            <p:txBody>
              <a:bodyPr/>
              <a:lstStyle/>
              <a:p>
                <a:endParaRPr lang="it-IT"/>
              </a:p>
            </p:txBody>
          </p:sp>
          <p:sp>
            <p:nvSpPr>
              <p:cNvPr id="481630" name="Oval 3422"/>
              <p:cNvSpPr>
                <a:spLocks noChangeArrowheads="1"/>
              </p:cNvSpPr>
              <p:nvPr/>
            </p:nvSpPr>
            <p:spPr bwMode="auto">
              <a:xfrm>
                <a:off x="2760" y="3386"/>
                <a:ext cx="36" cy="35"/>
              </a:xfrm>
              <a:prstGeom prst="ellipse">
                <a:avLst/>
              </a:prstGeom>
              <a:solidFill>
                <a:srgbClr val="D5D5D5"/>
              </a:solidFill>
              <a:ln w="9525">
                <a:noFill/>
                <a:round/>
                <a:headEnd/>
                <a:tailEnd/>
              </a:ln>
            </p:spPr>
            <p:txBody>
              <a:bodyPr/>
              <a:lstStyle/>
              <a:p>
                <a:endParaRPr lang="it-IT"/>
              </a:p>
            </p:txBody>
          </p:sp>
          <p:sp>
            <p:nvSpPr>
              <p:cNvPr id="481631" name="Oval 3423"/>
              <p:cNvSpPr>
                <a:spLocks noChangeArrowheads="1"/>
              </p:cNvSpPr>
              <p:nvPr/>
            </p:nvSpPr>
            <p:spPr bwMode="auto">
              <a:xfrm>
                <a:off x="2762" y="3386"/>
                <a:ext cx="34" cy="35"/>
              </a:xfrm>
              <a:prstGeom prst="ellipse">
                <a:avLst/>
              </a:prstGeom>
              <a:solidFill>
                <a:srgbClr val="D5D5D5"/>
              </a:solidFill>
              <a:ln w="9525">
                <a:noFill/>
                <a:round/>
                <a:headEnd/>
                <a:tailEnd/>
              </a:ln>
            </p:spPr>
            <p:txBody>
              <a:bodyPr/>
              <a:lstStyle/>
              <a:p>
                <a:endParaRPr lang="it-IT"/>
              </a:p>
            </p:txBody>
          </p:sp>
          <p:sp>
            <p:nvSpPr>
              <p:cNvPr id="481632" name="Oval 3424"/>
              <p:cNvSpPr>
                <a:spLocks noChangeArrowheads="1"/>
              </p:cNvSpPr>
              <p:nvPr/>
            </p:nvSpPr>
            <p:spPr bwMode="auto">
              <a:xfrm>
                <a:off x="2762" y="3388"/>
                <a:ext cx="34" cy="31"/>
              </a:xfrm>
              <a:prstGeom prst="ellipse">
                <a:avLst/>
              </a:prstGeom>
              <a:solidFill>
                <a:srgbClr val="D6D6D6"/>
              </a:solidFill>
              <a:ln w="9525">
                <a:noFill/>
                <a:round/>
                <a:headEnd/>
                <a:tailEnd/>
              </a:ln>
            </p:spPr>
            <p:txBody>
              <a:bodyPr/>
              <a:lstStyle/>
              <a:p>
                <a:endParaRPr lang="it-IT"/>
              </a:p>
            </p:txBody>
          </p:sp>
          <p:sp>
            <p:nvSpPr>
              <p:cNvPr id="481633" name="Oval 3425"/>
              <p:cNvSpPr>
                <a:spLocks noChangeArrowheads="1"/>
              </p:cNvSpPr>
              <p:nvPr/>
            </p:nvSpPr>
            <p:spPr bwMode="auto">
              <a:xfrm>
                <a:off x="2764" y="3388"/>
                <a:ext cx="30" cy="31"/>
              </a:xfrm>
              <a:prstGeom prst="ellipse">
                <a:avLst/>
              </a:prstGeom>
              <a:solidFill>
                <a:srgbClr val="D7D7D7"/>
              </a:solidFill>
              <a:ln w="9525">
                <a:noFill/>
                <a:round/>
                <a:headEnd/>
                <a:tailEnd/>
              </a:ln>
            </p:spPr>
            <p:txBody>
              <a:bodyPr/>
              <a:lstStyle/>
              <a:p>
                <a:endParaRPr lang="it-IT"/>
              </a:p>
            </p:txBody>
          </p:sp>
          <p:sp>
            <p:nvSpPr>
              <p:cNvPr id="481634" name="Oval 3426"/>
              <p:cNvSpPr>
                <a:spLocks noChangeArrowheads="1"/>
              </p:cNvSpPr>
              <p:nvPr/>
            </p:nvSpPr>
            <p:spPr bwMode="auto">
              <a:xfrm>
                <a:off x="2764" y="3390"/>
                <a:ext cx="30" cy="27"/>
              </a:xfrm>
              <a:prstGeom prst="ellipse">
                <a:avLst/>
              </a:prstGeom>
              <a:solidFill>
                <a:srgbClr val="D7D7D7"/>
              </a:solidFill>
              <a:ln w="9525">
                <a:noFill/>
                <a:round/>
                <a:headEnd/>
                <a:tailEnd/>
              </a:ln>
            </p:spPr>
            <p:txBody>
              <a:bodyPr/>
              <a:lstStyle/>
              <a:p>
                <a:endParaRPr lang="it-IT"/>
              </a:p>
            </p:txBody>
          </p:sp>
          <p:sp>
            <p:nvSpPr>
              <p:cNvPr id="481635" name="Oval 3427"/>
              <p:cNvSpPr>
                <a:spLocks noChangeArrowheads="1"/>
              </p:cNvSpPr>
              <p:nvPr/>
            </p:nvSpPr>
            <p:spPr bwMode="auto">
              <a:xfrm>
                <a:off x="2766" y="3390"/>
                <a:ext cx="26" cy="27"/>
              </a:xfrm>
              <a:prstGeom prst="ellipse">
                <a:avLst/>
              </a:prstGeom>
              <a:solidFill>
                <a:srgbClr val="D8D8D8"/>
              </a:solidFill>
              <a:ln w="9525">
                <a:noFill/>
                <a:round/>
                <a:headEnd/>
                <a:tailEnd/>
              </a:ln>
            </p:spPr>
            <p:txBody>
              <a:bodyPr/>
              <a:lstStyle/>
              <a:p>
                <a:endParaRPr lang="it-IT"/>
              </a:p>
            </p:txBody>
          </p:sp>
          <p:sp>
            <p:nvSpPr>
              <p:cNvPr id="481636" name="Oval 3428"/>
              <p:cNvSpPr>
                <a:spLocks noChangeArrowheads="1"/>
              </p:cNvSpPr>
              <p:nvPr/>
            </p:nvSpPr>
            <p:spPr bwMode="auto">
              <a:xfrm>
                <a:off x="2766" y="3390"/>
                <a:ext cx="26" cy="27"/>
              </a:xfrm>
              <a:prstGeom prst="ellipse">
                <a:avLst/>
              </a:prstGeom>
              <a:solidFill>
                <a:srgbClr val="D8D8D8"/>
              </a:solidFill>
              <a:ln w="9525">
                <a:noFill/>
                <a:round/>
                <a:headEnd/>
                <a:tailEnd/>
              </a:ln>
            </p:spPr>
            <p:txBody>
              <a:bodyPr/>
              <a:lstStyle/>
              <a:p>
                <a:endParaRPr lang="it-IT"/>
              </a:p>
            </p:txBody>
          </p:sp>
          <p:sp>
            <p:nvSpPr>
              <p:cNvPr id="481637" name="Oval 3429"/>
              <p:cNvSpPr>
                <a:spLocks noChangeArrowheads="1"/>
              </p:cNvSpPr>
              <p:nvPr/>
            </p:nvSpPr>
            <p:spPr bwMode="auto">
              <a:xfrm>
                <a:off x="2766" y="3393"/>
                <a:ext cx="24" cy="22"/>
              </a:xfrm>
              <a:prstGeom prst="ellipse">
                <a:avLst/>
              </a:prstGeom>
              <a:solidFill>
                <a:srgbClr val="D8D8D8"/>
              </a:solidFill>
              <a:ln w="9525">
                <a:noFill/>
                <a:round/>
                <a:headEnd/>
                <a:tailEnd/>
              </a:ln>
            </p:spPr>
            <p:txBody>
              <a:bodyPr/>
              <a:lstStyle/>
              <a:p>
                <a:endParaRPr lang="it-IT"/>
              </a:p>
            </p:txBody>
          </p:sp>
          <p:sp>
            <p:nvSpPr>
              <p:cNvPr id="481638" name="Oval 3430"/>
              <p:cNvSpPr>
                <a:spLocks noChangeArrowheads="1"/>
              </p:cNvSpPr>
              <p:nvPr/>
            </p:nvSpPr>
            <p:spPr bwMode="auto">
              <a:xfrm>
                <a:off x="2768" y="3393"/>
                <a:ext cx="22" cy="22"/>
              </a:xfrm>
              <a:prstGeom prst="ellipse">
                <a:avLst/>
              </a:prstGeom>
              <a:solidFill>
                <a:srgbClr val="D9D9D9"/>
              </a:solidFill>
              <a:ln w="9525">
                <a:noFill/>
                <a:round/>
                <a:headEnd/>
                <a:tailEnd/>
              </a:ln>
            </p:spPr>
            <p:txBody>
              <a:bodyPr/>
              <a:lstStyle/>
              <a:p>
                <a:endParaRPr lang="it-IT"/>
              </a:p>
            </p:txBody>
          </p:sp>
          <p:sp>
            <p:nvSpPr>
              <p:cNvPr id="481639" name="Oval 3431"/>
              <p:cNvSpPr>
                <a:spLocks noChangeArrowheads="1"/>
              </p:cNvSpPr>
              <p:nvPr/>
            </p:nvSpPr>
            <p:spPr bwMode="auto">
              <a:xfrm>
                <a:off x="2768" y="3395"/>
                <a:ext cx="22" cy="18"/>
              </a:xfrm>
              <a:prstGeom prst="ellipse">
                <a:avLst/>
              </a:prstGeom>
              <a:solidFill>
                <a:srgbClr val="D9D9D9"/>
              </a:solidFill>
              <a:ln w="9525">
                <a:noFill/>
                <a:round/>
                <a:headEnd/>
                <a:tailEnd/>
              </a:ln>
            </p:spPr>
            <p:txBody>
              <a:bodyPr/>
              <a:lstStyle/>
              <a:p>
                <a:endParaRPr lang="it-IT"/>
              </a:p>
            </p:txBody>
          </p:sp>
          <p:sp>
            <p:nvSpPr>
              <p:cNvPr id="481640" name="Oval 3432"/>
              <p:cNvSpPr>
                <a:spLocks noChangeArrowheads="1"/>
              </p:cNvSpPr>
              <p:nvPr/>
            </p:nvSpPr>
            <p:spPr bwMode="auto">
              <a:xfrm>
                <a:off x="2768" y="3395"/>
                <a:ext cx="20" cy="18"/>
              </a:xfrm>
              <a:prstGeom prst="ellipse">
                <a:avLst/>
              </a:prstGeom>
              <a:solidFill>
                <a:srgbClr val="DADADA"/>
              </a:solidFill>
              <a:ln w="9525">
                <a:noFill/>
                <a:round/>
                <a:headEnd/>
                <a:tailEnd/>
              </a:ln>
            </p:spPr>
            <p:txBody>
              <a:bodyPr/>
              <a:lstStyle/>
              <a:p>
                <a:endParaRPr lang="it-IT"/>
              </a:p>
            </p:txBody>
          </p:sp>
          <p:sp>
            <p:nvSpPr>
              <p:cNvPr id="481641" name="Oval 3433"/>
              <p:cNvSpPr>
                <a:spLocks noChangeArrowheads="1"/>
              </p:cNvSpPr>
              <p:nvPr/>
            </p:nvSpPr>
            <p:spPr bwMode="auto">
              <a:xfrm>
                <a:off x="2770" y="3395"/>
                <a:ext cx="18" cy="18"/>
              </a:xfrm>
              <a:prstGeom prst="ellipse">
                <a:avLst/>
              </a:prstGeom>
              <a:solidFill>
                <a:srgbClr val="DADADA"/>
              </a:solidFill>
              <a:ln w="9525">
                <a:noFill/>
                <a:round/>
                <a:headEnd/>
                <a:tailEnd/>
              </a:ln>
            </p:spPr>
            <p:txBody>
              <a:bodyPr/>
              <a:lstStyle/>
              <a:p>
                <a:endParaRPr lang="it-IT"/>
              </a:p>
            </p:txBody>
          </p:sp>
          <p:sp>
            <p:nvSpPr>
              <p:cNvPr id="481642" name="Oval 3434"/>
              <p:cNvSpPr>
                <a:spLocks noChangeArrowheads="1"/>
              </p:cNvSpPr>
              <p:nvPr/>
            </p:nvSpPr>
            <p:spPr bwMode="auto">
              <a:xfrm>
                <a:off x="2770" y="3397"/>
                <a:ext cx="18" cy="14"/>
              </a:xfrm>
              <a:prstGeom prst="ellipse">
                <a:avLst/>
              </a:prstGeom>
              <a:solidFill>
                <a:srgbClr val="DADADA"/>
              </a:solidFill>
              <a:ln w="9525">
                <a:noFill/>
                <a:round/>
                <a:headEnd/>
                <a:tailEnd/>
              </a:ln>
            </p:spPr>
            <p:txBody>
              <a:bodyPr/>
              <a:lstStyle/>
              <a:p>
                <a:endParaRPr lang="it-IT"/>
              </a:p>
            </p:txBody>
          </p:sp>
          <p:sp>
            <p:nvSpPr>
              <p:cNvPr id="481643" name="Oval 3435"/>
              <p:cNvSpPr>
                <a:spLocks noChangeArrowheads="1"/>
              </p:cNvSpPr>
              <p:nvPr/>
            </p:nvSpPr>
            <p:spPr bwMode="auto">
              <a:xfrm>
                <a:off x="2772" y="3397"/>
                <a:ext cx="14" cy="14"/>
              </a:xfrm>
              <a:prstGeom prst="ellipse">
                <a:avLst/>
              </a:prstGeom>
              <a:solidFill>
                <a:srgbClr val="DBDBDB"/>
              </a:solidFill>
              <a:ln w="9525">
                <a:noFill/>
                <a:round/>
                <a:headEnd/>
                <a:tailEnd/>
              </a:ln>
            </p:spPr>
            <p:txBody>
              <a:bodyPr/>
              <a:lstStyle/>
              <a:p>
                <a:endParaRPr lang="it-IT"/>
              </a:p>
            </p:txBody>
          </p:sp>
          <p:sp>
            <p:nvSpPr>
              <p:cNvPr id="481644" name="Oval 3436"/>
              <p:cNvSpPr>
                <a:spLocks noChangeArrowheads="1"/>
              </p:cNvSpPr>
              <p:nvPr/>
            </p:nvSpPr>
            <p:spPr bwMode="auto">
              <a:xfrm>
                <a:off x="2772" y="3397"/>
                <a:ext cx="14" cy="14"/>
              </a:xfrm>
              <a:prstGeom prst="ellipse">
                <a:avLst/>
              </a:prstGeom>
              <a:solidFill>
                <a:srgbClr val="DBDBDB"/>
              </a:solidFill>
              <a:ln w="9525">
                <a:noFill/>
                <a:round/>
                <a:headEnd/>
                <a:tailEnd/>
              </a:ln>
            </p:spPr>
            <p:txBody>
              <a:bodyPr/>
              <a:lstStyle/>
              <a:p>
                <a:endParaRPr lang="it-IT"/>
              </a:p>
            </p:txBody>
          </p:sp>
          <p:sp>
            <p:nvSpPr>
              <p:cNvPr id="481645" name="Oval 3437"/>
              <p:cNvSpPr>
                <a:spLocks noChangeArrowheads="1"/>
              </p:cNvSpPr>
              <p:nvPr/>
            </p:nvSpPr>
            <p:spPr bwMode="auto">
              <a:xfrm>
                <a:off x="2774" y="3399"/>
                <a:ext cx="10" cy="10"/>
              </a:xfrm>
              <a:prstGeom prst="ellipse">
                <a:avLst/>
              </a:prstGeom>
              <a:solidFill>
                <a:srgbClr val="DBDBDB"/>
              </a:solidFill>
              <a:ln w="9525">
                <a:noFill/>
                <a:round/>
                <a:headEnd/>
                <a:tailEnd/>
              </a:ln>
            </p:spPr>
            <p:txBody>
              <a:bodyPr/>
              <a:lstStyle/>
              <a:p>
                <a:endParaRPr lang="it-IT"/>
              </a:p>
            </p:txBody>
          </p:sp>
          <p:sp>
            <p:nvSpPr>
              <p:cNvPr id="481646" name="Oval 3438"/>
              <p:cNvSpPr>
                <a:spLocks noChangeArrowheads="1"/>
              </p:cNvSpPr>
              <p:nvPr/>
            </p:nvSpPr>
            <p:spPr bwMode="auto">
              <a:xfrm>
                <a:off x="2774" y="3399"/>
                <a:ext cx="10" cy="10"/>
              </a:xfrm>
              <a:prstGeom prst="ellipse">
                <a:avLst/>
              </a:prstGeom>
              <a:solidFill>
                <a:srgbClr val="DBDBDB"/>
              </a:solidFill>
              <a:ln w="9525">
                <a:noFill/>
                <a:round/>
                <a:headEnd/>
                <a:tailEnd/>
              </a:ln>
            </p:spPr>
            <p:txBody>
              <a:bodyPr/>
              <a:lstStyle/>
              <a:p>
                <a:endParaRPr lang="it-IT"/>
              </a:p>
            </p:txBody>
          </p:sp>
          <p:sp>
            <p:nvSpPr>
              <p:cNvPr id="481647" name="Oval 3439"/>
              <p:cNvSpPr>
                <a:spLocks noChangeArrowheads="1"/>
              </p:cNvSpPr>
              <p:nvPr/>
            </p:nvSpPr>
            <p:spPr bwMode="auto">
              <a:xfrm>
                <a:off x="2774" y="3399"/>
                <a:ext cx="8" cy="10"/>
              </a:xfrm>
              <a:prstGeom prst="ellipse">
                <a:avLst/>
              </a:prstGeom>
              <a:solidFill>
                <a:srgbClr val="DCDCDC"/>
              </a:solidFill>
              <a:ln w="9525">
                <a:noFill/>
                <a:round/>
                <a:headEnd/>
                <a:tailEnd/>
              </a:ln>
            </p:spPr>
            <p:txBody>
              <a:bodyPr/>
              <a:lstStyle/>
              <a:p>
                <a:endParaRPr lang="it-IT"/>
              </a:p>
            </p:txBody>
          </p:sp>
          <p:sp>
            <p:nvSpPr>
              <p:cNvPr id="481648" name="Oval 3440"/>
              <p:cNvSpPr>
                <a:spLocks noChangeArrowheads="1"/>
              </p:cNvSpPr>
              <p:nvPr/>
            </p:nvSpPr>
            <p:spPr bwMode="auto">
              <a:xfrm>
                <a:off x="2776" y="3401"/>
                <a:ext cx="6" cy="6"/>
              </a:xfrm>
              <a:prstGeom prst="ellipse">
                <a:avLst/>
              </a:prstGeom>
              <a:solidFill>
                <a:srgbClr val="DCDCDC"/>
              </a:solidFill>
              <a:ln w="9525">
                <a:noFill/>
                <a:round/>
                <a:headEnd/>
                <a:tailEnd/>
              </a:ln>
            </p:spPr>
            <p:txBody>
              <a:bodyPr/>
              <a:lstStyle/>
              <a:p>
                <a:endParaRPr lang="it-IT"/>
              </a:p>
            </p:txBody>
          </p:sp>
          <p:sp>
            <p:nvSpPr>
              <p:cNvPr id="481649" name="Oval 3441"/>
              <p:cNvSpPr>
                <a:spLocks noChangeArrowheads="1"/>
              </p:cNvSpPr>
              <p:nvPr/>
            </p:nvSpPr>
            <p:spPr bwMode="auto">
              <a:xfrm>
                <a:off x="2776" y="3401"/>
                <a:ext cx="6" cy="6"/>
              </a:xfrm>
              <a:prstGeom prst="ellipse">
                <a:avLst/>
              </a:prstGeom>
              <a:solidFill>
                <a:srgbClr val="DCDCDC"/>
              </a:solidFill>
              <a:ln w="9525">
                <a:noFill/>
                <a:round/>
                <a:headEnd/>
                <a:tailEnd/>
              </a:ln>
            </p:spPr>
            <p:txBody>
              <a:bodyPr/>
              <a:lstStyle/>
              <a:p>
                <a:endParaRPr lang="it-IT"/>
              </a:p>
            </p:txBody>
          </p:sp>
          <p:sp>
            <p:nvSpPr>
              <p:cNvPr id="481650" name="Oval 3442"/>
              <p:cNvSpPr>
                <a:spLocks noChangeArrowheads="1"/>
              </p:cNvSpPr>
              <p:nvPr/>
            </p:nvSpPr>
            <p:spPr bwMode="auto">
              <a:xfrm>
                <a:off x="2776" y="3401"/>
                <a:ext cx="4" cy="6"/>
              </a:xfrm>
              <a:prstGeom prst="ellipse">
                <a:avLst/>
              </a:prstGeom>
              <a:solidFill>
                <a:srgbClr val="DCDCDC"/>
              </a:solidFill>
              <a:ln w="9525">
                <a:noFill/>
                <a:round/>
                <a:headEnd/>
                <a:tailEnd/>
              </a:ln>
            </p:spPr>
            <p:txBody>
              <a:bodyPr/>
              <a:lstStyle/>
              <a:p>
                <a:endParaRPr lang="it-IT"/>
              </a:p>
            </p:txBody>
          </p:sp>
        </p:grpSp>
        <p:sp>
          <p:nvSpPr>
            <p:cNvPr id="481651" name="Oval 3443"/>
            <p:cNvSpPr>
              <a:spLocks noChangeArrowheads="1"/>
            </p:cNvSpPr>
            <p:nvPr/>
          </p:nvSpPr>
          <p:spPr bwMode="auto">
            <a:xfrm>
              <a:off x="2675" y="3305"/>
              <a:ext cx="209" cy="197"/>
            </a:xfrm>
            <a:prstGeom prst="ellipse">
              <a:avLst/>
            </a:prstGeom>
            <a:noFill/>
            <a:ln w="3175">
              <a:solidFill>
                <a:srgbClr val="000000"/>
              </a:solidFill>
              <a:round/>
              <a:headEnd/>
              <a:tailEnd/>
            </a:ln>
          </p:spPr>
          <p:txBody>
            <a:bodyPr/>
            <a:lstStyle/>
            <a:p>
              <a:endParaRPr lang="it-IT"/>
            </a:p>
          </p:txBody>
        </p:sp>
      </p:grpSp>
      <p:grpSp>
        <p:nvGrpSpPr>
          <p:cNvPr id="481652" name="Group 3444"/>
          <p:cNvGrpSpPr>
            <a:grpSpLocks/>
          </p:cNvGrpSpPr>
          <p:nvPr/>
        </p:nvGrpSpPr>
        <p:grpSpPr bwMode="auto">
          <a:xfrm>
            <a:off x="3711575" y="5184775"/>
            <a:ext cx="331788" cy="312738"/>
            <a:chOff x="3080" y="3305"/>
            <a:chExt cx="209" cy="197"/>
          </a:xfrm>
        </p:grpSpPr>
        <p:grpSp>
          <p:nvGrpSpPr>
            <p:cNvPr id="481653" name="Group 3445"/>
            <p:cNvGrpSpPr>
              <a:grpSpLocks/>
            </p:cNvGrpSpPr>
            <p:nvPr/>
          </p:nvGrpSpPr>
          <p:grpSpPr bwMode="auto">
            <a:xfrm>
              <a:off x="3080" y="3305"/>
              <a:ext cx="209" cy="197"/>
              <a:chOff x="3080" y="3305"/>
              <a:chExt cx="209" cy="197"/>
            </a:xfrm>
          </p:grpSpPr>
          <p:sp>
            <p:nvSpPr>
              <p:cNvPr id="481654" name="Oval 3446"/>
              <p:cNvSpPr>
                <a:spLocks noChangeArrowheads="1"/>
              </p:cNvSpPr>
              <p:nvPr/>
            </p:nvSpPr>
            <p:spPr bwMode="auto">
              <a:xfrm>
                <a:off x="3080" y="3305"/>
                <a:ext cx="209" cy="197"/>
              </a:xfrm>
              <a:prstGeom prst="ellipse">
                <a:avLst/>
              </a:prstGeom>
              <a:solidFill>
                <a:srgbClr val="000000"/>
              </a:solidFill>
              <a:ln w="9525">
                <a:noFill/>
                <a:round/>
                <a:headEnd/>
                <a:tailEnd/>
              </a:ln>
            </p:spPr>
            <p:txBody>
              <a:bodyPr/>
              <a:lstStyle/>
              <a:p>
                <a:endParaRPr lang="it-IT"/>
              </a:p>
            </p:txBody>
          </p:sp>
          <p:sp>
            <p:nvSpPr>
              <p:cNvPr id="481655" name="Oval 3447"/>
              <p:cNvSpPr>
                <a:spLocks noChangeArrowheads="1"/>
              </p:cNvSpPr>
              <p:nvPr/>
            </p:nvSpPr>
            <p:spPr bwMode="auto">
              <a:xfrm>
                <a:off x="3082" y="3307"/>
                <a:ext cx="205" cy="193"/>
              </a:xfrm>
              <a:prstGeom prst="ellipse">
                <a:avLst/>
              </a:prstGeom>
              <a:solidFill>
                <a:srgbClr val="090909"/>
              </a:solidFill>
              <a:ln w="9525">
                <a:noFill/>
                <a:round/>
                <a:headEnd/>
                <a:tailEnd/>
              </a:ln>
            </p:spPr>
            <p:txBody>
              <a:bodyPr/>
              <a:lstStyle/>
              <a:p>
                <a:endParaRPr lang="it-IT"/>
              </a:p>
            </p:txBody>
          </p:sp>
          <p:sp>
            <p:nvSpPr>
              <p:cNvPr id="481656" name="Oval 3448"/>
              <p:cNvSpPr>
                <a:spLocks noChangeArrowheads="1"/>
              </p:cNvSpPr>
              <p:nvPr/>
            </p:nvSpPr>
            <p:spPr bwMode="auto">
              <a:xfrm>
                <a:off x="3082" y="3307"/>
                <a:ext cx="205" cy="193"/>
              </a:xfrm>
              <a:prstGeom prst="ellipse">
                <a:avLst/>
              </a:prstGeom>
              <a:solidFill>
                <a:srgbClr val="0D0D0D"/>
              </a:solidFill>
              <a:ln w="9525">
                <a:noFill/>
                <a:round/>
                <a:headEnd/>
                <a:tailEnd/>
              </a:ln>
            </p:spPr>
            <p:txBody>
              <a:bodyPr/>
              <a:lstStyle/>
              <a:p>
                <a:endParaRPr lang="it-IT"/>
              </a:p>
            </p:txBody>
          </p:sp>
          <p:sp>
            <p:nvSpPr>
              <p:cNvPr id="481657" name="Oval 3449"/>
              <p:cNvSpPr>
                <a:spLocks noChangeArrowheads="1"/>
              </p:cNvSpPr>
              <p:nvPr/>
            </p:nvSpPr>
            <p:spPr bwMode="auto">
              <a:xfrm>
                <a:off x="3082" y="3307"/>
                <a:ext cx="203" cy="193"/>
              </a:xfrm>
              <a:prstGeom prst="ellipse">
                <a:avLst/>
              </a:prstGeom>
              <a:solidFill>
                <a:srgbClr val="101010"/>
              </a:solidFill>
              <a:ln w="9525">
                <a:noFill/>
                <a:round/>
                <a:headEnd/>
                <a:tailEnd/>
              </a:ln>
            </p:spPr>
            <p:txBody>
              <a:bodyPr/>
              <a:lstStyle/>
              <a:p>
                <a:endParaRPr lang="it-IT"/>
              </a:p>
            </p:txBody>
          </p:sp>
          <p:sp>
            <p:nvSpPr>
              <p:cNvPr id="481658" name="Oval 3450"/>
              <p:cNvSpPr>
                <a:spLocks noChangeArrowheads="1"/>
              </p:cNvSpPr>
              <p:nvPr/>
            </p:nvSpPr>
            <p:spPr bwMode="auto">
              <a:xfrm>
                <a:off x="3084" y="3309"/>
                <a:ext cx="201" cy="189"/>
              </a:xfrm>
              <a:prstGeom prst="ellipse">
                <a:avLst/>
              </a:prstGeom>
              <a:solidFill>
                <a:srgbClr val="131313"/>
              </a:solidFill>
              <a:ln w="9525">
                <a:noFill/>
                <a:round/>
                <a:headEnd/>
                <a:tailEnd/>
              </a:ln>
            </p:spPr>
            <p:txBody>
              <a:bodyPr/>
              <a:lstStyle/>
              <a:p>
                <a:endParaRPr lang="it-IT"/>
              </a:p>
            </p:txBody>
          </p:sp>
          <p:sp>
            <p:nvSpPr>
              <p:cNvPr id="481659" name="Oval 3451"/>
              <p:cNvSpPr>
                <a:spLocks noChangeArrowheads="1"/>
              </p:cNvSpPr>
              <p:nvPr/>
            </p:nvSpPr>
            <p:spPr bwMode="auto">
              <a:xfrm>
                <a:off x="3084" y="3309"/>
                <a:ext cx="201" cy="189"/>
              </a:xfrm>
              <a:prstGeom prst="ellipse">
                <a:avLst/>
              </a:prstGeom>
              <a:solidFill>
                <a:srgbClr val="161616"/>
              </a:solidFill>
              <a:ln w="9525">
                <a:noFill/>
                <a:round/>
                <a:headEnd/>
                <a:tailEnd/>
              </a:ln>
            </p:spPr>
            <p:txBody>
              <a:bodyPr/>
              <a:lstStyle/>
              <a:p>
                <a:endParaRPr lang="it-IT"/>
              </a:p>
            </p:txBody>
          </p:sp>
          <p:sp>
            <p:nvSpPr>
              <p:cNvPr id="481660" name="Oval 3452"/>
              <p:cNvSpPr>
                <a:spLocks noChangeArrowheads="1"/>
              </p:cNvSpPr>
              <p:nvPr/>
            </p:nvSpPr>
            <p:spPr bwMode="auto">
              <a:xfrm>
                <a:off x="3086" y="3311"/>
                <a:ext cx="197" cy="185"/>
              </a:xfrm>
              <a:prstGeom prst="ellipse">
                <a:avLst/>
              </a:prstGeom>
              <a:solidFill>
                <a:srgbClr val="191919"/>
              </a:solidFill>
              <a:ln w="9525">
                <a:noFill/>
                <a:round/>
                <a:headEnd/>
                <a:tailEnd/>
              </a:ln>
            </p:spPr>
            <p:txBody>
              <a:bodyPr/>
              <a:lstStyle/>
              <a:p>
                <a:endParaRPr lang="it-IT"/>
              </a:p>
            </p:txBody>
          </p:sp>
          <p:sp>
            <p:nvSpPr>
              <p:cNvPr id="481661" name="Oval 3453"/>
              <p:cNvSpPr>
                <a:spLocks noChangeArrowheads="1"/>
              </p:cNvSpPr>
              <p:nvPr/>
            </p:nvSpPr>
            <p:spPr bwMode="auto">
              <a:xfrm>
                <a:off x="3086" y="3311"/>
                <a:ext cx="197" cy="185"/>
              </a:xfrm>
              <a:prstGeom prst="ellipse">
                <a:avLst/>
              </a:prstGeom>
              <a:solidFill>
                <a:srgbClr val="1B1B1B"/>
              </a:solidFill>
              <a:ln w="9525">
                <a:noFill/>
                <a:round/>
                <a:headEnd/>
                <a:tailEnd/>
              </a:ln>
            </p:spPr>
            <p:txBody>
              <a:bodyPr/>
              <a:lstStyle/>
              <a:p>
                <a:endParaRPr lang="it-IT"/>
              </a:p>
            </p:txBody>
          </p:sp>
          <p:sp>
            <p:nvSpPr>
              <p:cNvPr id="481662" name="Oval 3454"/>
              <p:cNvSpPr>
                <a:spLocks noChangeArrowheads="1"/>
              </p:cNvSpPr>
              <p:nvPr/>
            </p:nvSpPr>
            <p:spPr bwMode="auto">
              <a:xfrm>
                <a:off x="3086" y="3311"/>
                <a:ext cx="197" cy="185"/>
              </a:xfrm>
              <a:prstGeom prst="ellipse">
                <a:avLst/>
              </a:prstGeom>
              <a:solidFill>
                <a:srgbClr val="1D1D1D"/>
              </a:solidFill>
              <a:ln w="9525">
                <a:noFill/>
                <a:round/>
                <a:headEnd/>
                <a:tailEnd/>
              </a:ln>
            </p:spPr>
            <p:txBody>
              <a:bodyPr/>
              <a:lstStyle/>
              <a:p>
                <a:endParaRPr lang="it-IT"/>
              </a:p>
            </p:txBody>
          </p:sp>
          <p:sp>
            <p:nvSpPr>
              <p:cNvPr id="481663" name="Oval 3455"/>
              <p:cNvSpPr>
                <a:spLocks noChangeArrowheads="1"/>
              </p:cNvSpPr>
              <p:nvPr/>
            </p:nvSpPr>
            <p:spPr bwMode="auto">
              <a:xfrm>
                <a:off x="3088" y="3313"/>
                <a:ext cx="193" cy="181"/>
              </a:xfrm>
              <a:prstGeom prst="ellipse">
                <a:avLst/>
              </a:prstGeom>
              <a:solidFill>
                <a:srgbClr val="202020"/>
              </a:solidFill>
              <a:ln w="9525">
                <a:noFill/>
                <a:round/>
                <a:headEnd/>
                <a:tailEnd/>
              </a:ln>
            </p:spPr>
            <p:txBody>
              <a:bodyPr/>
              <a:lstStyle/>
              <a:p>
                <a:endParaRPr lang="it-IT"/>
              </a:p>
            </p:txBody>
          </p:sp>
          <p:sp>
            <p:nvSpPr>
              <p:cNvPr id="481664" name="Oval 3456"/>
              <p:cNvSpPr>
                <a:spLocks noChangeArrowheads="1"/>
              </p:cNvSpPr>
              <p:nvPr/>
            </p:nvSpPr>
            <p:spPr bwMode="auto">
              <a:xfrm>
                <a:off x="3088" y="3313"/>
                <a:ext cx="193" cy="181"/>
              </a:xfrm>
              <a:prstGeom prst="ellipse">
                <a:avLst/>
              </a:prstGeom>
              <a:solidFill>
                <a:srgbClr val="222222"/>
              </a:solidFill>
              <a:ln w="9525">
                <a:noFill/>
                <a:round/>
                <a:headEnd/>
                <a:tailEnd/>
              </a:ln>
            </p:spPr>
            <p:txBody>
              <a:bodyPr/>
              <a:lstStyle/>
              <a:p>
                <a:endParaRPr lang="it-IT"/>
              </a:p>
            </p:txBody>
          </p:sp>
          <p:sp>
            <p:nvSpPr>
              <p:cNvPr id="481665" name="Oval 3457"/>
              <p:cNvSpPr>
                <a:spLocks noChangeArrowheads="1"/>
              </p:cNvSpPr>
              <p:nvPr/>
            </p:nvSpPr>
            <p:spPr bwMode="auto">
              <a:xfrm>
                <a:off x="3091" y="3313"/>
                <a:ext cx="188" cy="181"/>
              </a:xfrm>
              <a:prstGeom prst="ellipse">
                <a:avLst/>
              </a:prstGeom>
              <a:solidFill>
                <a:srgbClr val="242424"/>
              </a:solidFill>
              <a:ln w="9525">
                <a:noFill/>
                <a:round/>
                <a:headEnd/>
                <a:tailEnd/>
              </a:ln>
            </p:spPr>
            <p:txBody>
              <a:bodyPr/>
              <a:lstStyle/>
              <a:p>
                <a:endParaRPr lang="it-IT"/>
              </a:p>
            </p:txBody>
          </p:sp>
          <p:sp>
            <p:nvSpPr>
              <p:cNvPr id="481666" name="Oval 3458"/>
              <p:cNvSpPr>
                <a:spLocks noChangeArrowheads="1"/>
              </p:cNvSpPr>
              <p:nvPr/>
            </p:nvSpPr>
            <p:spPr bwMode="auto">
              <a:xfrm>
                <a:off x="3091" y="3315"/>
                <a:ext cx="188" cy="177"/>
              </a:xfrm>
              <a:prstGeom prst="ellipse">
                <a:avLst/>
              </a:prstGeom>
              <a:solidFill>
                <a:srgbClr val="262626"/>
              </a:solidFill>
              <a:ln w="9525">
                <a:noFill/>
                <a:round/>
                <a:headEnd/>
                <a:tailEnd/>
              </a:ln>
            </p:spPr>
            <p:txBody>
              <a:bodyPr/>
              <a:lstStyle/>
              <a:p>
                <a:endParaRPr lang="it-IT"/>
              </a:p>
            </p:txBody>
          </p:sp>
          <p:sp>
            <p:nvSpPr>
              <p:cNvPr id="481667" name="Oval 3459"/>
              <p:cNvSpPr>
                <a:spLocks noChangeArrowheads="1"/>
              </p:cNvSpPr>
              <p:nvPr/>
            </p:nvSpPr>
            <p:spPr bwMode="auto">
              <a:xfrm>
                <a:off x="3091" y="3315"/>
                <a:ext cx="186" cy="177"/>
              </a:xfrm>
              <a:prstGeom prst="ellipse">
                <a:avLst/>
              </a:prstGeom>
              <a:solidFill>
                <a:srgbClr val="292929"/>
              </a:solidFill>
              <a:ln w="9525">
                <a:noFill/>
                <a:round/>
                <a:headEnd/>
                <a:tailEnd/>
              </a:ln>
            </p:spPr>
            <p:txBody>
              <a:bodyPr/>
              <a:lstStyle/>
              <a:p>
                <a:endParaRPr lang="it-IT"/>
              </a:p>
            </p:txBody>
          </p:sp>
          <p:sp>
            <p:nvSpPr>
              <p:cNvPr id="481668" name="Oval 3460"/>
              <p:cNvSpPr>
                <a:spLocks noChangeArrowheads="1"/>
              </p:cNvSpPr>
              <p:nvPr/>
            </p:nvSpPr>
            <p:spPr bwMode="auto">
              <a:xfrm>
                <a:off x="3093" y="3317"/>
                <a:ext cx="184" cy="173"/>
              </a:xfrm>
              <a:prstGeom prst="ellipse">
                <a:avLst/>
              </a:prstGeom>
              <a:solidFill>
                <a:srgbClr val="2B2B2B"/>
              </a:solidFill>
              <a:ln w="9525">
                <a:noFill/>
                <a:round/>
                <a:headEnd/>
                <a:tailEnd/>
              </a:ln>
            </p:spPr>
            <p:txBody>
              <a:bodyPr/>
              <a:lstStyle/>
              <a:p>
                <a:endParaRPr lang="it-IT"/>
              </a:p>
            </p:txBody>
          </p:sp>
          <p:sp>
            <p:nvSpPr>
              <p:cNvPr id="481669" name="Oval 3461"/>
              <p:cNvSpPr>
                <a:spLocks noChangeArrowheads="1"/>
              </p:cNvSpPr>
              <p:nvPr/>
            </p:nvSpPr>
            <p:spPr bwMode="auto">
              <a:xfrm>
                <a:off x="3093" y="3317"/>
                <a:ext cx="184" cy="173"/>
              </a:xfrm>
              <a:prstGeom prst="ellipse">
                <a:avLst/>
              </a:prstGeom>
              <a:solidFill>
                <a:srgbClr val="2D2D2D"/>
              </a:solidFill>
              <a:ln w="9525">
                <a:noFill/>
                <a:round/>
                <a:headEnd/>
                <a:tailEnd/>
              </a:ln>
            </p:spPr>
            <p:txBody>
              <a:bodyPr/>
              <a:lstStyle/>
              <a:p>
                <a:endParaRPr lang="it-IT"/>
              </a:p>
            </p:txBody>
          </p:sp>
          <p:sp>
            <p:nvSpPr>
              <p:cNvPr id="481670" name="Oval 3462"/>
              <p:cNvSpPr>
                <a:spLocks noChangeArrowheads="1"/>
              </p:cNvSpPr>
              <p:nvPr/>
            </p:nvSpPr>
            <p:spPr bwMode="auto">
              <a:xfrm>
                <a:off x="3095" y="3317"/>
                <a:ext cx="180" cy="173"/>
              </a:xfrm>
              <a:prstGeom prst="ellipse">
                <a:avLst/>
              </a:prstGeom>
              <a:solidFill>
                <a:srgbClr val="2F2F2F"/>
              </a:solidFill>
              <a:ln w="9525">
                <a:noFill/>
                <a:round/>
                <a:headEnd/>
                <a:tailEnd/>
              </a:ln>
            </p:spPr>
            <p:txBody>
              <a:bodyPr/>
              <a:lstStyle/>
              <a:p>
                <a:endParaRPr lang="it-IT"/>
              </a:p>
            </p:txBody>
          </p:sp>
          <p:sp>
            <p:nvSpPr>
              <p:cNvPr id="481671" name="Oval 3463"/>
              <p:cNvSpPr>
                <a:spLocks noChangeArrowheads="1"/>
              </p:cNvSpPr>
              <p:nvPr/>
            </p:nvSpPr>
            <p:spPr bwMode="auto">
              <a:xfrm>
                <a:off x="3095" y="3319"/>
                <a:ext cx="180" cy="169"/>
              </a:xfrm>
              <a:prstGeom prst="ellipse">
                <a:avLst/>
              </a:prstGeom>
              <a:solidFill>
                <a:srgbClr val="313131"/>
              </a:solidFill>
              <a:ln w="9525">
                <a:noFill/>
                <a:round/>
                <a:headEnd/>
                <a:tailEnd/>
              </a:ln>
            </p:spPr>
            <p:txBody>
              <a:bodyPr/>
              <a:lstStyle/>
              <a:p>
                <a:endParaRPr lang="it-IT"/>
              </a:p>
            </p:txBody>
          </p:sp>
          <p:sp>
            <p:nvSpPr>
              <p:cNvPr id="481672" name="Oval 3464"/>
              <p:cNvSpPr>
                <a:spLocks noChangeArrowheads="1"/>
              </p:cNvSpPr>
              <p:nvPr/>
            </p:nvSpPr>
            <p:spPr bwMode="auto">
              <a:xfrm>
                <a:off x="3095" y="3319"/>
                <a:ext cx="178" cy="169"/>
              </a:xfrm>
              <a:prstGeom prst="ellipse">
                <a:avLst/>
              </a:prstGeom>
              <a:solidFill>
                <a:srgbClr val="333333"/>
              </a:solidFill>
              <a:ln w="9525">
                <a:noFill/>
                <a:round/>
                <a:headEnd/>
                <a:tailEnd/>
              </a:ln>
            </p:spPr>
            <p:txBody>
              <a:bodyPr/>
              <a:lstStyle/>
              <a:p>
                <a:endParaRPr lang="it-IT"/>
              </a:p>
            </p:txBody>
          </p:sp>
          <p:sp>
            <p:nvSpPr>
              <p:cNvPr id="481673" name="Oval 3465"/>
              <p:cNvSpPr>
                <a:spLocks noChangeArrowheads="1"/>
              </p:cNvSpPr>
              <p:nvPr/>
            </p:nvSpPr>
            <p:spPr bwMode="auto">
              <a:xfrm>
                <a:off x="3097" y="3319"/>
                <a:ext cx="176" cy="169"/>
              </a:xfrm>
              <a:prstGeom prst="ellipse">
                <a:avLst/>
              </a:prstGeom>
              <a:solidFill>
                <a:srgbClr val="363636"/>
              </a:solidFill>
              <a:ln w="9525">
                <a:noFill/>
                <a:round/>
                <a:headEnd/>
                <a:tailEnd/>
              </a:ln>
            </p:spPr>
            <p:txBody>
              <a:bodyPr/>
              <a:lstStyle/>
              <a:p>
                <a:endParaRPr lang="it-IT"/>
              </a:p>
            </p:txBody>
          </p:sp>
          <p:sp>
            <p:nvSpPr>
              <p:cNvPr id="481674" name="Oval 3466"/>
              <p:cNvSpPr>
                <a:spLocks noChangeArrowheads="1"/>
              </p:cNvSpPr>
              <p:nvPr/>
            </p:nvSpPr>
            <p:spPr bwMode="auto">
              <a:xfrm>
                <a:off x="3097" y="3321"/>
                <a:ext cx="176" cy="165"/>
              </a:xfrm>
              <a:prstGeom prst="ellipse">
                <a:avLst/>
              </a:prstGeom>
              <a:solidFill>
                <a:srgbClr val="383838"/>
              </a:solidFill>
              <a:ln w="9525">
                <a:noFill/>
                <a:round/>
                <a:headEnd/>
                <a:tailEnd/>
              </a:ln>
            </p:spPr>
            <p:txBody>
              <a:bodyPr/>
              <a:lstStyle/>
              <a:p>
                <a:endParaRPr lang="it-IT"/>
              </a:p>
            </p:txBody>
          </p:sp>
          <p:sp>
            <p:nvSpPr>
              <p:cNvPr id="481675" name="Oval 3467"/>
              <p:cNvSpPr>
                <a:spLocks noChangeArrowheads="1"/>
              </p:cNvSpPr>
              <p:nvPr/>
            </p:nvSpPr>
            <p:spPr bwMode="auto">
              <a:xfrm>
                <a:off x="3099" y="3321"/>
                <a:ext cx="172" cy="165"/>
              </a:xfrm>
              <a:prstGeom prst="ellipse">
                <a:avLst/>
              </a:prstGeom>
              <a:solidFill>
                <a:srgbClr val="3A3A3A"/>
              </a:solidFill>
              <a:ln w="9525">
                <a:noFill/>
                <a:round/>
                <a:headEnd/>
                <a:tailEnd/>
              </a:ln>
            </p:spPr>
            <p:txBody>
              <a:bodyPr/>
              <a:lstStyle/>
              <a:p>
                <a:endParaRPr lang="it-IT"/>
              </a:p>
            </p:txBody>
          </p:sp>
          <p:sp>
            <p:nvSpPr>
              <p:cNvPr id="481676" name="Oval 3468"/>
              <p:cNvSpPr>
                <a:spLocks noChangeArrowheads="1"/>
              </p:cNvSpPr>
              <p:nvPr/>
            </p:nvSpPr>
            <p:spPr bwMode="auto">
              <a:xfrm>
                <a:off x="3099" y="3323"/>
                <a:ext cx="172" cy="161"/>
              </a:xfrm>
              <a:prstGeom prst="ellipse">
                <a:avLst/>
              </a:prstGeom>
              <a:solidFill>
                <a:srgbClr val="3C3C3C"/>
              </a:solidFill>
              <a:ln w="9525">
                <a:noFill/>
                <a:round/>
                <a:headEnd/>
                <a:tailEnd/>
              </a:ln>
            </p:spPr>
            <p:txBody>
              <a:bodyPr/>
              <a:lstStyle/>
              <a:p>
                <a:endParaRPr lang="it-IT"/>
              </a:p>
            </p:txBody>
          </p:sp>
          <p:sp>
            <p:nvSpPr>
              <p:cNvPr id="481677" name="Oval 3469"/>
              <p:cNvSpPr>
                <a:spLocks noChangeArrowheads="1"/>
              </p:cNvSpPr>
              <p:nvPr/>
            </p:nvSpPr>
            <p:spPr bwMode="auto">
              <a:xfrm>
                <a:off x="3099" y="3323"/>
                <a:ext cx="170" cy="161"/>
              </a:xfrm>
              <a:prstGeom prst="ellipse">
                <a:avLst/>
              </a:prstGeom>
              <a:solidFill>
                <a:srgbClr val="3F3F3F"/>
              </a:solidFill>
              <a:ln w="9525">
                <a:noFill/>
                <a:round/>
                <a:headEnd/>
                <a:tailEnd/>
              </a:ln>
            </p:spPr>
            <p:txBody>
              <a:bodyPr/>
              <a:lstStyle/>
              <a:p>
                <a:endParaRPr lang="it-IT"/>
              </a:p>
            </p:txBody>
          </p:sp>
          <p:sp>
            <p:nvSpPr>
              <p:cNvPr id="481678" name="Oval 3470"/>
              <p:cNvSpPr>
                <a:spLocks noChangeArrowheads="1"/>
              </p:cNvSpPr>
              <p:nvPr/>
            </p:nvSpPr>
            <p:spPr bwMode="auto">
              <a:xfrm>
                <a:off x="3101" y="3323"/>
                <a:ext cx="168" cy="161"/>
              </a:xfrm>
              <a:prstGeom prst="ellipse">
                <a:avLst/>
              </a:prstGeom>
              <a:solidFill>
                <a:srgbClr val="414141"/>
              </a:solidFill>
              <a:ln w="9525">
                <a:noFill/>
                <a:round/>
                <a:headEnd/>
                <a:tailEnd/>
              </a:ln>
            </p:spPr>
            <p:txBody>
              <a:bodyPr/>
              <a:lstStyle/>
              <a:p>
                <a:endParaRPr lang="it-IT"/>
              </a:p>
            </p:txBody>
          </p:sp>
          <p:sp>
            <p:nvSpPr>
              <p:cNvPr id="481679" name="Oval 3471"/>
              <p:cNvSpPr>
                <a:spLocks noChangeArrowheads="1"/>
              </p:cNvSpPr>
              <p:nvPr/>
            </p:nvSpPr>
            <p:spPr bwMode="auto">
              <a:xfrm>
                <a:off x="3101" y="3325"/>
                <a:ext cx="168" cy="157"/>
              </a:xfrm>
              <a:prstGeom prst="ellipse">
                <a:avLst/>
              </a:prstGeom>
              <a:solidFill>
                <a:srgbClr val="434343"/>
              </a:solidFill>
              <a:ln w="9525">
                <a:noFill/>
                <a:round/>
                <a:headEnd/>
                <a:tailEnd/>
              </a:ln>
            </p:spPr>
            <p:txBody>
              <a:bodyPr/>
              <a:lstStyle/>
              <a:p>
                <a:endParaRPr lang="it-IT"/>
              </a:p>
            </p:txBody>
          </p:sp>
          <p:sp>
            <p:nvSpPr>
              <p:cNvPr id="481680" name="Oval 3472"/>
              <p:cNvSpPr>
                <a:spLocks noChangeArrowheads="1"/>
              </p:cNvSpPr>
              <p:nvPr/>
            </p:nvSpPr>
            <p:spPr bwMode="auto">
              <a:xfrm>
                <a:off x="3103" y="3325"/>
                <a:ext cx="164" cy="157"/>
              </a:xfrm>
              <a:prstGeom prst="ellipse">
                <a:avLst/>
              </a:prstGeom>
              <a:solidFill>
                <a:srgbClr val="454545"/>
              </a:solidFill>
              <a:ln w="9525">
                <a:noFill/>
                <a:round/>
                <a:headEnd/>
                <a:tailEnd/>
              </a:ln>
            </p:spPr>
            <p:txBody>
              <a:bodyPr/>
              <a:lstStyle/>
              <a:p>
                <a:endParaRPr lang="it-IT"/>
              </a:p>
            </p:txBody>
          </p:sp>
          <p:sp>
            <p:nvSpPr>
              <p:cNvPr id="481681" name="Oval 3473"/>
              <p:cNvSpPr>
                <a:spLocks noChangeArrowheads="1"/>
              </p:cNvSpPr>
              <p:nvPr/>
            </p:nvSpPr>
            <p:spPr bwMode="auto">
              <a:xfrm>
                <a:off x="3103" y="3325"/>
                <a:ext cx="164" cy="157"/>
              </a:xfrm>
              <a:prstGeom prst="ellipse">
                <a:avLst/>
              </a:prstGeom>
              <a:solidFill>
                <a:srgbClr val="484848"/>
              </a:solidFill>
              <a:ln w="9525">
                <a:noFill/>
                <a:round/>
                <a:headEnd/>
                <a:tailEnd/>
              </a:ln>
            </p:spPr>
            <p:txBody>
              <a:bodyPr/>
              <a:lstStyle/>
              <a:p>
                <a:endParaRPr lang="it-IT"/>
              </a:p>
            </p:txBody>
          </p:sp>
          <p:sp>
            <p:nvSpPr>
              <p:cNvPr id="481682" name="Oval 3474"/>
              <p:cNvSpPr>
                <a:spLocks noChangeArrowheads="1"/>
              </p:cNvSpPr>
              <p:nvPr/>
            </p:nvSpPr>
            <p:spPr bwMode="auto">
              <a:xfrm>
                <a:off x="3103" y="3328"/>
                <a:ext cx="164" cy="152"/>
              </a:xfrm>
              <a:prstGeom prst="ellipse">
                <a:avLst/>
              </a:prstGeom>
              <a:solidFill>
                <a:srgbClr val="4A4A4A"/>
              </a:solidFill>
              <a:ln w="9525">
                <a:noFill/>
                <a:round/>
                <a:headEnd/>
                <a:tailEnd/>
              </a:ln>
            </p:spPr>
            <p:txBody>
              <a:bodyPr/>
              <a:lstStyle/>
              <a:p>
                <a:endParaRPr lang="it-IT"/>
              </a:p>
            </p:txBody>
          </p:sp>
          <p:sp>
            <p:nvSpPr>
              <p:cNvPr id="481683" name="Oval 3475"/>
              <p:cNvSpPr>
                <a:spLocks noChangeArrowheads="1"/>
              </p:cNvSpPr>
              <p:nvPr/>
            </p:nvSpPr>
            <p:spPr bwMode="auto">
              <a:xfrm>
                <a:off x="3105" y="3328"/>
                <a:ext cx="160" cy="152"/>
              </a:xfrm>
              <a:prstGeom prst="ellipse">
                <a:avLst/>
              </a:prstGeom>
              <a:solidFill>
                <a:srgbClr val="4C4C4C"/>
              </a:solidFill>
              <a:ln w="9525">
                <a:noFill/>
                <a:round/>
                <a:headEnd/>
                <a:tailEnd/>
              </a:ln>
            </p:spPr>
            <p:txBody>
              <a:bodyPr/>
              <a:lstStyle/>
              <a:p>
                <a:endParaRPr lang="it-IT"/>
              </a:p>
            </p:txBody>
          </p:sp>
          <p:sp>
            <p:nvSpPr>
              <p:cNvPr id="481684" name="Oval 3476"/>
              <p:cNvSpPr>
                <a:spLocks noChangeArrowheads="1"/>
              </p:cNvSpPr>
              <p:nvPr/>
            </p:nvSpPr>
            <p:spPr bwMode="auto">
              <a:xfrm>
                <a:off x="3105" y="3328"/>
                <a:ext cx="160" cy="152"/>
              </a:xfrm>
              <a:prstGeom prst="ellipse">
                <a:avLst/>
              </a:prstGeom>
              <a:solidFill>
                <a:srgbClr val="4F4F4F"/>
              </a:solidFill>
              <a:ln w="9525">
                <a:noFill/>
                <a:round/>
                <a:headEnd/>
                <a:tailEnd/>
              </a:ln>
            </p:spPr>
            <p:txBody>
              <a:bodyPr/>
              <a:lstStyle/>
              <a:p>
                <a:endParaRPr lang="it-IT"/>
              </a:p>
            </p:txBody>
          </p:sp>
          <p:sp>
            <p:nvSpPr>
              <p:cNvPr id="481685" name="Oval 3477"/>
              <p:cNvSpPr>
                <a:spLocks noChangeArrowheads="1"/>
              </p:cNvSpPr>
              <p:nvPr/>
            </p:nvSpPr>
            <p:spPr bwMode="auto">
              <a:xfrm>
                <a:off x="3105" y="3330"/>
                <a:ext cx="158" cy="148"/>
              </a:xfrm>
              <a:prstGeom prst="ellipse">
                <a:avLst/>
              </a:prstGeom>
              <a:solidFill>
                <a:srgbClr val="515151"/>
              </a:solidFill>
              <a:ln w="9525">
                <a:noFill/>
                <a:round/>
                <a:headEnd/>
                <a:tailEnd/>
              </a:ln>
            </p:spPr>
            <p:txBody>
              <a:bodyPr/>
              <a:lstStyle/>
              <a:p>
                <a:endParaRPr lang="it-IT"/>
              </a:p>
            </p:txBody>
          </p:sp>
          <p:sp>
            <p:nvSpPr>
              <p:cNvPr id="481686" name="Oval 3478"/>
              <p:cNvSpPr>
                <a:spLocks noChangeArrowheads="1"/>
              </p:cNvSpPr>
              <p:nvPr/>
            </p:nvSpPr>
            <p:spPr bwMode="auto">
              <a:xfrm>
                <a:off x="3107" y="3330"/>
                <a:ext cx="156" cy="148"/>
              </a:xfrm>
              <a:prstGeom prst="ellipse">
                <a:avLst/>
              </a:prstGeom>
              <a:solidFill>
                <a:srgbClr val="535353"/>
              </a:solidFill>
              <a:ln w="9525">
                <a:noFill/>
                <a:round/>
                <a:headEnd/>
                <a:tailEnd/>
              </a:ln>
            </p:spPr>
            <p:txBody>
              <a:bodyPr/>
              <a:lstStyle/>
              <a:p>
                <a:endParaRPr lang="it-IT"/>
              </a:p>
            </p:txBody>
          </p:sp>
          <p:sp>
            <p:nvSpPr>
              <p:cNvPr id="481687" name="Oval 3479"/>
              <p:cNvSpPr>
                <a:spLocks noChangeArrowheads="1"/>
              </p:cNvSpPr>
              <p:nvPr/>
            </p:nvSpPr>
            <p:spPr bwMode="auto">
              <a:xfrm>
                <a:off x="3107" y="3332"/>
                <a:ext cx="156" cy="144"/>
              </a:xfrm>
              <a:prstGeom prst="ellipse">
                <a:avLst/>
              </a:prstGeom>
              <a:solidFill>
                <a:srgbClr val="565656"/>
              </a:solidFill>
              <a:ln w="9525">
                <a:noFill/>
                <a:round/>
                <a:headEnd/>
                <a:tailEnd/>
              </a:ln>
            </p:spPr>
            <p:txBody>
              <a:bodyPr/>
              <a:lstStyle/>
              <a:p>
                <a:endParaRPr lang="it-IT"/>
              </a:p>
            </p:txBody>
          </p:sp>
          <p:sp>
            <p:nvSpPr>
              <p:cNvPr id="481688" name="Oval 3480"/>
              <p:cNvSpPr>
                <a:spLocks noChangeArrowheads="1"/>
              </p:cNvSpPr>
              <p:nvPr/>
            </p:nvSpPr>
            <p:spPr bwMode="auto">
              <a:xfrm>
                <a:off x="3109" y="3332"/>
                <a:ext cx="152" cy="144"/>
              </a:xfrm>
              <a:prstGeom prst="ellipse">
                <a:avLst/>
              </a:prstGeom>
              <a:solidFill>
                <a:srgbClr val="585858"/>
              </a:solidFill>
              <a:ln w="9525">
                <a:noFill/>
                <a:round/>
                <a:headEnd/>
                <a:tailEnd/>
              </a:ln>
            </p:spPr>
            <p:txBody>
              <a:bodyPr/>
              <a:lstStyle/>
              <a:p>
                <a:endParaRPr lang="it-IT"/>
              </a:p>
            </p:txBody>
          </p:sp>
          <p:sp>
            <p:nvSpPr>
              <p:cNvPr id="481689" name="Oval 3481"/>
              <p:cNvSpPr>
                <a:spLocks noChangeArrowheads="1"/>
              </p:cNvSpPr>
              <p:nvPr/>
            </p:nvSpPr>
            <p:spPr bwMode="auto">
              <a:xfrm>
                <a:off x="3109" y="3332"/>
                <a:ext cx="152" cy="144"/>
              </a:xfrm>
              <a:prstGeom prst="ellipse">
                <a:avLst/>
              </a:prstGeom>
              <a:solidFill>
                <a:srgbClr val="5A5A5A"/>
              </a:solidFill>
              <a:ln w="9525">
                <a:noFill/>
                <a:round/>
                <a:headEnd/>
                <a:tailEnd/>
              </a:ln>
            </p:spPr>
            <p:txBody>
              <a:bodyPr/>
              <a:lstStyle/>
              <a:p>
                <a:endParaRPr lang="it-IT"/>
              </a:p>
            </p:txBody>
          </p:sp>
          <p:sp>
            <p:nvSpPr>
              <p:cNvPr id="481690" name="Oval 3482"/>
              <p:cNvSpPr>
                <a:spLocks noChangeArrowheads="1"/>
              </p:cNvSpPr>
              <p:nvPr/>
            </p:nvSpPr>
            <p:spPr bwMode="auto">
              <a:xfrm>
                <a:off x="3111" y="3334"/>
                <a:ext cx="148" cy="140"/>
              </a:xfrm>
              <a:prstGeom prst="ellipse">
                <a:avLst/>
              </a:prstGeom>
              <a:solidFill>
                <a:srgbClr val="5D5D5D"/>
              </a:solidFill>
              <a:ln w="9525">
                <a:noFill/>
                <a:round/>
                <a:headEnd/>
                <a:tailEnd/>
              </a:ln>
            </p:spPr>
            <p:txBody>
              <a:bodyPr/>
              <a:lstStyle/>
              <a:p>
                <a:endParaRPr lang="it-IT"/>
              </a:p>
            </p:txBody>
          </p:sp>
          <p:sp>
            <p:nvSpPr>
              <p:cNvPr id="481691" name="Oval 3483"/>
              <p:cNvSpPr>
                <a:spLocks noChangeArrowheads="1"/>
              </p:cNvSpPr>
              <p:nvPr/>
            </p:nvSpPr>
            <p:spPr bwMode="auto">
              <a:xfrm>
                <a:off x="3111" y="3334"/>
                <a:ext cx="148" cy="140"/>
              </a:xfrm>
              <a:prstGeom prst="ellipse">
                <a:avLst/>
              </a:prstGeom>
              <a:solidFill>
                <a:srgbClr val="5F5F5F"/>
              </a:solidFill>
              <a:ln w="9525">
                <a:noFill/>
                <a:round/>
                <a:headEnd/>
                <a:tailEnd/>
              </a:ln>
            </p:spPr>
            <p:txBody>
              <a:bodyPr/>
              <a:lstStyle/>
              <a:p>
                <a:endParaRPr lang="it-IT"/>
              </a:p>
            </p:txBody>
          </p:sp>
          <p:sp>
            <p:nvSpPr>
              <p:cNvPr id="481692" name="Oval 3484"/>
              <p:cNvSpPr>
                <a:spLocks noChangeArrowheads="1"/>
              </p:cNvSpPr>
              <p:nvPr/>
            </p:nvSpPr>
            <p:spPr bwMode="auto">
              <a:xfrm>
                <a:off x="3111" y="3334"/>
                <a:ext cx="146" cy="140"/>
              </a:xfrm>
              <a:prstGeom prst="ellipse">
                <a:avLst/>
              </a:prstGeom>
              <a:solidFill>
                <a:srgbClr val="616161"/>
              </a:solidFill>
              <a:ln w="9525">
                <a:noFill/>
                <a:round/>
                <a:headEnd/>
                <a:tailEnd/>
              </a:ln>
            </p:spPr>
            <p:txBody>
              <a:bodyPr/>
              <a:lstStyle/>
              <a:p>
                <a:endParaRPr lang="it-IT"/>
              </a:p>
            </p:txBody>
          </p:sp>
          <p:sp>
            <p:nvSpPr>
              <p:cNvPr id="481693" name="Oval 3485"/>
              <p:cNvSpPr>
                <a:spLocks noChangeArrowheads="1"/>
              </p:cNvSpPr>
              <p:nvPr/>
            </p:nvSpPr>
            <p:spPr bwMode="auto">
              <a:xfrm>
                <a:off x="3113" y="3336"/>
                <a:ext cx="144" cy="136"/>
              </a:xfrm>
              <a:prstGeom prst="ellipse">
                <a:avLst/>
              </a:prstGeom>
              <a:solidFill>
                <a:srgbClr val="646464"/>
              </a:solidFill>
              <a:ln w="9525">
                <a:noFill/>
                <a:round/>
                <a:headEnd/>
                <a:tailEnd/>
              </a:ln>
            </p:spPr>
            <p:txBody>
              <a:bodyPr/>
              <a:lstStyle/>
              <a:p>
                <a:endParaRPr lang="it-IT"/>
              </a:p>
            </p:txBody>
          </p:sp>
          <p:sp>
            <p:nvSpPr>
              <p:cNvPr id="481694" name="Oval 3486"/>
              <p:cNvSpPr>
                <a:spLocks noChangeArrowheads="1"/>
              </p:cNvSpPr>
              <p:nvPr/>
            </p:nvSpPr>
            <p:spPr bwMode="auto">
              <a:xfrm>
                <a:off x="3113" y="3336"/>
                <a:ext cx="144" cy="136"/>
              </a:xfrm>
              <a:prstGeom prst="ellipse">
                <a:avLst/>
              </a:prstGeom>
              <a:solidFill>
                <a:srgbClr val="666666"/>
              </a:solidFill>
              <a:ln w="9525">
                <a:noFill/>
                <a:round/>
                <a:headEnd/>
                <a:tailEnd/>
              </a:ln>
            </p:spPr>
            <p:txBody>
              <a:bodyPr/>
              <a:lstStyle/>
              <a:p>
                <a:endParaRPr lang="it-IT"/>
              </a:p>
            </p:txBody>
          </p:sp>
          <p:sp>
            <p:nvSpPr>
              <p:cNvPr id="481695" name="Oval 3487"/>
              <p:cNvSpPr>
                <a:spLocks noChangeArrowheads="1"/>
              </p:cNvSpPr>
              <p:nvPr/>
            </p:nvSpPr>
            <p:spPr bwMode="auto">
              <a:xfrm>
                <a:off x="3113" y="3338"/>
                <a:ext cx="142" cy="132"/>
              </a:xfrm>
              <a:prstGeom prst="ellipse">
                <a:avLst/>
              </a:prstGeom>
              <a:solidFill>
                <a:srgbClr val="686868"/>
              </a:solidFill>
              <a:ln w="9525">
                <a:noFill/>
                <a:round/>
                <a:headEnd/>
                <a:tailEnd/>
              </a:ln>
            </p:spPr>
            <p:txBody>
              <a:bodyPr/>
              <a:lstStyle/>
              <a:p>
                <a:endParaRPr lang="it-IT"/>
              </a:p>
            </p:txBody>
          </p:sp>
          <p:sp>
            <p:nvSpPr>
              <p:cNvPr id="481696" name="Oval 3488"/>
              <p:cNvSpPr>
                <a:spLocks noChangeArrowheads="1"/>
              </p:cNvSpPr>
              <p:nvPr/>
            </p:nvSpPr>
            <p:spPr bwMode="auto">
              <a:xfrm>
                <a:off x="3115" y="3338"/>
                <a:ext cx="140" cy="132"/>
              </a:xfrm>
              <a:prstGeom prst="ellipse">
                <a:avLst/>
              </a:prstGeom>
              <a:solidFill>
                <a:srgbClr val="6B6B6B"/>
              </a:solidFill>
              <a:ln w="9525">
                <a:noFill/>
                <a:round/>
                <a:headEnd/>
                <a:tailEnd/>
              </a:ln>
            </p:spPr>
            <p:txBody>
              <a:bodyPr/>
              <a:lstStyle/>
              <a:p>
                <a:endParaRPr lang="it-IT"/>
              </a:p>
            </p:txBody>
          </p:sp>
          <p:sp>
            <p:nvSpPr>
              <p:cNvPr id="481697" name="Oval 3489"/>
              <p:cNvSpPr>
                <a:spLocks noChangeArrowheads="1"/>
              </p:cNvSpPr>
              <p:nvPr/>
            </p:nvSpPr>
            <p:spPr bwMode="auto">
              <a:xfrm>
                <a:off x="3115" y="3338"/>
                <a:ext cx="140" cy="132"/>
              </a:xfrm>
              <a:prstGeom prst="ellipse">
                <a:avLst/>
              </a:prstGeom>
              <a:solidFill>
                <a:srgbClr val="6D6D6D"/>
              </a:solidFill>
              <a:ln w="9525">
                <a:noFill/>
                <a:round/>
                <a:headEnd/>
                <a:tailEnd/>
              </a:ln>
            </p:spPr>
            <p:txBody>
              <a:bodyPr/>
              <a:lstStyle/>
              <a:p>
                <a:endParaRPr lang="it-IT"/>
              </a:p>
            </p:txBody>
          </p:sp>
          <p:sp>
            <p:nvSpPr>
              <p:cNvPr id="481698" name="Oval 3490"/>
              <p:cNvSpPr>
                <a:spLocks noChangeArrowheads="1"/>
              </p:cNvSpPr>
              <p:nvPr/>
            </p:nvSpPr>
            <p:spPr bwMode="auto">
              <a:xfrm>
                <a:off x="3117" y="3340"/>
                <a:ext cx="136" cy="128"/>
              </a:xfrm>
              <a:prstGeom prst="ellipse">
                <a:avLst/>
              </a:prstGeom>
              <a:solidFill>
                <a:srgbClr val="6F6F6F"/>
              </a:solidFill>
              <a:ln w="9525">
                <a:noFill/>
                <a:round/>
                <a:headEnd/>
                <a:tailEnd/>
              </a:ln>
            </p:spPr>
            <p:txBody>
              <a:bodyPr/>
              <a:lstStyle/>
              <a:p>
                <a:endParaRPr lang="it-IT"/>
              </a:p>
            </p:txBody>
          </p:sp>
          <p:sp>
            <p:nvSpPr>
              <p:cNvPr id="481699" name="Oval 3491"/>
              <p:cNvSpPr>
                <a:spLocks noChangeArrowheads="1"/>
              </p:cNvSpPr>
              <p:nvPr/>
            </p:nvSpPr>
            <p:spPr bwMode="auto">
              <a:xfrm>
                <a:off x="3117" y="3340"/>
                <a:ext cx="136" cy="128"/>
              </a:xfrm>
              <a:prstGeom prst="ellipse">
                <a:avLst/>
              </a:prstGeom>
              <a:solidFill>
                <a:srgbClr val="727272"/>
              </a:solidFill>
              <a:ln w="9525">
                <a:noFill/>
                <a:round/>
                <a:headEnd/>
                <a:tailEnd/>
              </a:ln>
            </p:spPr>
            <p:txBody>
              <a:bodyPr/>
              <a:lstStyle/>
              <a:p>
                <a:endParaRPr lang="it-IT"/>
              </a:p>
            </p:txBody>
          </p:sp>
          <p:sp>
            <p:nvSpPr>
              <p:cNvPr id="481700" name="Oval 3492"/>
              <p:cNvSpPr>
                <a:spLocks noChangeArrowheads="1"/>
              </p:cNvSpPr>
              <p:nvPr/>
            </p:nvSpPr>
            <p:spPr bwMode="auto">
              <a:xfrm>
                <a:off x="3117" y="3340"/>
                <a:ext cx="134" cy="128"/>
              </a:xfrm>
              <a:prstGeom prst="ellipse">
                <a:avLst/>
              </a:prstGeom>
              <a:solidFill>
                <a:srgbClr val="747474"/>
              </a:solidFill>
              <a:ln w="9525">
                <a:noFill/>
                <a:round/>
                <a:headEnd/>
                <a:tailEnd/>
              </a:ln>
            </p:spPr>
            <p:txBody>
              <a:bodyPr/>
              <a:lstStyle/>
              <a:p>
                <a:endParaRPr lang="it-IT"/>
              </a:p>
            </p:txBody>
          </p:sp>
          <p:sp>
            <p:nvSpPr>
              <p:cNvPr id="481701" name="Oval 3493"/>
              <p:cNvSpPr>
                <a:spLocks noChangeArrowheads="1"/>
              </p:cNvSpPr>
              <p:nvPr/>
            </p:nvSpPr>
            <p:spPr bwMode="auto">
              <a:xfrm>
                <a:off x="3119" y="3342"/>
                <a:ext cx="132" cy="124"/>
              </a:xfrm>
              <a:prstGeom prst="ellipse">
                <a:avLst/>
              </a:prstGeom>
              <a:solidFill>
                <a:srgbClr val="777777"/>
              </a:solidFill>
              <a:ln w="9525">
                <a:noFill/>
                <a:round/>
                <a:headEnd/>
                <a:tailEnd/>
              </a:ln>
            </p:spPr>
            <p:txBody>
              <a:bodyPr/>
              <a:lstStyle/>
              <a:p>
                <a:endParaRPr lang="it-IT"/>
              </a:p>
            </p:txBody>
          </p:sp>
          <p:sp>
            <p:nvSpPr>
              <p:cNvPr id="481702" name="Oval 3494"/>
              <p:cNvSpPr>
                <a:spLocks noChangeArrowheads="1"/>
              </p:cNvSpPr>
              <p:nvPr/>
            </p:nvSpPr>
            <p:spPr bwMode="auto">
              <a:xfrm>
                <a:off x="3119" y="3342"/>
                <a:ext cx="130" cy="124"/>
              </a:xfrm>
              <a:prstGeom prst="ellipse">
                <a:avLst/>
              </a:prstGeom>
              <a:solidFill>
                <a:srgbClr val="797979"/>
              </a:solidFill>
              <a:ln w="9525">
                <a:noFill/>
                <a:round/>
                <a:headEnd/>
                <a:tailEnd/>
              </a:ln>
            </p:spPr>
            <p:txBody>
              <a:bodyPr/>
              <a:lstStyle/>
              <a:p>
                <a:endParaRPr lang="it-IT"/>
              </a:p>
            </p:txBody>
          </p:sp>
          <p:sp>
            <p:nvSpPr>
              <p:cNvPr id="481703" name="Oval 3495"/>
              <p:cNvSpPr>
                <a:spLocks noChangeArrowheads="1"/>
              </p:cNvSpPr>
              <p:nvPr/>
            </p:nvSpPr>
            <p:spPr bwMode="auto">
              <a:xfrm>
                <a:off x="3121" y="3344"/>
                <a:ext cx="128" cy="120"/>
              </a:xfrm>
              <a:prstGeom prst="ellipse">
                <a:avLst/>
              </a:prstGeom>
              <a:solidFill>
                <a:srgbClr val="7B7B7B"/>
              </a:solidFill>
              <a:ln w="9525">
                <a:noFill/>
                <a:round/>
                <a:headEnd/>
                <a:tailEnd/>
              </a:ln>
            </p:spPr>
            <p:txBody>
              <a:bodyPr/>
              <a:lstStyle/>
              <a:p>
                <a:endParaRPr lang="it-IT"/>
              </a:p>
            </p:txBody>
          </p:sp>
          <p:sp>
            <p:nvSpPr>
              <p:cNvPr id="481704" name="Oval 3496"/>
              <p:cNvSpPr>
                <a:spLocks noChangeArrowheads="1"/>
              </p:cNvSpPr>
              <p:nvPr/>
            </p:nvSpPr>
            <p:spPr bwMode="auto">
              <a:xfrm>
                <a:off x="3121" y="3344"/>
                <a:ext cx="128" cy="120"/>
              </a:xfrm>
              <a:prstGeom prst="ellipse">
                <a:avLst/>
              </a:prstGeom>
              <a:solidFill>
                <a:srgbClr val="7E7E7E"/>
              </a:solidFill>
              <a:ln w="9525">
                <a:noFill/>
                <a:round/>
                <a:headEnd/>
                <a:tailEnd/>
              </a:ln>
            </p:spPr>
            <p:txBody>
              <a:bodyPr/>
              <a:lstStyle/>
              <a:p>
                <a:endParaRPr lang="it-IT"/>
              </a:p>
            </p:txBody>
          </p:sp>
          <p:sp>
            <p:nvSpPr>
              <p:cNvPr id="481705" name="Oval 3497"/>
              <p:cNvSpPr>
                <a:spLocks noChangeArrowheads="1"/>
              </p:cNvSpPr>
              <p:nvPr/>
            </p:nvSpPr>
            <p:spPr bwMode="auto">
              <a:xfrm>
                <a:off x="3121" y="3344"/>
                <a:ext cx="126" cy="120"/>
              </a:xfrm>
              <a:prstGeom prst="ellipse">
                <a:avLst/>
              </a:prstGeom>
              <a:solidFill>
                <a:srgbClr val="808080"/>
              </a:solidFill>
              <a:ln w="9525">
                <a:noFill/>
                <a:round/>
                <a:headEnd/>
                <a:tailEnd/>
              </a:ln>
            </p:spPr>
            <p:txBody>
              <a:bodyPr/>
              <a:lstStyle/>
              <a:p>
                <a:endParaRPr lang="it-IT"/>
              </a:p>
            </p:txBody>
          </p:sp>
          <p:sp>
            <p:nvSpPr>
              <p:cNvPr id="481706" name="Oval 3498"/>
              <p:cNvSpPr>
                <a:spLocks noChangeArrowheads="1"/>
              </p:cNvSpPr>
              <p:nvPr/>
            </p:nvSpPr>
            <p:spPr bwMode="auto">
              <a:xfrm>
                <a:off x="3123" y="3346"/>
                <a:ext cx="124" cy="116"/>
              </a:xfrm>
              <a:prstGeom prst="ellipse">
                <a:avLst/>
              </a:prstGeom>
              <a:solidFill>
                <a:srgbClr val="828282"/>
              </a:solidFill>
              <a:ln w="9525">
                <a:noFill/>
                <a:round/>
                <a:headEnd/>
                <a:tailEnd/>
              </a:ln>
            </p:spPr>
            <p:txBody>
              <a:bodyPr/>
              <a:lstStyle/>
              <a:p>
                <a:endParaRPr lang="it-IT"/>
              </a:p>
            </p:txBody>
          </p:sp>
          <p:sp>
            <p:nvSpPr>
              <p:cNvPr id="481707" name="Oval 3499"/>
              <p:cNvSpPr>
                <a:spLocks noChangeArrowheads="1"/>
              </p:cNvSpPr>
              <p:nvPr/>
            </p:nvSpPr>
            <p:spPr bwMode="auto">
              <a:xfrm>
                <a:off x="3123" y="3346"/>
                <a:ext cx="124" cy="116"/>
              </a:xfrm>
              <a:prstGeom prst="ellipse">
                <a:avLst/>
              </a:prstGeom>
              <a:solidFill>
                <a:srgbClr val="848484"/>
              </a:solidFill>
              <a:ln w="9525">
                <a:noFill/>
                <a:round/>
                <a:headEnd/>
                <a:tailEnd/>
              </a:ln>
            </p:spPr>
            <p:txBody>
              <a:bodyPr/>
              <a:lstStyle/>
              <a:p>
                <a:endParaRPr lang="it-IT"/>
              </a:p>
            </p:txBody>
          </p:sp>
          <p:sp>
            <p:nvSpPr>
              <p:cNvPr id="481708" name="Oval 3500"/>
              <p:cNvSpPr>
                <a:spLocks noChangeArrowheads="1"/>
              </p:cNvSpPr>
              <p:nvPr/>
            </p:nvSpPr>
            <p:spPr bwMode="auto">
              <a:xfrm>
                <a:off x="3125" y="3346"/>
                <a:ext cx="120" cy="116"/>
              </a:xfrm>
              <a:prstGeom prst="ellipse">
                <a:avLst/>
              </a:prstGeom>
              <a:solidFill>
                <a:srgbClr val="878787"/>
              </a:solidFill>
              <a:ln w="9525">
                <a:noFill/>
                <a:round/>
                <a:headEnd/>
                <a:tailEnd/>
              </a:ln>
            </p:spPr>
            <p:txBody>
              <a:bodyPr/>
              <a:lstStyle/>
              <a:p>
                <a:endParaRPr lang="it-IT"/>
              </a:p>
            </p:txBody>
          </p:sp>
          <p:sp>
            <p:nvSpPr>
              <p:cNvPr id="481709" name="Oval 3501"/>
              <p:cNvSpPr>
                <a:spLocks noChangeArrowheads="1"/>
              </p:cNvSpPr>
              <p:nvPr/>
            </p:nvSpPr>
            <p:spPr bwMode="auto">
              <a:xfrm>
                <a:off x="3125" y="3348"/>
                <a:ext cx="120" cy="112"/>
              </a:xfrm>
              <a:prstGeom prst="ellipse">
                <a:avLst/>
              </a:prstGeom>
              <a:solidFill>
                <a:srgbClr val="898989"/>
              </a:solidFill>
              <a:ln w="9525">
                <a:noFill/>
                <a:round/>
                <a:headEnd/>
                <a:tailEnd/>
              </a:ln>
            </p:spPr>
            <p:txBody>
              <a:bodyPr/>
              <a:lstStyle/>
              <a:p>
                <a:endParaRPr lang="it-IT"/>
              </a:p>
            </p:txBody>
          </p:sp>
          <p:sp>
            <p:nvSpPr>
              <p:cNvPr id="481710" name="Oval 3502"/>
              <p:cNvSpPr>
                <a:spLocks noChangeArrowheads="1"/>
              </p:cNvSpPr>
              <p:nvPr/>
            </p:nvSpPr>
            <p:spPr bwMode="auto">
              <a:xfrm>
                <a:off x="3125" y="3348"/>
                <a:ext cx="118" cy="112"/>
              </a:xfrm>
              <a:prstGeom prst="ellipse">
                <a:avLst/>
              </a:prstGeom>
              <a:solidFill>
                <a:srgbClr val="8B8B8B"/>
              </a:solidFill>
              <a:ln w="9525">
                <a:noFill/>
                <a:round/>
                <a:headEnd/>
                <a:tailEnd/>
              </a:ln>
            </p:spPr>
            <p:txBody>
              <a:bodyPr/>
              <a:lstStyle/>
              <a:p>
                <a:endParaRPr lang="it-IT"/>
              </a:p>
            </p:txBody>
          </p:sp>
          <p:sp>
            <p:nvSpPr>
              <p:cNvPr id="481711" name="Oval 3503"/>
              <p:cNvSpPr>
                <a:spLocks noChangeArrowheads="1"/>
              </p:cNvSpPr>
              <p:nvPr/>
            </p:nvSpPr>
            <p:spPr bwMode="auto">
              <a:xfrm>
                <a:off x="3127" y="3348"/>
                <a:ext cx="116" cy="109"/>
              </a:xfrm>
              <a:prstGeom prst="ellipse">
                <a:avLst/>
              </a:prstGeom>
              <a:solidFill>
                <a:srgbClr val="8D8D8D"/>
              </a:solidFill>
              <a:ln w="9525">
                <a:noFill/>
                <a:round/>
                <a:headEnd/>
                <a:tailEnd/>
              </a:ln>
            </p:spPr>
            <p:txBody>
              <a:bodyPr/>
              <a:lstStyle/>
              <a:p>
                <a:endParaRPr lang="it-IT"/>
              </a:p>
            </p:txBody>
          </p:sp>
          <p:sp>
            <p:nvSpPr>
              <p:cNvPr id="481712" name="Oval 3504"/>
              <p:cNvSpPr>
                <a:spLocks noChangeArrowheads="1"/>
              </p:cNvSpPr>
              <p:nvPr/>
            </p:nvSpPr>
            <p:spPr bwMode="auto">
              <a:xfrm>
                <a:off x="3127" y="3350"/>
                <a:ext cx="116" cy="107"/>
              </a:xfrm>
              <a:prstGeom prst="ellipse">
                <a:avLst/>
              </a:prstGeom>
              <a:solidFill>
                <a:srgbClr val="909090"/>
              </a:solidFill>
              <a:ln w="9525">
                <a:noFill/>
                <a:round/>
                <a:headEnd/>
                <a:tailEnd/>
              </a:ln>
            </p:spPr>
            <p:txBody>
              <a:bodyPr/>
              <a:lstStyle/>
              <a:p>
                <a:endParaRPr lang="it-IT"/>
              </a:p>
            </p:txBody>
          </p:sp>
          <p:sp>
            <p:nvSpPr>
              <p:cNvPr id="481713" name="Oval 3505"/>
              <p:cNvSpPr>
                <a:spLocks noChangeArrowheads="1"/>
              </p:cNvSpPr>
              <p:nvPr/>
            </p:nvSpPr>
            <p:spPr bwMode="auto">
              <a:xfrm>
                <a:off x="3129" y="3350"/>
                <a:ext cx="112" cy="107"/>
              </a:xfrm>
              <a:prstGeom prst="ellipse">
                <a:avLst/>
              </a:prstGeom>
              <a:solidFill>
                <a:srgbClr val="929292"/>
              </a:solidFill>
              <a:ln w="9525">
                <a:noFill/>
                <a:round/>
                <a:headEnd/>
                <a:tailEnd/>
              </a:ln>
            </p:spPr>
            <p:txBody>
              <a:bodyPr/>
              <a:lstStyle/>
              <a:p>
                <a:endParaRPr lang="it-IT"/>
              </a:p>
            </p:txBody>
          </p:sp>
          <p:sp>
            <p:nvSpPr>
              <p:cNvPr id="481714" name="Oval 3506"/>
              <p:cNvSpPr>
                <a:spLocks noChangeArrowheads="1"/>
              </p:cNvSpPr>
              <p:nvPr/>
            </p:nvSpPr>
            <p:spPr bwMode="auto">
              <a:xfrm>
                <a:off x="3129" y="3352"/>
                <a:ext cx="112" cy="103"/>
              </a:xfrm>
              <a:prstGeom prst="ellipse">
                <a:avLst/>
              </a:prstGeom>
              <a:solidFill>
                <a:srgbClr val="949494"/>
              </a:solidFill>
              <a:ln w="9525">
                <a:noFill/>
                <a:round/>
                <a:headEnd/>
                <a:tailEnd/>
              </a:ln>
            </p:spPr>
            <p:txBody>
              <a:bodyPr/>
              <a:lstStyle/>
              <a:p>
                <a:endParaRPr lang="it-IT"/>
              </a:p>
            </p:txBody>
          </p:sp>
          <p:sp>
            <p:nvSpPr>
              <p:cNvPr id="481715" name="Oval 3507"/>
              <p:cNvSpPr>
                <a:spLocks noChangeArrowheads="1"/>
              </p:cNvSpPr>
              <p:nvPr/>
            </p:nvSpPr>
            <p:spPr bwMode="auto">
              <a:xfrm>
                <a:off x="3129" y="3352"/>
                <a:ext cx="110" cy="103"/>
              </a:xfrm>
              <a:prstGeom prst="ellipse">
                <a:avLst/>
              </a:prstGeom>
              <a:solidFill>
                <a:srgbClr val="969696"/>
              </a:solidFill>
              <a:ln w="9525">
                <a:noFill/>
                <a:round/>
                <a:headEnd/>
                <a:tailEnd/>
              </a:ln>
            </p:spPr>
            <p:txBody>
              <a:bodyPr/>
              <a:lstStyle/>
              <a:p>
                <a:endParaRPr lang="it-IT"/>
              </a:p>
            </p:txBody>
          </p:sp>
          <p:sp>
            <p:nvSpPr>
              <p:cNvPr id="481716" name="Oval 3508"/>
              <p:cNvSpPr>
                <a:spLocks noChangeArrowheads="1"/>
              </p:cNvSpPr>
              <p:nvPr/>
            </p:nvSpPr>
            <p:spPr bwMode="auto">
              <a:xfrm>
                <a:off x="3131" y="3352"/>
                <a:ext cx="108" cy="101"/>
              </a:xfrm>
              <a:prstGeom prst="ellipse">
                <a:avLst/>
              </a:prstGeom>
              <a:solidFill>
                <a:srgbClr val="989898"/>
              </a:solidFill>
              <a:ln w="9525">
                <a:noFill/>
                <a:round/>
                <a:headEnd/>
                <a:tailEnd/>
              </a:ln>
            </p:spPr>
            <p:txBody>
              <a:bodyPr/>
              <a:lstStyle/>
              <a:p>
                <a:endParaRPr lang="it-IT"/>
              </a:p>
            </p:txBody>
          </p:sp>
          <p:sp>
            <p:nvSpPr>
              <p:cNvPr id="481717" name="Oval 3509"/>
              <p:cNvSpPr>
                <a:spLocks noChangeArrowheads="1"/>
              </p:cNvSpPr>
              <p:nvPr/>
            </p:nvSpPr>
            <p:spPr bwMode="auto">
              <a:xfrm>
                <a:off x="3131" y="3354"/>
                <a:ext cx="108" cy="99"/>
              </a:xfrm>
              <a:prstGeom prst="ellipse">
                <a:avLst/>
              </a:prstGeom>
              <a:solidFill>
                <a:srgbClr val="9A9A9A"/>
              </a:solidFill>
              <a:ln w="9525">
                <a:noFill/>
                <a:round/>
                <a:headEnd/>
                <a:tailEnd/>
              </a:ln>
            </p:spPr>
            <p:txBody>
              <a:bodyPr/>
              <a:lstStyle/>
              <a:p>
                <a:endParaRPr lang="it-IT"/>
              </a:p>
            </p:txBody>
          </p:sp>
          <p:sp>
            <p:nvSpPr>
              <p:cNvPr id="481718" name="Oval 3510"/>
              <p:cNvSpPr>
                <a:spLocks noChangeArrowheads="1"/>
              </p:cNvSpPr>
              <p:nvPr/>
            </p:nvSpPr>
            <p:spPr bwMode="auto">
              <a:xfrm>
                <a:off x="3133" y="3354"/>
                <a:ext cx="104" cy="99"/>
              </a:xfrm>
              <a:prstGeom prst="ellipse">
                <a:avLst/>
              </a:prstGeom>
              <a:solidFill>
                <a:srgbClr val="9C9C9C"/>
              </a:solidFill>
              <a:ln w="9525">
                <a:noFill/>
                <a:round/>
                <a:headEnd/>
                <a:tailEnd/>
              </a:ln>
            </p:spPr>
            <p:txBody>
              <a:bodyPr/>
              <a:lstStyle/>
              <a:p>
                <a:endParaRPr lang="it-IT"/>
              </a:p>
            </p:txBody>
          </p:sp>
          <p:sp>
            <p:nvSpPr>
              <p:cNvPr id="481719" name="Oval 3511"/>
              <p:cNvSpPr>
                <a:spLocks noChangeArrowheads="1"/>
              </p:cNvSpPr>
              <p:nvPr/>
            </p:nvSpPr>
            <p:spPr bwMode="auto">
              <a:xfrm>
                <a:off x="3133" y="3356"/>
                <a:ext cx="104" cy="95"/>
              </a:xfrm>
              <a:prstGeom prst="ellipse">
                <a:avLst/>
              </a:prstGeom>
              <a:solidFill>
                <a:srgbClr val="9E9E9E"/>
              </a:solidFill>
              <a:ln w="9525">
                <a:noFill/>
                <a:round/>
                <a:headEnd/>
                <a:tailEnd/>
              </a:ln>
            </p:spPr>
            <p:txBody>
              <a:bodyPr/>
              <a:lstStyle/>
              <a:p>
                <a:endParaRPr lang="it-IT"/>
              </a:p>
            </p:txBody>
          </p:sp>
          <p:sp>
            <p:nvSpPr>
              <p:cNvPr id="481720" name="Oval 3512"/>
              <p:cNvSpPr>
                <a:spLocks noChangeArrowheads="1"/>
              </p:cNvSpPr>
              <p:nvPr/>
            </p:nvSpPr>
            <p:spPr bwMode="auto">
              <a:xfrm>
                <a:off x="3133" y="3356"/>
                <a:ext cx="104" cy="95"/>
              </a:xfrm>
              <a:prstGeom prst="ellipse">
                <a:avLst/>
              </a:prstGeom>
              <a:solidFill>
                <a:srgbClr val="A0A0A0"/>
              </a:solidFill>
              <a:ln w="9525">
                <a:noFill/>
                <a:round/>
                <a:headEnd/>
                <a:tailEnd/>
              </a:ln>
            </p:spPr>
            <p:txBody>
              <a:bodyPr/>
              <a:lstStyle/>
              <a:p>
                <a:endParaRPr lang="it-IT"/>
              </a:p>
            </p:txBody>
          </p:sp>
          <p:sp>
            <p:nvSpPr>
              <p:cNvPr id="481721" name="Oval 3513"/>
              <p:cNvSpPr>
                <a:spLocks noChangeArrowheads="1"/>
              </p:cNvSpPr>
              <p:nvPr/>
            </p:nvSpPr>
            <p:spPr bwMode="auto">
              <a:xfrm>
                <a:off x="3135" y="3356"/>
                <a:ext cx="100" cy="95"/>
              </a:xfrm>
              <a:prstGeom prst="ellipse">
                <a:avLst/>
              </a:prstGeom>
              <a:solidFill>
                <a:srgbClr val="A2A2A2"/>
              </a:solidFill>
              <a:ln w="9525">
                <a:noFill/>
                <a:round/>
                <a:headEnd/>
                <a:tailEnd/>
              </a:ln>
            </p:spPr>
            <p:txBody>
              <a:bodyPr/>
              <a:lstStyle/>
              <a:p>
                <a:endParaRPr lang="it-IT"/>
              </a:p>
            </p:txBody>
          </p:sp>
          <p:sp>
            <p:nvSpPr>
              <p:cNvPr id="481722" name="Oval 3514"/>
              <p:cNvSpPr>
                <a:spLocks noChangeArrowheads="1"/>
              </p:cNvSpPr>
              <p:nvPr/>
            </p:nvSpPr>
            <p:spPr bwMode="auto">
              <a:xfrm>
                <a:off x="3135" y="3358"/>
                <a:ext cx="100" cy="91"/>
              </a:xfrm>
              <a:prstGeom prst="ellipse">
                <a:avLst/>
              </a:prstGeom>
              <a:solidFill>
                <a:srgbClr val="A4A4A4"/>
              </a:solidFill>
              <a:ln w="9525">
                <a:noFill/>
                <a:round/>
                <a:headEnd/>
                <a:tailEnd/>
              </a:ln>
            </p:spPr>
            <p:txBody>
              <a:bodyPr/>
              <a:lstStyle/>
              <a:p>
                <a:endParaRPr lang="it-IT"/>
              </a:p>
            </p:txBody>
          </p:sp>
          <p:sp>
            <p:nvSpPr>
              <p:cNvPr id="481723" name="Oval 3515"/>
              <p:cNvSpPr>
                <a:spLocks noChangeArrowheads="1"/>
              </p:cNvSpPr>
              <p:nvPr/>
            </p:nvSpPr>
            <p:spPr bwMode="auto">
              <a:xfrm>
                <a:off x="3135" y="3358"/>
                <a:ext cx="98" cy="91"/>
              </a:xfrm>
              <a:prstGeom prst="ellipse">
                <a:avLst/>
              </a:prstGeom>
              <a:solidFill>
                <a:srgbClr val="A6A6A6"/>
              </a:solidFill>
              <a:ln w="9525">
                <a:noFill/>
                <a:round/>
                <a:headEnd/>
                <a:tailEnd/>
              </a:ln>
            </p:spPr>
            <p:txBody>
              <a:bodyPr/>
              <a:lstStyle/>
              <a:p>
                <a:endParaRPr lang="it-IT"/>
              </a:p>
            </p:txBody>
          </p:sp>
          <p:sp>
            <p:nvSpPr>
              <p:cNvPr id="481724" name="Oval 3516"/>
              <p:cNvSpPr>
                <a:spLocks noChangeArrowheads="1"/>
              </p:cNvSpPr>
              <p:nvPr/>
            </p:nvSpPr>
            <p:spPr bwMode="auto">
              <a:xfrm>
                <a:off x="3137" y="3358"/>
                <a:ext cx="96" cy="91"/>
              </a:xfrm>
              <a:prstGeom prst="ellipse">
                <a:avLst/>
              </a:prstGeom>
              <a:solidFill>
                <a:srgbClr val="A8A8A8"/>
              </a:solidFill>
              <a:ln w="9525">
                <a:noFill/>
                <a:round/>
                <a:headEnd/>
                <a:tailEnd/>
              </a:ln>
            </p:spPr>
            <p:txBody>
              <a:bodyPr/>
              <a:lstStyle/>
              <a:p>
                <a:endParaRPr lang="it-IT"/>
              </a:p>
            </p:txBody>
          </p:sp>
          <p:sp>
            <p:nvSpPr>
              <p:cNvPr id="481725" name="Oval 3517"/>
              <p:cNvSpPr>
                <a:spLocks noChangeArrowheads="1"/>
              </p:cNvSpPr>
              <p:nvPr/>
            </p:nvSpPr>
            <p:spPr bwMode="auto">
              <a:xfrm>
                <a:off x="3137" y="3360"/>
                <a:ext cx="96" cy="87"/>
              </a:xfrm>
              <a:prstGeom prst="ellipse">
                <a:avLst/>
              </a:prstGeom>
              <a:solidFill>
                <a:srgbClr val="AAAAAA"/>
              </a:solidFill>
              <a:ln w="9525">
                <a:noFill/>
                <a:round/>
                <a:headEnd/>
                <a:tailEnd/>
              </a:ln>
            </p:spPr>
            <p:txBody>
              <a:bodyPr/>
              <a:lstStyle/>
              <a:p>
                <a:endParaRPr lang="it-IT"/>
              </a:p>
            </p:txBody>
          </p:sp>
          <p:sp>
            <p:nvSpPr>
              <p:cNvPr id="481726" name="Oval 3518"/>
              <p:cNvSpPr>
                <a:spLocks noChangeArrowheads="1"/>
              </p:cNvSpPr>
              <p:nvPr/>
            </p:nvSpPr>
            <p:spPr bwMode="auto">
              <a:xfrm>
                <a:off x="3139" y="3360"/>
                <a:ext cx="92" cy="87"/>
              </a:xfrm>
              <a:prstGeom prst="ellipse">
                <a:avLst/>
              </a:prstGeom>
              <a:solidFill>
                <a:srgbClr val="ACACAC"/>
              </a:solidFill>
              <a:ln w="9525">
                <a:noFill/>
                <a:round/>
                <a:headEnd/>
                <a:tailEnd/>
              </a:ln>
            </p:spPr>
            <p:txBody>
              <a:bodyPr/>
              <a:lstStyle/>
              <a:p>
                <a:endParaRPr lang="it-IT"/>
              </a:p>
            </p:txBody>
          </p:sp>
          <p:sp>
            <p:nvSpPr>
              <p:cNvPr id="481727" name="Oval 3519"/>
              <p:cNvSpPr>
                <a:spLocks noChangeArrowheads="1"/>
              </p:cNvSpPr>
              <p:nvPr/>
            </p:nvSpPr>
            <p:spPr bwMode="auto">
              <a:xfrm>
                <a:off x="3139" y="3360"/>
                <a:ext cx="92" cy="87"/>
              </a:xfrm>
              <a:prstGeom prst="ellipse">
                <a:avLst/>
              </a:prstGeom>
              <a:solidFill>
                <a:srgbClr val="ADADAD"/>
              </a:solidFill>
              <a:ln w="9525">
                <a:noFill/>
                <a:round/>
                <a:headEnd/>
                <a:tailEnd/>
              </a:ln>
            </p:spPr>
            <p:txBody>
              <a:bodyPr/>
              <a:lstStyle/>
              <a:p>
                <a:endParaRPr lang="it-IT"/>
              </a:p>
            </p:txBody>
          </p:sp>
          <p:sp>
            <p:nvSpPr>
              <p:cNvPr id="481728" name="Oval 3520"/>
              <p:cNvSpPr>
                <a:spLocks noChangeArrowheads="1"/>
              </p:cNvSpPr>
              <p:nvPr/>
            </p:nvSpPr>
            <p:spPr bwMode="auto">
              <a:xfrm>
                <a:off x="3141" y="3362"/>
                <a:ext cx="87" cy="83"/>
              </a:xfrm>
              <a:prstGeom prst="ellipse">
                <a:avLst/>
              </a:prstGeom>
              <a:solidFill>
                <a:srgbClr val="AFAFAF"/>
              </a:solidFill>
              <a:ln w="9525">
                <a:noFill/>
                <a:round/>
                <a:headEnd/>
                <a:tailEnd/>
              </a:ln>
            </p:spPr>
            <p:txBody>
              <a:bodyPr/>
              <a:lstStyle/>
              <a:p>
                <a:endParaRPr lang="it-IT"/>
              </a:p>
            </p:txBody>
          </p:sp>
          <p:sp>
            <p:nvSpPr>
              <p:cNvPr id="481729" name="Oval 3521"/>
              <p:cNvSpPr>
                <a:spLocks noChangeArrowheads="1"/>
              </p:cNvSpPr>
              <p:nvPr/>
            </p:nvSpPr>
            <p:spPr bwMode="auto">
              <a:xfrm>
                <a:off x="3141" y="3362"/>
                <a:ext cx="87" cy="83"/>
              </a:xfrm>
              <a:prstGeom prst="ellipse">
                <a:avLst/>
              </a:prstGeom>
              <a:solidFill>
                <a:srgbClr val="B1B1B1"/>
              </a:solidFill>
              <a:ln w="9525">
                <a:noFill/>
                <a:round/>
                <a:headEnd/>
                <a:tailEnd/>
              </a:ln>
            </p:spPr>
            <p:txBody>
              <a:bodyPr/>
              <a:lstStyle/>
              <a:p>
                <a:endParaRPr lang="it-IT"/>
              </a:p>
            </p:txBody>
          </p:sp>
          <p:sp>
            <p:nvSpPr>
              <p:cNvPr id="481730" name="Oval 3522"/>
              <p:cNvSpPr>
                <a:spLocks noChangeArrowheads="1"/>
              </p:cNvSpPr>
              <p:nvPr/>
            </p:nvSpPr>
            <p:spPr bwMode="auto">
              <a:xfrm>
                <a:off x="3141" y="3364"/>
                <a:ext cx="87" cy="79"/>
              </a:xfrm>
              <a:prstGeom prst="ellipse">
                <a:avLst/>
              </a:prstGeom>
              <a:solidFill>
                <a:srgbClr val="B3B3B3"/>
              </a:solidFill>
              <a:ln w="9525">
                <a:noFill/>
                <a:round/>
                <a:headEnd/>
                <a:tailEnd/>
              </a:ln>
            </p:spPr>
            <p:txBody>
              <a:bodyPr/>
              <a:lstStyle/>
              <a:p>
                <a:endParaRPr lang="it-IT"/>
              </a:p>
            </p:txBody>
          </p:sp>
          <p:sp>
            <p:nvSpPr>
              <p:cNvPr id="481731" name="Oval 3523"/>
              <p:cNvSpPr>
                <a:spLocks noChangeArrowheads="1"/>
              </p:cNvSpPr>
              <p:nvPr/>
            </p:nvSpPr>
            <p:spPr bwMode="auto">
              <a:xfrm>
                <a:off x="3143" y="3364"/>
                <a:ext cx="83" cy="79"/>
              </a:xfrm>
              <a:prstGeom prst="ellipse">
                <a:avLst/>
              </a:prstGeom>
              <a:solidFill>
                <a:srgbClr val="B4B4B4"/>
              </a:solidFill>
              <a:ln w="9525">
                <a:noFill/>
                <a:round/>
                <a:headEnd/>
                <a:tailEnd/>
              </a:ln>
            </p:spPr>
            <p:txBody>
              <a:bodyPr/>
              <a:lstStyle/>
              <a:p>
                <a:endParaRPr lang="it-IT"/>
              </a:p>
            </p:txBody>
          </p:sp>
          <p:sp>
            <p:nvSpPr>
              <p:cNvPr id="481732" name="Oval 3524"/>
              <p:cNvSpPr>
                <a:spLocks noChangeArrowheads="1"/>
              </p:cNvSpPr>
              <p:nvPr/>
            </p:nvSpPr>
            <p:spPr bwMode="auto">
              <a:xfrm>
                <a:off x="3143" y="3364"/>
                <a:ext cx="83" cy="79"/>
              </a:xfrm>
              <a:prstGeom prst="ellipse">
                <a:avLst/>
              </a:prstGeom>
              <a:solidFill>
                <a:srgbClr val="B6B6B6"/>
              </a:solidFill>
              <a:ln w="9525">
                <a:noFill/>
                <a:round/>
                <a:headEnd/>
                <a:tailEnd/>
              </a:ln>
            </p:spPr>
            <p:txBody>
              <a:bodyPr/>
              <a:lstStyle/>
              <a:p>
                <a:endParaRPr lang="it-IT"/>
              </a:p>
            </p:txBody>
          </p:sp>
          <p:sp>
            <p:nvSpPr>
              <p:cNvPr id="481733" name="Oval 3525"/>
              <p:cNvSpPr>
                <a:spLocks noChangeArrowheads="1"/>
              </p:cNvSpPr>
              <p:nvPr/>
            </p:nvSpPr>
            <p:spPr bwMode="auto">
              <a:xfrm>
                <a:off x="3143" y="3366"/>
                <a:ext cx="81" cy="75"/>
              </a:xfrm>
              <a:prstGeom prst="ellipse">
                <a:avLst/>
              </a:prstGeom>
              <a:solidFill>
                <a:srgbClr val="B7B7B7"/>
              </a:solidFill>
              <a:ln w="9525">
                <a:noFill/>
                <a:round/>
                <a:headEnd/>
                <a:tailEnd/>
              </a:ln>
            </p:spPr>
            <p:txBody>
              <a:bodyPr/>
              <a:lstStyle/>
              <a:p>
                <a:endParaRPr lang="it-IT"/>
              </a:p>
            </p:txBody>
          </p:sp>
          <p:sp>
            <p:nvSpPr>
              <p:cNvPr id="481734" name="Oval 3526"/>
              <p:cNvSpPr>
                <a:spLocks noChangeArrowheads="1"/>
              </p:cNvSpPr>
              <p:nvPr/>
            </p:nvSpPr>
            <p:spPr bwMode="auto">
              <a:xfrm>
                <a:off x="3145" y="3366"/>
                <a:ext cx="79" cy="75"/>
              </a:xfrm>
              <a:prstGeom prst="ellipse">
                <a:avLst/>
              </a:prstGeom>
              <a:solidFill>
                <a:srgbClr val="B9B9B9"/>
              </a:solidFill>
              <a:ln w="9525">
                <a:noFill/>
                <a:round/>
                <a:headEnd/>
                <a:tailEnd/>
              </a:ln>
            </p:spPr>
            <p:txBody>
              <a:bodyPr/>
              <a:lstStyle/>
              <a:p>
                <a:endParaRPr lang="it-IT"/>
              </a:p>
            </p:txBody>
          </p:sp>
          <p:sp>
            <p:nvSpPr>
              <p:cNvPr id="481735" name="Oval 3527"/>
              <p:cNvSpPr>
                <a:spLocks noChangeArrowheads="1"/>
              </p:cNvSpPr>
              <p:nvPr/>
            </p:nvSpPr>
            <p:spPr bwMode="auto">
              <a:xfrm>
                <a:off x="3145" y="3366"/>
                <a:ext cx="79" cy="75"/>
              </a:xfrm>
              <a:prstGeom prst="ellipse">
                <a:avLst/>
              </a:prstGeom>
              <a:solidFill>
                <a:srgbClr val="BABABA"/>
              </a:solidFill>
              <a:ln w="9525">
                <a:noFill/>
                <a:round/>
                <a:headEnd/>
                <a:tailEnd/>
              </a:ln>
            </p:spPr>
            <p:txBody>
              <a:bodyPr/>
              <a:lstStyle/>
              <a:p>
                <a:endParaRPr lang="it-IT"/>
              </a:p>
            </p:txBody>
          </p:sp>
          <p:sp>
            <p:nvSpPr>
              <p:cNvPr id="481736" name="Oval 3528"/>
              <p:cNvSpPr>
                <a:spLocks noChangeArrowheads="1"/>
              </p:cNvSpPr>
              <p:nvPr/>
            </p:nvSpPr>
            <p:spPr bwMode="auto">
              <a:xfrm>
                <a:off x="3147" y="3368"/>
                <a:ext cx="75" cy="71"/>
              </a:xfrm>
              <a:prstGeom prst="ellipse">
                <a:avLst/>
              </a:prstGeom>
              <a:solidFill>
                <a:srgbClr val="BCBCBC"/>
              </a:solidFill>
              <a:ln w="9525">
                <a:noFill/>
                <a:round/>
                <a:headEnd/>
                <a:tailEnd/>
              </a:ln>
            </p:spPr>
            <p:txBody>
              <a:bodyPr/>
              <a:lstStyle/>
              <a:p>
                <a:endParaRPr lang="it-IT"/>
              </a:p>
            </p:txBody>
          </p:sp>
          <p:sp>
            <p:nvSpPr>
              <p:cNvPr id="481737" name="Oval 3529"/>
              <p:cNvSpPr>
                <a:spLocks noChangeArrowheads="1"/>
              </p:cNvSpPr>
              <p:nvPr/>
            </p:nvSpPr>
            <p:spPr bwMode="auto">
              <a:xfrm>
                <a:off x="3147" y="3368"/>
                <a:ext cx="75" cy="71"/>
              </a:xfrm>
              <a:prstGeom prst="ellipse">
                <a:avLst/>
              </a:prstGeom>
              <a:solidFill>
                <a:srgbClr val="BDBDBD"/>
              </a:solidFill>
              <a:ln w="9525">
                <a:noFill/>
                <a:round/>
                <a:headEnd/>
                <a:tailEnd/>
              </a:ln>
            </p:spPr>
            <p:txBody>
              <a:bodyPr/>
              <a:lstStyle/>
              <a:p>
                <a:endParaRPr lang="it-IT"/>
              </a:p>
            </p:txBody>
          </p:sp>
          <p:sp>
            <p:nvSpPr>
              <p:cNvPr id="481738" name="Oval 3530"/>
              <p:cNvSpPr>
                <a:spLocks noChangeArrowheads="1"/>
              </p:cNvSpPr>
              <p:nvPr/>
            </p:nvSpPr>
            <p:spPr bwMode="auto">
              <a:xfrm>
                <a:off x="3149" y="3370"/>
                <a:ext cx="71" cy="69"/>
              </a:xfrm>
              <a:prstGeom prst="ellipse">
                <a:avLst/>
              </a:prstGeom>
              <a:solidFill>
                <a:srgbClr val="BFBFBF"/>
              </a:solidFill>
              <a:ln w="9525">
                <a:noFill/>
                <a:round/>
                <a:headEnd/>
                <a:tailEnd/>
              </a:ln>
            </p:spPr>
            <p:txBody>
              <a:bodyPr/>
              <a:lstStyle/>
              <a:p>
                <a:endParaRPr lang="it-IT"/>
              </a:p>
            </p:txBody>
          </p:sp>
          <p:sp>
            <p:nvSpPr>
              <p:cNvPr id="481739" name="Oval 3531"/>
              <p:cNvSpPr>
                <a:spLocks noChangeArrowheads="1"/>
              </p:cNvSpPr>
              <p:nvPr/>
            </p:nvSpPr>
            <p:spPr bwMode="auto">
              <a:xfrm>
                <a:off x="3149" y="3370"/>
                <a:ext cx="71" cy="67"/>
              </a:xfrm>
              <a:prstGeom prst="ellipse">
                <a:avLst/>
              </a:prstGeom>
              <a:solidFill>
                <a:srgbClr val="C0C0C0"/>
              </a:solidFill>
              <a:ln w="9525">
                <a:noFill/>
                <a:round/>
                <a:headEnd/>
                <a:tailEnd/>
              </a:ln>
            </p:spPr>
            <p:txBody>
              <a:bodyPr/>
              <a:lstStyle/>
              <a:p>
                <a:endParaRPr lang="it-IT"/>
              </a:p>
            </p:txBody>
          </p:sp>
          <p:sp>
            <p:nvSpPr>
              <p:cNvPr id="481740" name="Oval 3532"/>
              <p:cNvSpPr>
                <a:spLocks noChangeArrowheads="1"/>
              </p:cNvSpPr>
              <p:nvPr/>
            </p:nvSpPr>
            <p:spPr bwMode="auto">
              <a:xfrm>
                <a:off x="3149" y="3370"/>
                <a:ext cx="71" cy="67"/>
              </a:xfrm>
              <a:prstGeom prst="ellipse">
                <a:avLst/>
              </a:prstGeom>
              <a:solidFill>
                <a:srgbClr val="C1C1C1"/>
              </a:solidFill>
              <a:ln w="9525">
                <a:noFill/>
                <a:round/>
                <a:headEnd/>
                <a:tailEnd/>
              </a:ln>
            </p:spPr>
            <p:txBody>
              <a:bodyPr/>
              <a:lstStyle/>
              <a:p>
                <a:endParaRPr lang="it-IT"/>
              </a:p>
            </p:txBody>
          </p:sp>
          <p:sp>
            <p:nvSpPr>
              <p:cNvPr id="481741" name="Oval 3533"/>
              <p:cNvSpPr>
                <a:spLocks noChangeArrowheads="1"/>
              </p:cNvSpPr>
              <p:nvPr/>
            </p:nvSpPr>
            <p:spPr bwMode="auto">
              <a:xfrm>
                <a:off x="3151" y="3372"/>
                <a:ext cx="67" cy="63"/>
              </a:xfrm>
              <a:prstGeom prst="ellipse">
                <a:avLst/>
              </a:prstGeom>
              <a:solidFill>
                <a:srgbClr val="C3C3C3"/>
              </a:solidFill>
              <a:ln w="9525">
                <a:noFill/>
                <a:round/>
                <a:headEnd/>
                <a:tailEnd/>
              </a:ln>
            </p:spPr>
            <p:txBody>
              <a:bodyPr/>
              <a:lstStyle/>
              <a:p>
                <a:endParaRPr lang="it-IT"/>
              </a:p>
            </p:txBody>
          </p:sp>
          <p:sp>
            <p:nvSpPr>
              <p:cNvPr id="481742" name="Oval 3534"/>
              <p:cNvSpPr>
                <a:spLocks noChangeArrowheads="1"/>
              </p:cNvSpPr>
              <p:nvPr/>
            </p:nvSpPr>
            <p:spPr bwMode="auto">
              <a:xfrm>
                <a:off x="3151" y="3372"/>
                <a:ext cx="67" cy="63"/>
              </a:xfrm>
              <a:prstGeom prst="ellipse">
                <a:avLst/>
              </a:prstGeom>
              <a:solidFill>
                <a:srgbClr val="C4C4C4"/>
              </a:solidFill>
              <a:ln w="9525">
                <a:noFill/>
                <a:round/>
                <a:headEnd/>
                <a:tailEnd/>
              </a:ln>
            </p:spPr>
            <p:txBody>
              <a:bodyPr/>
              <a:lstStyle/>
              <a:p>
                <a:endParaRPr lang="it-IT"/>
              </a:p>
            </p:txBody>
          </p:sp>
          <p:sp>
            <p:nvSpPr>
              <p:cNvPr id="481743" name="Oval 3535"/>
              <p:cNvSpPr>
                <a:spLocks noChangeArrowheads="1"/>
              </p:cNvSpPr>
              <p:nvPr/>
            </p:nvSpPr>
            <p:spPr bwMode="auto">
              <a:xfrm>
                <a:off x="3151" y="3372"/>
                <a:ext cx="65" cy="63"/>
              </a:xfrm>
              <a:prstGeom prst="ellipse">
                <a:avLst/>
              </a:prstGeom>
              <a:solidFill>
                <a:srgbClr val="C5C5C5"/>
              </a:solidFill>
              <a:ln w="9525">
                <a:noFill/>
                <a:round/>
                <a:headEnd/>
                <a:tailEnd/>
              </a:ln>
            </p:spPr>
            <p:txBody>
              <a:bodyPr/>
              <a:lstStyle/>
              <a:p>
                <a:endParaRPr lang="it-IT"/>
              </a:p>
            </p:txBody>
          </p:sp>
          <p:sp>
            <p:nvSpPr>
              <p:cNvPr id="481744" name="Oval 3536"/>
              <p:cNvSpPr>
                <a:spLocks noChangeArrowheads="1"/>
              </p:cNvSpPr>
              <p:nvPr/>
            </p:nvSpPr>
            <p:spPr bwMode="auto">
              <a:xfrm>
                <a:off x="3153" y="3374"/>
                <a:ext cx="63" cy="59"/>
              </a:xfrm>
              <a:prstGeom prst="ellipse">
                <a:avLst/>
              </a:prstGeom>
              <a:solidFill>
                <a:srgbClr val="C6C6C6"/>
              </a:solidFill>
              <a:ln w="9525">
                <a:noFill/>
                <a:round/>
                <a:headEnd/>
                <a:tailEnd/>
              </a:ln>
            </p:spPr>
            <p:txBody>
              <a:bodyPr/>
              <a:lstStyle/>
              <a:p>
                <a:endParaRPr lang="it-IT"/>
              </a:p>
            </p:txBody>
          </p:sp>
          <p:sp>
            <p:nvSpPr>
              <p:cNvPr id="481745" name="Oval 3537"/>
              <p:cNvSpPr>
                <a:spLocks noChangeArrowheads="1"/>
              </p:cNvSpPr>
              <p:nvPr/>
            </p:nvSpPr>
            <p:spPr bwMode="auto">
              <a:xfrm>
                <a:off x="3153" y="3374"/>
                <a:ext cx="63" cy="59"/>
              </a:xfrm>
              <a:prstGeom prst="ellipse">
                <a:avLst/>
              </a:prstGeom>
              <a:solidFill>
                <a:srgbClr val="C7C7C7"/>
              </a:solidFill>
              <a:ln w="9525">
                <a:noFill/>
                <a:round/>
                <a:headEnd/>
                <a:tailEnd/>
              </a:ln>
            </p:spPr>
            <p:txBody>
              <a:bodyPr/>
              <a:lstStyle/>
              <a:p>
                <a:endParaRPr lang="it-IT"/>
              </a:p>
            </p:txBody>
          </p:sp>
          <p:sp>
            <p:nvSpPr>
              <p:cNvPr id="481746" name="Oval 3538"/>
              <p:cNvSpPr>
                <a:spLocks noChangeArrowheads="1"/>
              </p:cNvSpPr>
              <p:nvPr/>
            </p:nvSpPr>
            <p:spPr bwMode="auto">
              <a:xfrm>
                <a:off x="3155" y="3376"/>
                <a:ext cx="59" cy="55"/>
              </a:xfrm>
              <a:prstGeom prst="ellipse">
                <a:avLst/>
              </a:prstGeom>
              <a:solidFill>
                <a:srgbClr val="C8C8C8"/>
              </a:solidFill>
              <a:ln w="9525">
                <a:noFill/>
                <a:round/>
                <a:headEnd/>
                <a:tailEnd/>
              </a:ln>
            </p:spPr>
            <p:txBody>
              <a:bodyPr/>
              <a:lstStyle/>
              <a:p>
                <a:endParaRPr lang="it-IT"/>
              </a:p>
            </p:txBody>
          </p:sp>
          <p:sp>
            <p:nvSpPr>
              <p:cNvPr id="481747" name="Oval 3539"/>
              <p:cNvSpPr>
                <a:spLocks noChangeArrowheads="1"/>
              </p:cNvSpPr>
              <p:nvPr/>
            </p:nvSpPr>
            <p:spPr bwMode="auto">
              <a:xfrm>
                <a:off x="3155" y="3376"/>
                <a:ext cx="59" cy="55"/>
              </a:xfrm>
              <a:prstGeom prst="ellipse">
                <a:avLst/>
              </a:prstGeom>
              <a:solidFill>
                <a:srgbClr val="CACACA"/>
              </a:solidFill>
              <a:ln w="9525">
                <a:noFill/>
                <a:round/>
                <a:headEnd/>
                <a:tailEnd/>
              </a:ln>
            </p:spPr>
            <p:txBody>
              <a:bodyPr/>
              <a:lstStyle/>
              <a:p>
                <a:endParaRPr lang="it-IT"/>
              </a:p>
            </p:txBody>
          </p:sp>
          <p:sp>
            <p:nvSpPr>
              <p:cNvPr id="481748" name="Oval 3540"/>
              <p:cNvSpPr>
                <a:spLocks noChangeArrowheads="1"/>
              </p:cNvSpPr>
              <p:nvPr/>
            </p:nvSpPr>
            <p:spPr bwMode="auto">
              <a:xfrm>
                <a:off x="3155" y="3376"/>
                <a:ext cx="59" cy="55"/>
              </a:xfrm>
              <a:prstGeom prst="ellipse">
                <a:avLst/>
              </a:prstGeom>
              <a:solidFill>
                <a:srgbClr val="CBCBCB"/>
              </a:solidFill>
              <a:ln w="9525">
                <a:noFill/>
                <a:round/>
                <a:headEnd/>
                <a:tailEnd/>
              </a:ln>
            </p:spPr>
            <p:txBody>
              <a:bodyPr/>
              <a:lstStyle/>
              <a:p>
                <a:endParaRPr lang="it-IT"/>
              </a:p>
            </p:txBody>
          </p:sp>
          <p:sp>
            <p:nvSpPr>
              <p:cNvPr id="481749" name="Oval 3541"/>
              <p:cNvSpPr>
                <a:spLocks noChangeArrowheads="1"/>
              </p:cNvSpPr>
              <p:nvPr/>
            </p:nvSpPr>
            <p:spPr bwMode="auto">
              <a:xfrm>
                <a:off x="3157" y="3378"/>
                <a:ext cx="55" cy="51"/>
              </a:xfrm>
              <a:prstGeom prst="ellipse">
                <a:avLst/>
              </a:prstGeom>
              <a:solidFill>
                <a:srgbClr val="CCCCCC"/>
              </a:solidFill>
              <a:ln w="9525">
                <a:noFill/>
                <a:round/>
                <a:headEnd/>
                <a:tailEnd/>
              </a:ln>
            </p:spPr>
            <p:txBody>
              <a:bodyPr/>
              <a:lstStyle/>
              <a:p>
                <a:endParaRPr lang="it-IT"/>
              </a:p>
            </p:txBody>
          </p:sp>
          <p:sp>
            <p:nvSpPr>
              <p:cNvPr id="481750" name="Oval 3542"/>
              <p:cNvSpPr>
                <a:spLocks noChangeArrowheads="1"/>
              </p:cNvSpPr>
              <p:nvPr/>
            </p:nvSpPr>
            <p:spPr bwMode="auto">
              <a:xfrm>
                <a:off x="3157" y="3378"/>
                <a:ext cx="55" cy="51"/>
              </a:xfrm>
              <a:prstGeom prst="ellipse">
                <a:avLst/>
              </a:prstGeom>
              <a:solidFill>
                <a:srgbClr val="CDCDCD"/>
              </a:solidFill>
              <a:ln w="9525">
                <a:noFill/>
                <a:round/>
                <a:headEnd/>
                <a:tailEnd/>
              </a:ln>
            </p:spPr>
            <p:txBody>
              <a:bodyPr/>
              <a:lstStyle/>
              <a:p>
                <a:endParaRPr lang="it-IT"/>
              </a:p>
            </p:txBody>
          </p:sp>
          <p:sp>
            <p:nvSpPr>
              <p:cNvPr id="481751" name="Oval 3543"/>
              <p:cNvSpPr>
                <a:spLocks noChangeArrowheads="1"/>
              </p:cNvSpPr>
              <p:nvPr/>
            </p:nvSpPr>
            <p:spPr bwMode="auto">
              <a:xfrm>
                <a:off x="3160" y="3378"/>
                <a:ext cx="50" cy="51"/>
              </a:xfrm>
              <a:prstGeom prst="ellipse">
                <a:avLst/>
              </a:prstGeom>
              <a:solidFill>
                <a:srgbClr val="CDCDCD"/>
              </a:solidFill>
              <a:ln w="9525">
                <a:noFill/>
                <a:round/>
                <a:headEnd/>
                <a:tailEnd/>
              </a:ln>
            </p:spPr>
            <p:txBody>
              <a:bodyPr/>
              <a:lstStyle/>
              <a:p>
                <a:endParaRPr lang="it-IT"/>
              </a:p>
            </p:txBody>
          </p:sp>
          <p:sp>
            <p:nvSpPr>
              <p:cNvPr id="481752" name="Oval 3544"/>
              <p:cNvSpPr>
                <a:spLocks noChangeArrowheads="1"/>
              </p:cNvSpPr>
              <p:nvPr/>
            </p:nvSpPr>
            <p:spPr bwMode="auto">
              <a:xfrm>
                <a:off x="3160" y="3380"/>
                <a:ext cx="50" cy="47"/>
              </a:xfrm>
              <a:prstGeom prst="ellipse">
                <a:avLst/>
              </a:prstGeom>
              <a:solidFill>
                <a:srgbClr val="CECECE"/>
              </a:solidFill>
              <a:ln w="9525">
                <a:noFill/>
                <a:round/>
                <a:headEnd/>
                <a:tailEnd/>
              </a:ln>
            </p:spPr>
            <p:txBody>
              <a:bodyPr/>
              <a:lstStyle/>
              <a:p>
                <a:endParaRPr lang="it-IT"/>
              </a:p>
            </p:txBody>
          </p:sp>
          <p:sp>
            <p:nvSpPr>
              <p:cNvPr id="481753" name="Oval 3545"/>
              <p:cNvSpPr>
                <a:spLocks noChangeArrowheads="1"/>
              </p:cNvSpPr>
              <p:nvPr/>
            </p:nvSpPr>
            <p:spPr bwMode="auto">
              <a:xfrm>
                <a:off x="3160" y="3380"/>
                <a:ext cx="48" cy="47"/>
              </a:xfrm>
              <a:prstGeom prst="ellipse">
                <a:avLst/>
              </a:prstGeom>
              <a:solidFill>
                <a:srgbClr val="CFCFCF"/>
              </a:solidFill>
              <a:ln w="9525">
                <a:noFill/>
                <a:round/>
                <a:headEnd/>
                <a:tailEnd/>
              </a:ln>
            </p:spPr>
            <p:txBody>
              <a:bodyPr/>
              <a:lstStyle/>
              <a:p>
                <a:endParaRPr lang="it-IT"/>
              </a:p>
            </p:txBody>
          </p:sp>
          <p:sp>
            <p:nvSpPr>
              <p:cNvPr id="481754" name="Oval 3546"/>
              <p:cNvSpPr>
                <a:spLocks noChangeArrowheads="1"/>
              </p:cNvSpPr>
              <p:nvPr/>
            </p:nvSpPr>
            <p:spPr bwMode="auto">
              <a:xfrm>
                <a:off x="3162" y="3380"/>
                <a:ext cx="46" cy="47"/>
              </a:xfrm>
              <a:prstGeom prst="ellipse">
                <a:avLst/>
              </a:prstGeom>
              <a:solidFill>
                <a:srgbClr val="D0D0D0"/>
              </a:solidFill>
              <a:ln w="9525">
                <a:noFill/>
                <a:round/>
                <a:headEnd/>
                <a:tailEnd/>
              </a:ln>
            </p:spPr>
            <p:txBody>
              <a:bodyPr/>
              <a:lstStyle/>
              <a:p>
                <a:endParaRPr lang="it-IT"/>
              </a:p>
            </p:txBody>
          </p:sp>
          <p:sp>
            <p:nvSpPr>
              <p:cNvPr id="481755" name="Oval 3547"/>
              <p:cNvSpPr>
                <a:spLocks noChangeArrowheads="1"/>
              </p:cNvSpPr>
              <p:nvPr/>
            </p:nvSpPr>
            <p:spPr bwMode="auto">
              <a:xfrm>
                <a:off x="3162" y="3382"/>
                <a:ext cx="46" cy="43"/>
              </a:xfrm>
              <a:prstGeom prst="ellipse">
                <a:avLst/>
              </a:prstGeom>
              <a:solidFill>
                <a:srgbClr val="D1D1D1"/>
              </a:solidFill>
              <a:ln w="9525">
                <a:noFill/>
                <a:round/>
                <a:headEnd/>
                <a:tailEnd/>
              </a:ln>
            </p:spPr>
            <p:txBody>
              <a:bodyPr/>
              <a:lstStyle/>
              <a:p>
                <a:endParaRPr lang="it-IT"/>
              </a:p>
            </p:txBody>
          </p:sp>
          <p:sp>
            <p:nvSpPr>
              <p:cNvPr id="481756" name="Oval 3548"/>
              <p:cNvSpPr>
                <a:spLocks noChangeArrowheads="1"/>
              </p:cNvSpPr>
              <p:nvPr/>
            </p:nvSpPr>
            <p:spPr bwMode="auto">
              <a:xfrm>
                <a:off x="3164" y="3382"/>
                <a:ext cx="42" cy="43"/>
              </a:xfrm>
              <a:prstGeom prst="ellipse">
                <a:avLst/>
              </a:prstGeom>
              <a:solidFill>
                <a:srgbClr val="D2D2D2"/>
              </a:solidFill>
              <a:ln w="9525">
                <a:noFill/>
                <a:round/>
                <a:headEnd/>
                <a:tailEnd/>
              </a:ln>
            </p:spPr>
            <p:txBody>
              <a:bodyPr/>
              <a:lstStyle/>
              <a:p>
                <a:endParaRPr lang="it-IT"/>
              </a:p>
            </p:txBody>
          </p:sp>
          <p:sp>
            <p:nvSpPr>
              <p:cNvPr id="481757" name="Oval 3549"/>
              <p:cNvSpPr>
                <a:spLocks noChangeArrowheads="1"/>
              </p:cNvSpPr>
              <p:nvPr/>
            </p:nvSpPr>
            <p:spPr bwMode="auto">
              <a:xfrm>
                <a:off x="3164" y="3384"/>
                <a:ext cx="42" cy="39"/>
              </a:xfrm>
              <a:prstGeom prst="ellipse">
                <a:avLst/>
              </a:prstGeom>
              <a:solidFill>
                <a:srgbClr val="D2D2D2"/>
              </a:solidFill>
              <a:ln w="9525">
                <a:noFill/>
                <a:round/>
                <a:headEnd/>
                <a:tailEnd/>
              </a:ln>
            </p:spPr>
            <p:txBody>
              <a:bodyPr/>
              <a:lstStyle/>
              <a:p>
                <a:endParaRPr lang="it-IT"/>
              </a:p>
            </p:txBody>
          </p:sp>
          <p:sp>
            <p:nvSpPr>
              <p:cNvPr id="481758" name="Oval 3550"/>
              <p:cNvSpPr>
                <a:spLocks noChangeArrowheads="1"/>
              </p:cNvSpPr>
              <p:nvPr/>
            </p:nvSpPr>
            <p:spPr bwMode="auto">
              <a:xfrm>
                <a:off x="3164" y="3384"/>
                <a:ext cx="40" cy="39"/>
              </a:xfrm>
              <a:prstGeom prst="ellipse">
                <a:avLst/>
              </a:prstGeom>
              <a:solidFill>
                <a:srgbClr val="D3D3D3"/>
              </a:solidFill>
              <a:ln w="9525">
                <a:noFill/>
                <a:round/>
                <a:headEnd/>
                <a:tailEnd/>
              </a:ln>
            </p:spPr>
            <p:txBody>
              <a:bodyPr/>
              <a:lstStyle/>
              <a:p>
                <a:endParaRPr lang="it-IT"/>
              </a:p>
            </p:txBody>
          </p:sp>
          <p:sp>
            <p:nvSpPr>
              <p:cNvPr id="481759" name="Oval 3551"/>
              <p:cNvSpPr>
                <a:spLocks noChangeArrowheads="1"/>
              </p:cNvSpPr>
              <p:nvPr/>
            </p:nvSpPr>
            <p:spPr bwMode="auto">
              <a:xfrm>
                <a:off x="3166" y="3384"/>
                <a:ext cx="38" cy="39"/>
              </a:xfrm>
              <a:prstGeom prst="ellipse">
                <a:avLst/>
              </a:prstGeom>
              <a:solidFill>
                <a:srgbClr val="D4D4D4"/>
              </a:solidFill>
              <a:ln w="9525">
                <a:noFill/>
                <a:round/>
                <a:headEnd/>
                <a:tailEnd/>
              </a:ln>
            </p:spPr>
            <p:txBody>
              <a:bodyPr/>
              <a:lstStyle/>
              <a:p>
                <a:endParaRPr lang="it-IT"/>
              </a:p>
            </p:txBody>
          </p:sp>
          <p:sp>
            <p:nvSpPr>
              <p:cNvPr id="481760" name="Oval 3552"/>
              <p:cNvSpPr>
                <a:spLocks noChangeArrowheads="1"/>
              </p:cNvSpPr>
              <p:nvPr/>
            </p:nvSpPr>
            <p:spPr bwMode="auto">
              <a:xfrm>
                <a:off x="3166" y="3386"/>
                <a:ext cx="38" cy="35"/>
              </a:xfrm>
              <a:prstGeom prst="ellipse">
                <a:avLst/>
              </a:prstGeom>
              <a:solidFill>
                <a:srgbClr val="D4D4D4"/>
              </a:solidFill>
              <a:ln w="9525">
                <a:noFill/>
                <a:round/>
                <a:headEnd/>
                <a:tailEnd/>
              </a:ln>
            </p:spPr>
            <p:txBody>
              <a:bodyPr/>
              <a:lstStyle/>
              <a:p>
                <a:endParaRPr lang="it-IT"/>
              </a:p>
            </p:txBody>
          </p:sp>
          <p:sp>
            <p:nvSpPr>
              <p:cNvPr id="481761" name="Oval 3553"/>
              <p:cNvSpPr>
                <a:spLocks noChangeArrowheads="1"/>
              </p:cNvSpPr>
              <p:nvPr/>
            </p:nvSpPr>
            <p:spPr bwMode="auto">
              <a:xfrm>
                <a:off x="3166" y="3386"/>
                <a:ext cx="36" cy="35"/>
              </a:xfrm>
              <a:prstGeom prst="ellipse">
                <a:avLst/>
              </a:prstGeom>
              <a:solidFill>
                <a:srgbClr val="D5D5D5"/>
              </a:solidFill>
              <a:ln w="9525">
                <a:noFill/>
                <a:round/>
                <a:headEnd/>
                <a:tailEnd/>
              </a:ln>
            </p:spPr>
            <p:txBody>
              <a:bodyPr/>
              <a:lstStyle/>
              <a:p>
                <a:endParaRPr lang="it-IT"/>
              </a:p>
            </p:txBody>
          </p:sp>
          <p:sp>
            <p:nvSpPr>
              <p:cNvPr id="481762" name="Oval 3554"/>
              <p:cNvSpPr>
                <a:spLocks noChangeArrowheads="1"/>
              </p:cNvSpPr>
              <p:nvPr/>
            </p:nvSpPr>
            <p:spPr bwMode="auto">
              <a:xfrm>
                <a:off x="3168" y="3386"/>
                <a:ext cx="34" cy="35"/>
              </a:xfrm>
              <a:prstGeom prst="ellipse">
                <a:avLst/>
              </a:prstGeom>
              <a:solidFill>
                <a:srgbClr val="D5D5D5"/>
              </a:solidFill>
              <a:ln w="9525">
                <a:noFill/>
                <a:round/>
                <a:headEnd/>
                <a:tailEnd/>
              </a:ln>
            </p:spPr>
            <p:txBody>
              <a:bodyPr/>
              <a:lstStyle/>
              <a:p>
                <a:endParaRPr lang="it-IT"/>
              </a:p>
            </p:txBody>
          </p:sp>
          <p:sp>
            <p:nvSpPr>
              <p:cNvPr id="481763" name="Oval 3555"/>
              <p:cNvSpPr>
                <a:spLocks noChangeArrowheads="1"/>
              </p:cNvSpPr>
              <p:nvPr/>
            </p:nvSpPr>
            <p:spPr bwMode="auto">
              <a:xfrm>
                <a:off x="3168" y="3388"/>
                <a:ext cx="34" cy="31"/>
              </a:xfrm>
              <a:prstGeom prst="ellipse">
                <a:avLst/>
              </a:prstGeom>
              <a:solidFill>
                <a:srgbClr val="D6D6D6"/>
              </a:solidFill>
              <a:ln w="9525">
                <a:noFill/>
                <a:round/>
                <a:headEnd/>
                <a:tailEnd/>
              </a:ln>
            </p:spPr>
            <p:txBody>
              <a:bodyPr/>
              <a:lstStyle/>
              <a:p>
                <a:endParaRPr lang="it-IT"/>
              </a:p>
            </p:txBody>
          </p:sp>
          <p:sp>
            <p:nvSpPr>
              <p:cNvPr id="481764" name="Oval 3556"/>
              <p:cNvSpPr>
                <a:spLocks noChangeArrowheads="1"/>
              </p:cNvSpPr>
              <p:nvPr/>
            </p:nvSpPr>
            <p:spPr bwMode="auto">
              <a:xfrm>
                <a:off x="3170" y="3388"/>
                <a:ext cx="30" cy="31"/>
              </a:xfrm>
              <a:prstGeom prst="ellipse">
                <a:avLst/>
              </a:prstGeom>
              <a:solidFill>
                <a:srgbClr val="D7D7D7"/>
              </a:solidFill>
              <a:ln w="9525">
                <a:noFill/>
                <a:round/>
                <a:headEnd/>
                <a:tailEnd/>
              </a:ln>
            </p:spPr>
            <p:txBody>
              <a:bodyPr/>
              <a:lstStyle/>
              <a:p>
                <a:endParaRPr lang="it-IT"/>
              </a:p>
            </p:txBody>
          </p:sp>
          <p:sp>
            <p:nvSpPr>
              <p:cNvPr id="481765" name="Oval 3557"/>
              <p:cNvSpPr>
                <a:spLocks noChangeArrowheads="1"/>
              </p:cNvSpPr>
              <p:nvPr/>
            </p:nvSpPr>
            <p:spPr bwMode="auto">
              <a:xfrm>
                <a:off x="3170" y="3390"/>
                <a:ext cx="30" cy="27"/>
              </a:xfrm>
              <a:prstGeom prst="ellipse">
                <a:avLst/>
              </a:prstGeom>
              <a:solidFill>
                <a:srgbClr val="D7D7D7"/>
              </a:solidFill>
              <a:ln w="9525">
                <a:noFill/>
                <a:round/>
                <a:headEnd/>
                <a:tailEnd/>
              </a:ln>
            </p:spPr>
            <p:txBody>
              <a:bodyPr/>
              <a:lstStyle/>
              <a:p>
                <a:endParaRPr lang="it-IT"/>
              </a:p>
            </p:txBody>
          </p:sp>
          <p:sp>
            <p:nvSpPr>
              <p:cNvPr id="481766" name="Oval 3558"/>
              <p:cNvSpPr>
                <a:spLocks noChangeArrowheads="1"/>
              </p:cNvSpPr>
              <p:nvPr/>
            </p:nvSpPr>
            <p:spPr bwMode="auto">
              <a:xfrm>
                <a:off x="3172" y="3390"/>
                <a:ext cx="26" cy="27"/>
              </a:xfrm>
              <a:prstGeom prst="ellipse">
                <a:avLst/>
              </a:prstGeom>
              <a:solidFill>
                <a:srgbClr val="D8D8D8"/>
              </a:solidFill>
              <a:ln w="9525">
                <a:noFill/>
                <a:round/>
                <a:headEnd/>
                <a:tailEnd/>
              </a:ln>
            </p:spPr>
            <p:txBody>
              <a:bodyPr/>
              <a:lstStyle/>
              <a:p>
                <a:endParaRPr lang="it-IT"/>
              </a:p>
            </p:txBody>
          </p:sp>
          <p:sp>
            <p:nvSpPr>
              <p:cNvPr id="481767" name="Oval 3559"/>
              <p:cNvSpPr>
                <a:spLocks noChangeArrowheads="1"/>
              </p:cNvSpPr>
              <p:nvPr/>
            </p:nvSpPr>
            <p:spPr bwMode="auto">
              <a:xfrm>
                <a:off x="3172" y="3390"/>
                <a:ext cx="26" cy="27"/>
              </a:xfrm>
              <a:prstGeom prst="ellipse">
                <a:avLst/>
              </a:prstGeom>
              <a:solidFill>
                <a:srgbClr val="D8D8D8"/>
              </a:solidFill>
              <a:ln w="9525">
                <a:noFill/>
                <a:round/>
                <a:headEnd/>
                <a:tailEnd/>
              </a:ln>
            </p:spPr>
            <p:txBody>
              <a:bodyPr/>
              <a:lstStyle/>
              <a:p>
                <a:endParaRPr lang="it-IT"/>
              </a:p>
            </p:txBody>
          </p:sp>
          <p:sp>
            <p:nvSpPr>
              <p:cNvPr id="481768" name="Oval 3560"/>
              <p:cNvSpPr>
                <a:spLocks noChangeArrowheads="1"/>
              </p:cNvSpPr>
              <p:nvPr/>
            </p:nvSpPr>
            <p:spPr bwMode="auto">
              <a:xfrm>
                <a:off x="3172" y="3393"/>
                <a:ext cx="24" cy="22"/>
              </a:xfrm>
              <a:prstGeom prst="ellipse">
                <a:avLst/>
              </a:prstGeom>
              <a:solidFill>
                <a:srgbClr val="D8D8D8"/>
              </a:solidFill>
              <a:ln w="9525">
                <a:noFill/>
                <a:round/>
                <a:headEnd/>
                <a:tailEnd/>
              </a:ln>
            </p:spPr>
            <p:txBody>
              <a:bodyPr/>
              <a:lstStyle/>
              <a:p>
                <a:endParaRPr lang="it-IT"/>
              </a:p>
            </p:txBody>
          </p:sp>
          <p:sp>
            <p:nvSpPr>
              <p:cNvPr id="481769" name="Oval 3561"/>
              <p:cNvSpPr>
                <a:spLocks noChangeArrowheads="1"/>
              </p:cNvSpPr>
              <p:nvPr/>
            </p:nvSpPr>
            <p:spPr bwMode="auto">
              <a:xfrm>
                <a:off x="3174" y="3393"/>
                <a:ext cx="22" cy="22"/>
              </a:xfrm>
              <a:prstGeom prst="ellipse">
                <a:avLst/>
              </a:prstGeom>
              <a:solidFill>
                <a:srgbClr val="D9D9D9"/>
              </a:solidFill>
              <a:ln w="9525">
                <a:noFill/>
                <a:round/>
                <a:headEnd/>
                <a:tailEnd/>
              </a:ln>
            </p:spPr>
            <p:txBody>
              <a:bodyPr/>
              <a:lstStyle/>
              <a:p>
                <a:endParaRPr lang="it-IT"/>
              </a:p>
            </p:txBody>
          </p:sp>
          <p:sp>
            <p:nvSpPr>
              <p:cNvPr id="481770" name="Oval 3562"/>
              <p:cNvSpPr>
                <a:spLocks noChangeArrowheads="1"/>
              </p:cNvSpPr>
              <p:nvPr/>
            </p:nvSpPr>
            <p:spPr bwMode="auto">
              <a:xfrm>
                <a:off x="3174" y="3395"/>
                <a:ext cx="22" cy="18"/>
              </a:xfrm>
              <a:prstGeom prst="ellipse">
                <a:avLst/>
              </a:prstGeom>
              <a:solidFill>
                <a:srgbClr val="D9D9D9"/>
              </a:solidFill>
              <a:ln w="9525">
                <a:noFill/>
                <a:round/>
                <a:headEnd/>
                <a:tailEnd/>
              </a:ln>
            </p:spPr>
            <p:txBody>
              <a:bodyPr/>
              <a:lstStyle/>
              <a:p>
                <a:endParaRPr lang="it-IT"/>
              </a:p>
            </p:txBody>
          </p:sp>
          <p:sp>
            <p:nvSpPr>
              <p:cNvPr id="481771" name="Oval 3563"/>
              <p:cNvSpPr>
                <a:spLocks noChangeArrowheads="1"/>
              </p:cNvSpPr>
              <p:nvPr/>
            </p:nvSpPr>
            <p:spPr bwMode="auto">
              <a:xfrm>
                <a:off x="3174" y="3395"/>
                <a:ext cx="20" cy="18"/>
              </a:xfrm>
              <a:prstGeom prst="ellipse">
                <a:avLst/>
              </a:prstGeom>
              <a:solidFill>
                <a:srgbClr val="DADADA"/>
              </a:solidFill>
              <a:ln w="9525">
                <a:noFill/>
                <a:round/>
                <a:headEnd/>
                <a:tailEnd/>
              </a:ln>
            </p:spPr>
            <p:txBody>
              <a:bodyPr/>
              <a:lstStyle/>
              <a:p>
                <a:endParaRPr lang="it-IT"/>
              </a:p>
            </p:txBody>
          </p:sp>
          <p:sp>
            <p:nvSpPr>
              <p:cNvPr id="481772" name="Oval 3564"/>
              <p:cNvSpPr>
                <a:spLocks noChangeArrowheads="1"/>
              </p:cNvSpPr>
              <p:nvPr/>
            </p:nvSpPr>
            <p:spPr bwMode="auto">
              <a:xfrm>
                <a:off x="3176" y="3395"/>
                <a:ext cx="18" cy="18"/>
              </a:xfrm>
              <a:prstGeom prst="ellipse">
                <a:avLst/>
              </a:prstGeom>
              <a:solidFill>
                <a:srgbClr val="DADADA"/>
              </a:solidFill>
              <a:ln w="9525">
                <a:noFill/>
                <a:round/>
                <a:headEnd/>
                <a:tailEnd/>
              </a:ln>
            </p:spPr>
            <p:txBody>
              <a:bodyPr/>
              <a:lstStyle/>
              <a:p>
                <a:endParaRPr lang="it-IT"/>
              </a:p>
            </p:txBody>
          </p:sp>
          <p:sp>
            <p:nvSpPr>
              <p:cNvPr id="481773" name="Oval 3565"/>
              <p:cNvSpPr>
                <a:spLocks noChangeArrowheads="1"/>
              </p:cNvSpPr>
              <p:nvPr/>
            </p:nvSpPr>
            <p:spPr bwMode="auto">
              <a:xfrm>
                <a:off x="3176" y="3397"/>
                <a:ext cx="18" cy="14"/>
              </a:xfrm>
              <a:prstGeom prst="ellipse">
                <a:avLst/>
              </a:prstGeom>
              <a:solidFill>
                <a:srgbClr val="DADADA"/>
              </a:solidFill>
              <a:ln w="9525">
                <a:noFill/>
                <a:round/>
                <a:headEnd/>
                <a:tailEnd/>
              </a:ln>
            </p:spPr>
            <p:txBody>
              <a:bodyPr/>
              <a:lstStyle/>
              <a:p>
                <a:endParaRPr lang="it-IT"/>
              </a:p>
            </p:txBody>
          </p:sp>
          <p:sp>
            <p:nvSpPr>
              <p:cNvPr id="481774" name="Oval 3566"/>
              <p:cNvSpPr>
                <a:spLocks noChangeArrowheads="1"/>
              </p:cNvSpPr>
              <p:nvPr/>
            </p:nvSpPr>
            <p:spPr bwMode="auto">
              <a:xfrm>
                <a:off x="3178" y="3397"/>
                <a:ext cx="14" cy="14"/>
              </a:xfrm>
              <a:prstGeom prst="ellipse">
                <a:avLst/>
              </a:prstGeom>
              <a:solidFill>
                <a:srgbClr val="DBDBDB"/>
              </a:solidFill>
              <a:ln w="9525">
                <a:noFill/>
                <a:round/>
                <a:headEnd/>
                <a:tailEnd/>
              </a:ln>
            </p:spPr>
            <p:txBody>
              <a:bodyPr/>
              <a:lstStyle/>
              <a:p>
                <a:endParaRPr lang="it-IT"/>
              </a:p>
            </p:txBody>
          </p:sp>
          <p:sp>
            <p:nvSpPr>
              <p:cNvPr id="481775" name="Oval 3567"/>
              <p:cNvSpPr>
                <a:spLocks noChangeArrowheads="1"/>
              </p:cNvSpPr>
              <p:nvPr/>
            </p:nvSpPr>
            <p:spPr bwMode="auto">
              <a:xfrm>
                <a:off x="3178" y="3397"/>
                <a:ext cx="14" cy="14"/>
              </a:xfrm>
              <a:prstGeom prst="ellipse">
                <a:avLst/>
              </a:prstGeom>
              <a:solidFill>
                <a:srgbClr val="DBDBDB"/>
              </a:solidFill>
              <a:ln w="9525">
                <a:noFill/>
                <a:round/>
                <a:headEnd/>
                <a:tailEnd/>
              </a:ln>
            </p:spPr>
            <p:txBody>
              <a:bodyPr/>
              <a:lstStyle/>
              <a:p>
                <a:endParaRPr lang="it-IT"/>
              </a:p>
            </p:txBody>
          </p:sp>
          <p:sp>
            <p:nvSpPr>
              <p:cNvPr id="481776" name="Oval 3568"/>
              <p:cNvSpPr>
                <a:spLocks noChangeArrowheads="1"/>
              </p:cNvSpPr>
              <p:nvPr/>
            </p:nvSpPr>
            <p:spPr bwMode="auto">
              <a:xfrm>
                <a:off x="3180" y="3399"/>
                <a:ext cx="10" cy="10"/>
              </a:xfrm>
              <a:prstGeom prst="ellipse">
                <a:avLst/>
              </a:prstGeom>
              <a:solidFill>
                <a:srgbClr val="DBDBDB"/>
              </a:solidFill>
              <a:ln w="9525">
                <a:noFill/>
                <a:round/>
                <a:headEnd/>
                <a:tailEnd/>
              </a:ln>
            </p:spPr>
            <p:txBody>
              <a:bodyPr/>
              <a:lstStyle/>
              <a:p>
                <a:endParaRPr lang="it-IT"/>
              </a:p>
            </p:txBody>
          </p:sp>
          <p:sp>
            <p:nvSpPr>
              <p:cNvPr id="481777" name="Oval 3569"/>
              <p:cNvSpPr>
                <a:spLocks noChangeArrowheads="1"/>
              </p:cNvSpPr>
              <p:nvPr/>
            </p:nvSpPr>
            <p:spPr bwMode="auto">
              <a:xfrm>
                <a:off x="3180" y="3399"/>
                <a:ext cx="10" cy="10"/>
              </a:xfrm>
              <a:prstGeom prst="ellipse">
                <a:avLst/>
              </a:prstGeom>
              <a:solidFill>
                <a:srgbClr val="DBDBDB"/>
              </a:solidFill>
              <a:ln w="9525">
                <a:noFill/>
                <a:round/>
                <a:headEnd/>
                <a:tailEnd/>
              </a:ln>
            </p:spPr>
            <p:txBody>
              <a:bodyPr/>
              <a:lstStyle/>
              <a:p>
                <a:endParaRPr lang="it-IT"/>
              </a:p>
            </p:txBody>
          </p:sp>
          <p:sp>
            <p:nvSpPr>
              <p:cNvPr id="481778" name="Oval 3570"/>
              <p:cNvSpPr>
                <a:spLocks noChangeArrowheads="1"/>
              </p:cNvSpPr>
              <p:nvPr/>
            </p:nvSpPr>
            <p:spPr bwMode="auto">
              <a:xfrm>
                <a:off x="3180" y="3399"/>
                <a:ext cx="8" cy="10"/>
              </a:xfrm>
              <a:prstGeom prst="ellipse">
                <a:avLst/>
              </a:prstGeom>
              <a:solidFill>
                <a:srgbClr val="DCDCDC"/>
              </a:solidFill>
              <a:ln w="9525">
                <a:noFill/>
                <a:round/>
                <a:headEnd/>
                <a:tailEnd/>
              </a:ln>
            </p:spPr>
            <p:txBody>
              <a:bodyPr/>
              <a:lstStyle/>
              <a:p>
                <a:endParaRPr lang="it-IT"/>
              </a:p>
            </p:txBody>
          </p:sp>
          <p:sp>
            <p:nvSpPr>
              <p:cNvPr id="481779" name="Oval 3571"/>
              <p:cNvSpPr>
                <a:spLocks noChangeArrowheads="1"/>
              </p:cNvSpPr>
              <p:nvPr/>
            </p:nvSpPr>
            <p:spPr bwMode="auto">
              <a:xfrm>
                <a:off x="3182" y="3401"/>
                <a:ext cx="6" cy="6"/>
              </a:xfrm>
              <a:prstGeom prst="ellipse">
                <a:avLst/>
              </a:prstGeom>
              <a:solidFill>
                <a:srgbClr val="DCDCDC"/>
              </a:solidFill>
              <a:ln w="9525">
                <a:noFill/>
                <a:round/>
                <a:headEnd/>
                <a:tailEnd/>
              </a:ln>
            </p:spPr>
            <p:txBody>
              <a:bodyPr/>
              <a:lstStyle/>
              <a:p>
                <a:endParaRPr lang="it-IT"/>
              </a:p>
            </p:txBody>
          </p:sp>
          <p:sp>
            <p:nvSpPr>
              <p:cNvPr id="481780" name="Oval 3572"/>
              <p:cNvSpPr>
                <a:spLocks noChangeArrowheads="1"/>
              </p:cNvSpPr>
              <p:nvPr/>
            </p:nvSpPr>
            <p:spPr bwMode="auto">
              <a:xfrm>
                <a:off x="3182" y="3401"/>
                <a:ext cx="6" cy="6"/>
              </a:xfrm>
              <a:prstGeom prst="ellipse">
                <a:avLst/>
              </a:prstGeom>
              <a:solidFill>
                <a:srgbClr val="DCDCDC"/>
              </a:solidFill>
              <a:ln w="9525">
                <a:noFill/>
                <a:round/>
                <a:headEnd/>
                <a:tailEnd/>
              </a:ln>
            </p:spPr>
            <p:txBody>
              <a:bodyPr/>
              <a:lstStyle/>
              <a:p>
                <a:endParaRPr lang="it-IT"/>
              </a:p>
            </p:txBody>
          </p:sp>
          <p:sp>
            <p:nvSpPr>
              <p:cNvPr id="481781" name="Oval 3573"/>
              <p:cNvSpPr>
                <a:spLocks noChangeArrowheads="1"/>
              </p:cNvSpPr>
              <p:nvPr/>
            </p:nvSpPr>
            <p:spPr bwMode="auto">
              <a:xfrm>
                <a:off x="3182" y="3401"/>
                <a:ext cx="4" cy="6"/>
              </a:xfrm>
              <a:prstGeom prst="ellipse">
                <a:avLst/>
              </a:prstGeom>
              <a:solidFill>
                <a:srgbClr val="DCDCDC"/>
              </a:solidFill>
              <a:ln w="9525">
                <a:noFill/>
                <a:round/>
                <a:headEnd/>
                <a:tailEnd/>
              </a:ln>
            </p:spPr>
            <p:txBody>
              <a:bodyPr/>
              <a:lstStyle/>
              <a:p>
                <a:endParaRPr lang="it-IT"/>
              </a:p>
            </p:txBody>
          </p:sp>
        </p:grpSp>
        <p:sp>
          <p:nvSpPr>
            <p:cNvPr id="481782" name="Oval 3574"/>
            <p:cNvSpPr>
              <a:spLocks noChangeArrowheads="1"/>
            </p:cNvSpPr>
            <p:nvPr/>
          </p:nvSpPr>
          <p:spPr bwMode="auto">
            <a:xfrm>
              <a:off x="3080" y="3305"/>
              <a:ext cx="209" cy="197"/>
            </a:xfrm>
            <a:prstGeom prst="ellipse">
              <a:avLst/>
            </a:prstGeom>
            <a:noFill/>
            <a:ln w="3175">
              <a:solidFill>
                <a:srgbClr val="000000"/>
              </a:solidFill>
              <a:round/>
              <a:headEnd/>
              <a:tailEnd/>
            </a:ln>
          </p:spPr>
          <p:txBody>
            <a:bodyPr/>
            <a:lstStyle/>
            <a:p>
              <a:endParaRPr lang="it-IT"/>
            </a:p>
          </p:txBody>
        </p:sp>
      </p:grpSp>
      <p:grpSp>
        <p:nvGrpSpPr>
          <p:cNvPr id="481783" name="Group 3575"/>
          <p:cNvGrpSpPr>
            <a:grpSpLocks/>
          </p:cNvGrpSpPr>
          <p:nvPr/>
        </p:nvGrpSpPr>
        <p:grpSpPr bwMode="auto">
          <a:xfrm>
            <a:off x="4033838" y="5184775"/>
            <a:ext cx="331787" cy="312738"/>
            <a:chOff x="3283" y="3305"/>
            <a:chExt cx="209" cy="197"/>
          </a:xfrm>
        </p:grpSpPr>
        <p:grpSp>
          <p:nvGrpSpPr>
            <p:cNvPr id="481784" name="Group 3576"/>
            <p:cNvGrpSpPr>
              <a:grpSpLocks/>
            </p:cNvGrpSpPr>
            <p:nvPr/>
          </p:nvGrpSpPr>
          <p:grpSpPr bwMode="auto">
            <a:xfrm>
              <a:off x="3283" y="3305"/>
              <a:ext cx="209" cy="197"/>
              <a:chOff x="3283" y="3305"/>
              <a:chExt cx="209" cy="197"/>
            </a:xfrm>
          </p:grpSpPr>
          <p:sp>
            <p:nvSpPr>
              <p:cNvPr id="481785" name="Oval 3577"/>
              <p:cNvSpPr>
                <a:spLocks noChangeArrowheads="1"/>
              </p:cNvSpPr>
              <p:nvPr/>
            </p:nvSpPr>
            <p:spPr bwMode="auto">
              <a:xfrm>
                <a:off x="3283" y="3305"/>
                <a:ext cx="209" cy="197"/>
              </a:xfrm>
              <a:prstGeom prst="ellipse">
                <a:avLst/>
              </a:prstGeom>
              <a:solidFill>
                <a:srgbClr val="000000"/>
              </a:solidFill>
              <a:ln w="9525">
                <a:noFill/>
                <a:round/>
                <a:headEnd/>
                <a:tailEnd/>
              </a:ln>
            </p:spPr>
            <p:txBody>
              <a:bodyPr/>
              <a:lstStyle/>
              <a:p>
                <a:endParaRPr lang="it-IT"/>
              </a:p>
            </p:txBody>
          </p:sp>
          <p:sp>
            <p:nvSpPr>
              <p:cNvPr id="481786" name="Oval 3578"/>
              <p:cNvSpPr>
                <a:spLocks noChangeArrowheads="1"/>
              </p:cNvSpPr>
              <p:nvPr/>
            </p:nvSpPr>
            <p:spPr bwMode="auto">
              <a:xfrm>
                <a:off x="3285" y="3307"/>
                <a:ext cx="205" cy="193"/>
              </a:xfrm>
              <a:prstGeom prst="ellipse">
                <a:avLst/>
              </a:prstGeom>
              <a:solidFill>
                <a:srgbClr val="090909"/>
              </a:solidFill>
              <a:ln w="9525">
                <a:noFill/>
                <a:round/>
                <a:headEnd/>
                <a:tailEnd/>
              </a:ln>
            </p:spPr>
            <p:txBody>
              <a:bodyPr/>
              <a:lstStyle/>
              <a:p>
                <a:endParaRPr lang="it-IT"/>
              </a:p>
            </p:txBody>
          </p:sp>
          <p:sp>
            <p:nvSpPr>
              <p:cNvPr id="481787" name="Oval 3579"/>
              <p:cNvSpPr>
                <a:spLocks noChangeArrowheads="1"/>
              </p:cNvSpPr>
              <p:nvPr/>
            </p:nvSpPr>
            <p:spPr bwMode="auto">
              <a:xfrm>
                <a:off x="3285" y="3307"/>
                <a:ext cx="205" cy="193"/>
              </a:xfrm>
              <a:prstGeom prst="ellipse">
                <a:avLst/>
              </a:prstGeom>
              <a:solidFill>
                <a:srgbClr val="0D0D0D"/>
              </a:solidFill>
              <a:ln w="9525">
                <a:noFill/>
                <a:round/>
                <a:headEnd/>
                <a:tailEnd/>
              </a:ln>
            </p:spPr>
            <p:txBody>
              <a:bodyPr/>
              <a:lstStyle/>
              <a:p>
                <a:endParaRPr lang="it-IT"/>
              </a:p>
            </p:txBody>
          </p:sp>
          <p:sp>
            <p:nvSpPr>
              <p:cNvPr id="481788" name="Oval 3580"/>
              <p:cNvSpPr>
                <a:spLocks noChangeArrowheads="1"/>
              </p:cNvSpPr>
              <p:nvPr/>
            </p:nvSpPr>
            <p:spPr bwMode="auto">
              <a:xfrm>
                <a:off x="3285" y="3307"/>
                <a:ext cx="203" cy="193"/>
              </a:xfrm>
              <a:prstGeom prst="ellipse">
                <a:avLst/>
              </a:prstGeom>
              <a:solidFill>
                <a:srgbClr val="101010"/>
              </a:solidFill>
              <a:ln w="9525">
                <a:noFill/>
                <a:round/>
                <a:headEnd/>
                <a:tailEnd/>
              </a:ln>
            </p:spPr>
            <p:txBody>
              <a:bodyPr/>
              <a:lstStyle/>
              <a:p>
                <a:endParaRPr lang="it-IT"/>
              </a:p>
            </p:txBody>
          </p:sp>
          <p:sp>
            <p:nvSpPr>
              <p:cNvPr id="481789" name="Oval 3581"/>
              <p:cNvSpPr>
                <a:spLocks noChangeArrowheads="1"/>
              </p:cNvSpPr>
              <p:nvPr/>
            </p:nvSpPr>
            <p:spPr bwMode="auto">
              <a:xfrm>
                <a:off x="3287" y="3309"/>
                <a:ext cx="201" cy="189"/>
              </a:xfrm>
              <a:prstGeom prst="ellipse">
                <a:avLst/>
              </a:prstGeom>
              <a:solidFill>
                <a:srgbClr val="131313"/>
              </a:solidFill>
              <a:ln w="9525">
                <a:noFill/>
                <a:round/>
                <a:headEnd/>
                <a:tailEnd/>
              </a:ln>
            </p:spPr>
            <p:txBody>
              <a:bodyPr/>
              <a:lstStyle/>
              <a:p>
                <a:endParaRPr lang="it-IT"/>
              </a:p>
            </p:txBody>
          </p:sp>
          <p:sp>
            <p:nvSpPr>
              <p:cNvPr id="481790" name="Oval 3582"/>
              <p:cNvSpPr>
                <a:spLocks noChangeArrowheads="1"/>
              </p:cNvSpPr>
              <p:nvPr/>
            </p:nvSpPr>
            <p:spPr bwMode="auto">
              <a:xfrm>
                <a:off x="3287" y="3309"/>
                <a:ext cx="201" cy="189"/>
              </a:xfrm>
              <a:prstGeom prst="ellipse">
                <a:avLst/>
              </a:prstGeom>
              <a:solidFill>
                <a:srgbClr val="161616"/>
              </a:solidFill>
              <a:ln w="9525">
                <a:noFill/>
                <a:round/>
                <a:headEnd/>
                <a:tailEnd/>
              </a:ln>
            </p:spPr>
            <p:txBody>
              <a:bodyPr/>
              <a:lstStyle/>
              <a:p>
                <a:endParaRPr lang="it-IT"/>
              </a:p>
            </p:txBody>
          </p:sp>
          <p:sp>
            <p:nvSpPr>
              <p:cNvPr id="481791" name="Oval 3583"/>
              <p:cNvSpPr>
                <a:spLocks noChangeArrowheads="1"/>
              </p:cNvSpPr>
              <p:nvPr/>
            </p:nvSpPr>
            <p:spPr bwMode="auto">
              <a:xfrm>
                <a:off x="3289" y="3311"/>
                <a:ext cx="197" cy="185"/>
              </a:xfrm>
              <a:prstGeom prst="ellipse">
                <a:avLst/>
              </a:prstGeom>
              <a:solidFill>
                <a:srgbClr val="191919"/>
              </a:solidFill>
              <a:ln w="9525">
                <a:noFill/>
                <a:round/>
                <a:headEnd/>
                <a:tailEnd/>
              </a:ln>
            </p:spPr>
            <p:txBody>
              <a:bodyPr/>
              <a:lstStyle/>
              <a:p>
                <a:endParaRPr lang="it-IT"/>
              </a:p>
            </p:txBody>
          </p:sp>
          <p:sp>
            <p:nvSpPr>
              <p:cNvPr id="481792" name="Oval 3584"/>
              <p:cNvSpPr>
                <a:spLocks noChangeArrowheads="1"/>
              </p:cNvSpPr>
              <p:nvPr/>
            </p:nvSpPr>
            <p:spPr bwMode="auto">
              <a:xfrm>
                <a:off x="3289" y="3311"/>
                <a:ext cx="197" cy="185"/>
              </a:xfrm>
              <a:prstGeom prst="ellipse">
                <a:avLst/>
              </a:prstGeom>
              <a:solidFill>
                <a:srgbClr val="1B1B1B"/>
              </a:solidFill>
              <a:ln w="9525">
                <a:noFill/>
                <a:round/>
                <a:headEnd/>
                <a:tailEnd/>
              </a:ln>
            </p:spPr>
            <p:txBody>
              <a:bodyPr/>
              <a:lstStyle/>
              <a:p>
                <a:endParaRPr lang="it-IT"/>
              </a:p>
            </p:txBody>
          </p:sp>
          <p:sp>
            <p:nvSpPr>
              <p:cNvPr id="481793" name="Oval 3585"/>
              <p:cNvSpPr>
                <a:spLocks noChangeArrowheads="1"/>
              </p:cNvSpPr>
              <p:nvPr/>
            </p:nvSpPr>
            <p:spPr bwMode="auto">
              <a:xfrm>
                <a:off x="3289" y="3311"/>
                <a:ext cx="197" cy="185"/>
              </a:xfrm>
              <a:prstGeom prst="ellipse">
                <a:avLst/>
              </a:prstGeom>
              <a:solidFill>
                <a:srgbClr val="1D1D1D"/>
              </a:solidFill>
              <a:ln w="9525">
                <a:noFill/>
                <a:round/>
                <a:headEnd/>
                <a:tailEnd/>
              </a:ln>
            </p:spPr>
            <p:txBody>
              <a:bodyPr/>
              <a:lstStyle/>
              <a:p>
                <a:endParaRPr lang="it-IT"/>
              </a:p>
            </p:txBody>
          </p:sp>
          <p:sp>
            <p:nvSpPr>
              <p:cNvPr id="481794" name="Oval 3586"/>
              <p:cNvSpPr>
                <a:spLocks noChangeArrowheads="1"/>
              </p:cNvSpPr>
              <p:nvPr/>
            </p:nvSpPr>
            <p:spPr bwMode="auto">
              <a:xfrm>
                <a:off x="3291" y="3313"/>
                <a:ext cx="193" cy="181"/>
              </a:xfrm>
              <a:prstGeom prst="ellipse">
                <a:avLst/>
              </a:prstGeom>
              <a:solidFill>
                <a:srgbClr val="202020"/>
              </a:solidFill>
              <a:ln w="9525">
                <a:noFill/>
                <a:round/>
                <a:headEnd/>
                <a:tailEnd/>
              </a:ln>
            </p:spPr>
            <p:txBody>
              <a:bodyPr/>
              <a:lstStyle/>
              <a:p>
                <a:endParaRPr lang="it-IT"/>
              </a:p>
            </p:txBody>
          </p:sp>
          <p:sp>
            <p:nvSpPr>
              <p:cNvPr id="481795" name="Oval 3587"/>
              <p:cNvSpPr>
                <a:spLocks noChangeArrowheads="1"/>
              </p:cNvSpPr>
              <p:nvPr/>
            </p:nvSpPr>
            <p:spPr bwMode="auto">
              <a:xfrm>
                <a:off x="3291" y="3313"/>
                <a:ext cx="193" cy="181"/>
              </a:xfrm>
              <a:prstGeom prst="ellipse">
                <a:avLst/>
              </a:prstGeom>
              <a:solidFill>
                <a:srgbClr val="222222"/>
              </a:solidFill>
              <a:ln w="9525">
                <a:noFill/>
                <a:round/>
                <a:headEnd/>
                <a:tailEnd/>
              </a:ln>
            </p:spPr>
            <p:txBody>
              <a:bodyPr/>
              <a:lstStyle/>
              <a:p>
                <a:endParaRPr lang="it-IT"/>
              </a:p>
            </p:txBody>
          </p:sp>
          <p:sp>
            <p:nvSpPr>
              <p:cNvPr id="481796" name="Oval 3588"/>
              <p:cNvSpPr>
                <a:spLocks noChangeArrowheads="1"/>
              </p:cNvSpPr>
              <p:nvPr/>
            </p:nvSpPr>
            <p:spPr bwMode="auto">
              <a:xfrm>
                <a:off x="3293" y="3313"/>
                <a:ext cx="189" cy="181"/>
              </a:xfrm>
              <a:prstGeom prst="ellipse">
                <a:avLst/>
              </a:prstGeom>
              <a:solidFill>
                <a:srgbClr val="242424"/>
              </a:solidFill>
              <a:ln w="9525">
                <a:noFill/>
                <a:round/>
                <a:headEnd/>
                <a:tailEnd/>
              </a:ln>
            </p:spPr>
            <p:txBody>
              <a:bodyPr/>
              <a:lstStyle/>
              <a:p>
                <a:endParaRPr lang="it-IT"/>
              </a:p>
            </p:txBody>
          </p:sp>
          <p:sp>
            <p:nvSpPr>
              <p:cNvPr id="481797" name="Oval 3589"/>
              <p:cNvSpPr>
                <a:spLocks noChangeArrowheads="1"/>
              </p:cNvSpPr>
              <p:nvPr/>
            </p:nvSpPr>
            <p:spPr bwMode="auto">
              <a:xfrm>
                <a:off x="3293" y="3315"/>
                <a:ext cx="189" cy="177"/>
              </a:xfrm>
              <a:prstGeom prst="ellipse">
                <a:avLst/>
              </a:prstGeom>
              <a:solidFill>
                <a:srgbClr val="262626"/>
              </a:solidFill>
              <a:ln w="9525">
                <a:noFill/>
                <a:round/>
                <a:headEnd/>
                <a:tailEnd/>
              </a:ln>
            </p:spPr>
            <p:txBody>
              <a:bodyPr/>
              <a:lstStyle/>
              <a:p>
                <a:endParaRPr lang="it-IT"/>
              </a:p>
            </p:txBody>
          </p:sp>
          <p:sp>
            <p:nvSpPr>
              <p:cNvPr id="481798" name="Oval 3590"/>
              <p:cNvSpPr>
                <a:spLocks noChangeArrowheads="1"/>
              </p:cNvSpPr>
              <p:nvPr/>
            </p:nvSpPr>
            <p:spPr bwMode="auto">
              <a:xfrm>
                <a:off x="3293" y="3315"/>
                <a:ext cx="187" cy="177"/>
              </a:xfrm>
              <a:prstGeom prst="ellipse">
                <a:avLst/>
              </a:prstGeom>
              <a:solidFill>
                <a:srgbClr val="292929"/>
              </a:solidFill>
              <a:ln w="9525">
                <a:noFill/>
                <a:round/>
                <a:headEnd/>
                <a:tailEnd/>
              </a:ln>
            </p:spPr>
            <p:txBody>
              <a:bodyPr/>
              <a:lstStyle/>
              <a:p>
                <a:endParaRPr lang="it-IT"/>
              </a:p>
            </p:txBody>
          </p:sp>
          <p:sp>
            <p:nvSpPr>
              <p:cNvPr id="481799" name="Oval 3591"/>
              <p:cNvSpPr>
                <a:spLocks noChangeArrowheads="1"/>
              </p:cNvSpPr>
              <p:nvPr/>
            </p:nvSpPr>
            <p:spPr bwMode="auto">
              <a:xfrm>
                <a:off x="3295" y="3317"/>
                <a:ext cx="185" cy="173"/>
              </a:xfrm>
              <a:prstGeom prst="ellipse">
                <a:avLst/>
              </a:prstGeom>
              <a:solidFill>
                <a:srgbClr val="2B2B2B"/>
              </a:solidFill>
              <a:ln w="9525">
                <a:noFill/>
                <a:round/>
                <a:headEnd/>
                <a:tailEnd/>
              </a:ln>
            </p:spPr>
            <p:txBody>
              <a:bodyPr/>
              <a:lstStyle/>
              <a:p>
                <a:endParaRPr lang="it-IT"/>
              </a:p>
            </p:txBody>
          </p:sp>
          <p:sp>
            <p:nvSpPr>
              <p:cNvPr id="481800" name="Oval 3592"/>
              <p:cNvSpPr>
                <a:spLocks noChangeArrowheads="1"/>
              </p:cNvSpPr>
              <p:nvPr/>
            </p:nvSpPr>
            <p:spPr bwMode="auto">
              <a:xfrm>
                <a:off x="3295" y="3317"/>
                <a:ext cx="185" cy="173"/>
              </a:xfrm>
              <a:prstGeom prst="ellipse">
                <a:avLst/>
              </a:prstGeom>
              <a:solidFill>
                <a:srgbClr val="2D2D2D"/>
              </a:solidFill>
              <a:ln w="9525">
                <a:noFill/>
                <a:round/>
                <a:headEnd/>
                <a:tailEnd/>
              </a:ln>
            </p:spPr>
            <p:txBody>
              <a:bodyPr/>
              <a:lstStyle/>
              <a:p>
                <a:endParaRPr lang="it-IT"/>
              </a:p>
            </p:txBody>
          </p:sp>
          <p:sp>
            <p:nvSpPr>
              <p:cNvPr id="481801" name="Oval 3593"/>
              <p:cNvSpPr>
                <a:spLocks noChangeArrowheads="1"/>
              </p:cNvSpPr>
              <p:nvPr/>
            </p:nvSpPr>
            <p:spPr bwMode="auto">
              <a:xfrm>
                <a:off x="3297" y="3317"/>
                <a:ext cx="181" cy="173"/>
              </a:xfrm>
              <a:prstGeom prst="ellipse">
                <a:avLst/>
              </a:prstGeom>
              <a:solidFill>
                <a:srgbClr val="2F2F2F"/>
              </a:solidFill>
              <a:ln w="9525">
                <a:noFill/>
                <a:round/>
                <a:headEnd/>
                <a:tailEnd/>
              </a:ln>
            </p:spPr>
            <p:txBody>
              <a:bodyPr/>
              <a:lstStyle/>
              <a:p>
                <a:endParaRPr lang="it-IT"/>
              </a:p>
            </p:txBody>
          </p:sp>
          <p:sp>
            <p:nvSpPr>
              <p:cNvPr id="481802" name="Oval 3594"/>
              <p:cNvSpPr>
                <a:spLocks noChangeArrowheads="1"/>
              </p:cNvSpPr>
              <p:nvPr/>
            </p:nvSpPr>
            <p:spPr bwMode="auto">
              <a:xfrm>
                <a:off x="3297" y="3319"/>
                <a:ext cx="181" cy="169"/>
              </a:xfrm>
              <a:prstGeom prst="ellipse">
                <a:avLst/>
              </a:prstGeom>
              <a:solidFill>
                <a:srgbClr val="313131"/>
              </a:solidFill>
              <a:ln w="9525">
                <a:noFill/>
                <a:round/>
                <a:headEnd/>
                <a:tailEnd/>
              </a:ln>
            </p:spPr>
            <p:txBody>
              <a:bodyPr/>
              <a:lstStyle/>
              <a:p>
                <a:endParaRPr lang="it-IT"/>
              </a:p>
            </p:txBody>
          </p:sp>
          <p:sp>
            <p:nvSpPr>
              <p:cNvPr id="481803" name="Oval 3595"/>
              <p:cNvSpPr>
                <a:spLocks noChangeArrowheads="1"/>
              </p:cNvSpPr>
              <p:nvPr/>
            </p:nvSpPr>
            <p:spPr bwMode="auto">
              <a:xfrm>
                <a:off x="3297" y="3319"/>
                <a:ext cx="179" cy="169"/>
              </a:xfrm>
              <a:prstGeom prst="ellipse">
                <a:avLst/>
              </a:prstGeom>
              <a:solidFill>
                <a:srgbClr val="333333"/>
              </a:solidFill>
              <a:ln w="9525">
                <a:noFill/>
                <a:round/>
                <a:headEnd/>
                <a:tailEnd/>
              </a:ln>
            </p:spPr>
            <p:txBody>
              <a:bodyPr/>
              <a:lstStyle/>
              <a:p>
                <a:endParaRPr lang="it-IT"/>
              </a:p>
            </p:txBody>
          </p:sp>
          <p:sp>
            <p:nvSpPr>
              <p:cNvPr id="481804" name="Oval 3596"/>
              <p:cNvSpPr>
                <a:spLocks noChangeArrowheads="1"/>
              </p:cNvSpPr>
              <p:nvPr/>
            </p:nvSpPr>
            <p:spPr bwMode="auto">
              <a:xfrm>
                <a:off x="3300" y="3319"/>
                <a:ext cx="176" cy="169"/>
              </a:xfrm>
              <a:prstGeom prst="ellipse">
                <a:avLst/>
              </a:prstGeom>
              <a:solidFill>
                <a:srgbClr val="363636"/>
              </a:solidFill>
              <a:ln w="9525">
                <a:noFill/>
                <a:round/>
                <a:headEnd/>
                <a:tailEnd/>
              </a:ln>
            </p:spPr>
            <p:txBody>
              <a:bodyPr/>
              <a:lstStyle/>
              <a:p>
                <a:endParaRPr lang="it-IT"/>
              </a:p>
            </p:txBody>
          </p:sp>
          <p:sp>
            <p:nvSpPr>
              <p:cNvPr id="481805" name="Oval 3597"/>
              <p:cNvSpPr>
                <a:spLocks noChangeArrowheads="1"/>
              </p:cNvSpPr>
              <p:nvPr/>
            </p:nvSpPr>
            <p:spPr bwMode="auto">
              <a:xfrm>
                <a:off x="3300" y="3321"/>
                <a:ext cx="176" cy="165"/>
              </a:xfrm>
              <a:prstGeom prst="ellipse">
                <a:avLst/>
              </a:prstGeom>
              <a:solidFill>
                <a:srgbClr val="383838"/>
              </a:solidFill>
              <a:ln w="9525">
                <a:noFill/>
                <a:round/>
                <a:headEnd/>
                <a:tailEnd/>
              </a:ln>
            </p:spPr>
            <p:txBody>
              <a:bodyPr/>
              <a:lstStyle/>
              <a:p>
                <a:endParaRPr lang="it-IT"/>
              </a:p>
            </p:txBody>
          </p:sp>
          <p:sp>
            <p:nvSpPr>
              <p:cNvPr id="481806" name="Oval 3598"/>
              <p:cNvSpPr>
                <a:spLocks noChangeArrowheads="1"/>
              </p:cNvSpPr>
              <p:nvPr/>
            </p:nvSpPr>
            <p:spPr bwMode="auto">
              <a:xfrm>
                <a:off x="3302" y="3321"/>
                <a:ext cx="172" cy="165"/>
              </a:xfrm>
              <a:prstGeom prst="ellipse">
                <a:avLst/>
              </a:prstGeom>
              <a:solidFill>
                <a:srgbClr val="3A3A3A"/>
              </a:solidFill>
              <a:ln w="9525">
                <a:noFill/>
                <a:round/>
                <a:headEnd/>
                <a:tailEnd/>
              </a:ln>
            </p:spPr>
            <p:txBody>
              <a:bodyPr/>
              <a:lstStyle/>
              <a:p>
                <a:endParaRPr lang="it-IT"/>
              </a:p>
            </p:txBody>
          </p:sp>
          <p:sp>
            <p:nvSpPr>
              <p:cNvPr id="481807" name="Oval 3599"/>
              <p:cNvSpPr>
                <a:spLocks noChangeArrowheads="1"/>
              </p:cNvSpPr>
              <p:nvPr/>
            </p:nvSpPr>
            <p:spPr bwMode="auto">
              <a:xfrm>
                <a:off x="3302" y="3323"/>
                <a:ext cx="172" cy="161"/>
              </a:xfrm>
              <a:prstGeom prst="ellipse">
                <a:avLst/>
              </a:prstGeom>
              <a:solidFill>
                <a:srgbClr val="3C3C3C"/>
              </a:solidFill>
              <a:ln w="9525">
                <a:noFill/>
                <a:round/>
                <a:headEnd/>
                <a:tailEnd/>
              </a:ln>
            </p:spPr>
            <p:txBody>
              <a:bodyPr/>
              <a:lstStyle/>
              <a:p>
                <a:endParaRPr lang="it-IT"/>
              </a:p>
            </p:txBody>
          </p:sp>
          <p:sp>
            <p:nvSpPr>
              <p:cNvPr id="481808" name="Oval 3600"/>
              <p:cNvSpPr>
                <a:spLocks noChangeArrowheads="1"/>
              </p:cNvSpPr>
              <p:nvPr/>
            </p:nvSpPr>
            <p:spPr bwMode="auto">
              <a:xfrm>
                <a:off x="3302" y="3323"/>
                <a:ext cx="170" cy="161"/>
              </a:xfrm>
              <a:prstGeom prst="ellipse">
                <a:avLst/>
              </a:prstGeom>
              <a:solidFill>
                <a:srgbClr val="3F3F3F"/>
              </a:solidFill>
              <a:ln w="9525">
                <a:noFill/>
                <a:round/>
                <a:headEnd/>
                <a:tailEnd/>
              </a:ln>
            </p:spPr>
            <p:txBody>
              <a:bodyPr/>
              <a:lstStyle/>
              <a:p>
                <a:endParaRPr lang="it-IT"/>
              </a:p>
            </p:txBody>
          </p:sp>
          <p:sp>
            <p:nvSpPr>
              <p:cNvPr id="481809" name="Oval 3601"/>
              <p:cNvSpPr>
                <a:spLocks noChangeArrowheads="1"/>
              </p:cNvSpPr>
              <p:nvPr/>
            </p:nvSpPr>
            <p:spPr bwMode="auto">
              <a:xfrm>
                <a:off x="3304" y="3323"/>
                <a:ext cx="168" cy="161"/>
              </a:xfrm>
              <a:prstGeom prst="ellipse">
                <a:avLst/>
              </a:prstGeom>
              <a:solidFill>
                <a:srgbClr val="414141"/>
              </a:solidFill>
              <a:ln w="9525">
                <a:noFill/>
                <a:round/>
                <a:headEnd/>
                <a:tailEnd/>
              </a:ln>
            </p:spPr>
            <p:txBody>
              <a:bodyPr/>
              <a:lstStyle/>
              <a:p>
                <a:endParaRPr lang="it-IT"/>
              </a:p>
            </p:txBody>
          </p:sp>
          <p:sp>
            <p:nvSpPr>
              <p:cNvPr id="481810" name="Oval 3602"/>
              <p:cNvSpPr>
                <a:spLocks noChangeArrowheads="1"/>
              </p:cNvSpPr>
              <p:nvPr/>
            </p:nvSpPr>
            <p:spPr bwMode="auto">
              <a:xfrm>
                <a:off x="3304" y="3325"/>
                <a:ext cx="168" cy="157"/>
              </a:xfrm>
              <a:prstGeom prst="ellipse">
                <a:avLst/>
              </a:prstGeom>
              <a:solidFill>
                <a:srgbClr val="434343"/>
              </a:solidFill>
              <a:ln w="9525">
                <a:noFill/>
                <a:round/>
                <a:headEnd/>
                <a:tailEnd/>
              </a:ln>
            </p:spPr>
            <p:txBody>
              <a:bodyPr/>
              <a:lstStyle/>
              <a:p>
                <a:endParaRPr lang="it-IT"/>
              </a:p>
            </p:txBody>
          </p:sp>
          <p:sp>
            <p:nvSpPr>
              <p:cNvPr id="481811" name="Oval 3603"/>
              <p:cNvSpPr>
                <a:spLocks noChangeArrowheads="1"/>
              </p:cNvSpPr>
              <p:nvPr/>
            </p:nvSpPr>
            <p:spPr bwMode="auto">
              <a:xfrm>
                <a:off x="3306" y="3325"/>
                <a:ext cx="164" cy="157"/>
              </a:xfrm>
              <a:prstGeom prst="ellipse">
                <a:avLst/>
              </a:prstGeom>
              <a:solidFill>
                <a:srgbClr val="454545"/>
              </a:solidFill>
              <a:ln w="9525">
                <a:noFill/>
                <a:round/>
                <a:headEnd/>
                <a:tailEnd/>
              </a:ln>
            </p:spPr>
            <p:txBody>
              <a:bodyPr/>
              <a:lstStyle/>
              <a:p>
                <a:endParaRPr lang="it-IT"/>
              </a:p>
            </p:txBody>
          </p:sp>
          <p:sp>
            <p:nvSpPr>
              <p:cNvPr id="481812" name="Oval 3604"/>
              <p:cNvSpPr>
                <a:spLocks noChangeArrowheads="1"/>
              </p:cNvSpPr>
              <p:nvPr/>
            </p:nvSpPr>
            <p:spPr bwMode="auto">
              <a:xfrm>
                <a:off x="3306" y="3325"/>
                <a:ext cx="164" cy="157"/>
              </a:xfrm>
              <a:prstGeom prst="ellipse">
                <a:avLst/>
              </a:prstGeom>
              <a:solidFill>
                <a:srgbClr val="484848"/>
              </a:solidFill>
              <a:ln w="9525">
                <a:noFill/>
                <a:round/>
                <a:headEnd/>
                <a:tailEnd/>
              </a:ln>
            </p:spPr>
            <p:txBody>
              <a:bodyPr/>
              <a:lstStyle/>
              <a:p>
                <a:endParaRPr lang="it-IT"/>
              </a:p>
            </p:txBody>
          </p:sp>
          <p:sp>
            <p:nvSpPr>
              <p:cNvPr id="481813" name="Oval 3605"/>
              <p:cNvSpPr>
                <a:spLocks noChangeArrowheads="1"/>
              </p:cNvSpPr>
              <p:nvPr/>
            </p:nvSpPr>
            <p:spPr bwMode="auto">
              <a:xfrm>
                <a:off x="3306" y="3328"/>
                <a:ext cx="164" cy="152"/>
              </a:xfrm>
              <a:prstGeom prst="ellipse">
                <a:avLst/>
              </a:prstGeom>
              <a:solidFill>
                <a:srgbClr val="4A4A4A"/>
              </a:solidFill>
              <a:ln w="9525">
                <a:noFill/>
                <a:round/>
                <a:headEnd/>
                <a:tailEnd/>
              </a:ln>
            </p:spPr>
            <p:txBody>
              <a:bodyPr/>
              <a:lstStyle/>
              <a:p>
                <a:endParaRPr lang="it-IT"/>
              </a:p>
            </p:txBody>
          </p:sp>
          <p:sp>
            <p:nvSpPr>
              <p:cNvPr id="481814" name="Oval 3606"/>
              <p:cNvSpPr>
                <a:spLocks noChangeArrowheads="1"/>
              </p:cNvSpPr>
              <p:nvPr/>
            </p:nvSpPr>
            <p:spPr bwMode="auto">
              <a:xfrm>
                <a:off x="3308" y="3328"/>
                <a:ext cx="160" cy="152"/>
              </a:xfrm>
              <a:prstGeom prst="ellipse">
                <a:avLst/>
              </a:prstGeom>
              <a:solidFill>
                <a:srgbClr val="4C4C4C"/>
              </a:solidFill>
              <a:ln w="9525">
                <a:noFill/>
                <a:round/>
                <a:headEnd/>
                <a:tailEnd/>
              </a:ln>
            </p:spPr>
            <p:txBody>
              <a:bodyPr/>
              <a:lstStyle/>
              <a:p>
                <a:endParaRPr lang="it-IT"/>
              </a:p>
            </p:txBody>
          </p:sp>
          <p:sp>
            <p:nvSpPr>
              <p:cNvPr id="481815" name="Oval 3607"/>
              <p:cNvSpPr>
                <a:spLocks noChangeArrowheads="1"/>
              </p:cNvSpPr>
              <p:nvPr/>
            </p:nvSpPr>
            <p:spPr bwMode="auto">
              <a:xfrm>
                <a:off x="3308" y="3328"/>
                <a:ext cx="160" cy="152"/>
              </a:xfrm>
              <a:prstGeom prst="ellipse">
                <a:avLst/>
              </a:prstGeom>
              <a:solidFill>
                <a:srgbClr val="4F4F4F"/>
              </a:solidFill>
              <a:ln w="9525">
                <a:noFill/>
                <a:round/>
                <a:headEnd/>
                <a:tailEnd/>
              </a:ln>
            </p:spPr>
            <p:txBody>
              <a:bodyPr/>
              <a:lstStyle/>
              <a:p>
                <a:endParaRPr lang="it-IT"/>
              </a:p>
            </p:txBody>
          </p:sp>
          <p:sp>
            <p:nvSpPr>
              <p:cNvPr id="481816" name="Oval 3608"/>
              <p:cNvSpPr>
                <a:spLocks noChangeArrowheads="1"/>
              </p:cNvSpPr>
              <p:nvPr/>
            </p:nvSpPr>
            <p:spPr bwMode="auto">
              <a:xfrm>
                <a:off x="3308" y="3330"/>
                <a:ext cx="158" cy="148"/>
              </a:xfrm>
              <a:prstGeom prst="ellipse">
                <a:avLst/>
              </a:prstGeom>
              <a:solidFill>
                <a:srgbClr val="515151"/>
              </a:solidFill>
              <a:ln w="9525">
                <a:noFill/>
                <a:round/>
                <a:headEnd/>
                <a:tailEnd/>
              </a:ln>
            </p:spPr>
            <p:txBody>
              <a:bodyPr/>
              <a:lstStyle/>
              <a:p>
                <a:endParaRPr lang="it-IT"/>
              </a:p>
            </p:txBody>
          </p:sp>
          <p:sp>
            <p:nvSpPr>
              <p:cNvPr id="481817" name="Oval 3609"/>
              <p:cNvSpPr>
                <a:spLocks noChangeArrowheads="1"/>
              </p:cNvSpPr>
              <p:nvPr/>
            </p:nvSpPr>
            <p:spPr bwMode="auto">
              <a:xfrm>
                <a:off x="3310" y="3330"/>
                <a:ext cx="156" cy="148"/>
              </a:xfrm>
              <a:prstGeom prst="ellipse">
                <a:avLst/>
              </a:prstGeom>
              <a:solidFill>
                <a:srgbClr val="535353"/>
              </a:solidFill>
              <a:ln w="9525">
                <a:noFill/>
                <a:round/>
                <a:headEnd/>
                <a:tailEnd/>
              </a:ln>
            </p:spPr>
            <p:txBody>
              <a:bodyPr/>
              <a:lstStyle/>
              <a:p>
                <a:endParaRPr lang="it-IT"/>
              </a:p>
            </p:txBody>
          </p:sp>
          <p:sp>
            <p:nvSpPr>
              <p:cNvPr id="481818" name="Oval 3610"/>
              <p:cNvSpPr>
                <a:spLocks noChangeArrowheads="1"/>
              </p:cNvSpPr>
              <p:nvPr/>
            </p:nvSpPr>
            <p:spPr bwMode="auto">
              <a:xfrm>
                <a:off x="3310" y="3332"/>
                <a:ext cx="156" cy="144"/>
              </a:xfrm>
              <a:prstGeom prst="ellipse">
                <a:avLst/>
              </a:prstGeom>
              <a:solidFill>
                <a:srgbClr val="565656"/>
              </a:solidFill>
              <a:ln w="9525">
                <a:noFill/>
                <a:round/>
                <a:headEnd/>
                <a:tailEnd/>
              </a:ln>
            </p:spPr>
            <p:txBody>
              <a:bodyPr/>
              <a:lstStyle/>
              <a:p>
                <a:endParaRPr lang="it-IT"/>
              </a:p>
            </p:txBody>
          </p:sp>
          <p:sp>
            <p:nvSpPr>
              <p:cNvPr id="481819" name="Oval 3611"/>
              <p:cNvSpPr>
                <a:spLocks noChangeArrowheads="1"/>
              </p:cNvSpPr>
              <p:nvPr/>
            </p:nvSpPr>
            <p:spPr bwMode="auto">
              <a:xfrm>
                <a:off x="3312" y="3332"/>
                <a:ext cx="152" cy="144"/>
              </a:xfrm>
              <a:prstGeom prst="ellipse">
                <a:avLst/>
              </a:prstGeom>
              <a:solidFill>
                <a:srgbClr val="585858"/>
              </a:solidFill>
              <a:ln w="9525">
                <a:noFill/>
                <a:round/>
                <a:headEnd/>
                <a:tailEnd/>
              </a:ln>
            </p:spPr>
            <p:txBody>
              <a:bodyPr/>
              <a:lstStyle/>
              <a:p>
                <a:endParaRPr lang="it-IT"/>
              </a:p>
            </p:txBody>
          </p:sp>
          <p:sp>
            <p:nvSpPr>
              <p:cNvPr id="481820" name="Oval 3612"/>
              <p:cNvSpPr>
                <a:spLocks noChangeArrowheads="1"/>
              </p:cNvSpPr>
              <p:nvPr/>
            </p:nvSpPr>
            <p:spPr bwMode="auto">
              <a:xfrm>
                <a:off x="3312" y="3332"/>
                <a:ext cx="152" cy="144"/>
              </a:xfrm>
              <a:prstGeom prst="ellipse">
                <a:avLst/>
              </a:prstGeom>
              <a:solidFill>
                <a:srgbClr val="5A5A5A"/>
              </a:solidFill>
              <a:ln w="9525">
                <a:noFill/>
                <a:round/>
                <a:headEnd/>
                <a:tailEnd/>
              </a:ln>
            </p:spPr>
            <p:txBody>
              <a:bodyPr/>
              <a:lstStyle/>
              <a:p>
                <a:endParaRPr lang="it-IT"/>
              </a:p>
            </p:txBody>
          </p:sp>
          <p:sp>
            <p:nvSpPr>
              <p:cNvPr id="481821" name="Oval 3613"/>
              <p:cNvSpPr>
                <a:spLocks noChangeArrowheads="1"/>
              </p:cNvSpPr>
              <p:nvPr/>
            </p:nvSpPr>
            <p:spPr bwMode="auto">
              <a:xfrm>
                <a:off x="3314" y="3334"/>
                <a:ext cx="148" cy="140"/>
              </a:xfrm>
              <a:prstGeom prst="ellipse">
                <a:avLst/>
              </a:prstGeom>
              <a:solidFill>
                <a:srgbClr val="5D5D5D"/>
              </a:solidFill>
              <a:ln w="9525">
                <a:noFill/>
                <a:round/>
                <a:headEnd/>
                <a:tailEnd/>
              </a:ln>
            </p:spPr>
            <p:txBody>
              <a:bodyPr/>
              <a:lstStyle/>
              <a:p>
                <a:endParaRPr lang="it-IT"/>
              </a:p>
            </p:txBody>
          </p:sp>
          <p:sp>
            <p:nvSpPr>
              <p:cNvPr id="481822" name="Oval 3614"/>
              <p:cNvSpPr>
                <a:spLocks noChangeArrowheads="1"/>
              </p:cNvSpPr>
              <p:nvPr/>
            </p:nvSpPr>
            <p:spPr bwMode="auto">
              <a:xfrm>
                <a:off x="3314" y="3334"/>
                <a:ext cx="148" cy="140"/>
              </a:xfrm>
              <a:prstGeom prst="ellipse">
                <a:avLst/>
              </a:prstGeom>
              <a:solidFill>
                <a:srgbClr val="5F5F5F"/>
              </a:solidFill>
              <a:ln w="9525">
                <a:noFill/>
                <a:round/>
                <a:headEnd/>
                <a:tailEnd/>
              </a:ln>
            </p:spPr>
            <p:txBody>
              <a:bodyPr/>
              <a:lstStyle/>
              <a:p>
                <a:endParaRPr lang="it-IT"/>
              </a:p>
            </p:txBody>
          </p:sp>
          <p:sp>
            <p:nvSpPr>
              <p:cNvPr id="481823" name="Oval 3615"/>
              <p:cNvSpPr>
                <a:spLocks noChangeArrowheads="1"/>
              </p:cNvSpPr>
              <p:nvPr/>
            </p:nvSpPr>
            <p:spPr bwMode="auto">
              <a:xfrm>
                <a:off x="3314" y="3334"/>
                <a:ext cx="146" cy="140"/>
              </a:xfrm>
              <a:prstGeom prst="ellipse">
                <a:avLst/>
              </a:prstGeom>
              <a:solidFill>
                <a:srgbClr val="616161"/>
              </a:solidFill>
              <a:ln w="9525">
                <a:noFill/>
                <a:round/>
                <a:headEnd/>
                <a:tailEnd/>
              </a:ln>
            </p:spPr>
            <p:txBody>
              <a:bodyPr/>
              <a:lstStyle/>
              <a:p>
                <a:endParaRPr lang="it-IT"/>
              </a:p>
            </p:txBody>
          </p:sp>
          <p:sp>
            <p:nvSpPr>
              <p:cNvPr id="481824" name="Oval 3616"/>
              <p:cNvSpPr>
                <a:spLocks noChangeArrowheads="1"/>
              </p:cNvSpPr>
              <p:nvPr/>
            </p:nvSpPr>
            <p:spPr bwMode="auto">
              <a:xfrm>
                <a:off x="3316" y="3336"/>
                <a:ext cx="144" cy="136"/>
              </a:xfrm>
              <a:prstGeom prst="ellipse">
                <a:avLst/>
              </a:prstGeom>
              <a:solidFill>
                <a:srgbClr val="646464"/>
              </a:solidFill>
              <a:ln w="9525">
                <a:noFill/>
                <a:round/>
                <a:headEnd/>
                <a:tailEnd/>
              </a:ln>
            </p:spPr>
            <p:txBody>
              <a:bodyPr/>
              <a:lstStyle/>
              <a:p>
                <a:endParaRPr lang="it-IT"/>
              </a:p>
            </p:txBody>
          </p:sp>
          <p:sp>
            <p:nvSpPr>
              <p:cNvPr id="481825" name="Oval 3617"/>
              <p:cNvSpPr>
                <a:spLocks noChangeArrowheads="1"/>
              </p:cNvSpPr>
              <p:nvPr/>
            </p:nvSpPr>
            <p:spPr bwMode="auto">
              <a:xfrm>
                <a:off x="3316" y="3336"/>
                <a:ext cx="144" cy="136"/>
              </a:xfrm>
              <a:prstGeom prst="ellipse">
                <a:avLst/>
              </a:prstGeom>
              <a:solidFill>
                <a:srgbClr val="666666"/>
              </a:solidFill>
              <a:ln w="9525">
                <a:noFill/>
                <a:round/>
                <a:headEnd/>
                <a:tailEnd/>
              </a:ln>
            </p:spPr>
            <p:txBody>
              <a:bodyPr/>
              <a:lstStyle/>
              <a:p>
                <a:endParaRPr lang="it-IT"/>
              </a:p>
            </p:txBody>
          </p:sp>
          <p:sp>
            <p:nvSpPr>
              <p:cNvPr id="481826" name="Oval 3618"/>
              <p:cNvSpPr>
                <a:spLocks noChangeArrowheads="1"/>
              </p:cNvSpPr>
              <p:nvPr/>
            </p:nvSpPr>
            <p:spPr bwMode="auto">
              <a:xfrm>
                <a:off x="3316" y="3338"/>
                <a:ext cx="142" cy="132"/>
              </a:xfrm>
              <a:prstGeom prst="ellipse">
                <a:avLst/>
              </a:prstGeom>
              <a:solidFill>
                <a:srgbClr val="686868"/>
              </a:solidFill>
              <a:ln w="9525">
                <a:noFill/>
                <a:round/>
                <a:headEnd/>
                <a:tailEnd/>
              </a:ln>
            </p:spPr>
            <p:txBody>
              <a:bodyPr/>
              <a:lstStyle/>
              <a:p>
                <a:endParaRPr lang="it-IT"/>
              </a:p>
            </p:txBody>
          </p:sp>
          <p:sp>
            <p:nvSpPr>
              <p:cNvPr id="481827" name="Oval 3619"/>
              <p:cNvSpPr>
                <a:spLocks noChangeArrowheads="1"/>
              </p:cNvSpPr>
              <p:nvPr/>
            </p:nvSpPr>
            <p:spPr bwMode="auto">
              <a:xfrm>
                <a:off x="3318" y="3338"/>
                <a:ext cx="140" cy="132"/>
              </a:xfrm>
              <a:prstGeom prst="ellipse">
                <a:avLst/>
              </a:prstGeom>
              <a:solidFill>
                <a:srgbClr val="6B6B6B"/>
              </a:solidFill>
              <a:ln w="9525">
                <a:noFill/>
                <a:round/>
                <a:headEnd/>
                <a:tailEnd/>
              </a:ln>
            </p:spPr>
            <p:txBody>
              <a:bodyPr/>
              <a:lstStyle/>
              <a:p>
                <a:endParaRPr lang="it-IT"/>
              </a:p>
            </p:txBody>
          </p:sp>
          <p:sp>
            <p:nvSpPr>
              <p:cNvPr id="481828" name="Oval 3620"/>
              <p:cNvSpPr>
                <a:spLocks noChangeArrowheads="1"/>
              </p:cNvSpPr>
              <p:nvPr/>
            </p:nvSpPr>
            <p:spPr bwMode="auto">
              <a:xfrm>
                <a:off x="3318" y="3338"/>
                <a:ext cx="140" cy="132"/>
              </a:xfrm>
              <a:prstGeom prst="ellipse">
                <a:avLst/>
              </a:prstGeom>
              <a:solidFill>
                <a:srgbClr val="6D6D6D"/>
              </a:solidFill>
              <a:ln w="9525">
                <a:noFill/>
                <a:round/>
                <a:headEnd/>
                <a:tailEnd/>
              </a:ln>
            </p:spPr>
            <p:txBody>
              <a:bodyPr/>
              <a:lstStyle/>
              <a:p>
                <a:endParaRPr lang="it-IT"/>
              </a:p>
            </p:txBody>
          </p:sp>
          <p:sp>
            <p:nvSpPr>
              <p:cNvPr id="481829" name="Oval 3621"/>
              <p:cNvSpPr>
                <a:spLocks noChangeArrowheads="1"/>
              </p:cNvSpPr>
              <p:nvPr/>
            </p:nvSpPr>
            <p:spPr bwMode="auto">
              <a:xfrm>
                <a:off x="3320" y="3340"/>
                <a:ext cx="136" cy="128"/>
              </a:xfrm>
              <a:prstGeom prst="ellipse">
                <a:avLst/>
              </a:prstGeom>
              <a:solidFill>
                <a:srgbClr val="6F6F6F"/>
              </a:solidFill>
              <a:ln w="9525">
                <a:noFill/>
                <a:round/>
                <a:headEnd/>
                <a:tailEnd/>
              </a:ln>
            </p:spPr>
            <p:txBody>
              <a:bodyPr/>
              <a:lstStyle/>
              <a:p>
                <a:endParaRPr lang="it-IT"/>
              </a:p>
            </p:txBody>
          </p:sp>
          <p:sp>
            <p:nvSpPr>
              <p:cNvPr id="481830" name="Oval 3622"/>
              <p:cNvSpPr>
                <a:spLocks noChangeArrowheads="1"/>
              </p:cNvSpPr>
              <p:nvPr/>
            </p:nvSpPr>
            <p:spPr bwMode="auto">
              <a:xfrm>
                <a:off x="3320" y="3340"/>
                <a:ext cx="136" cy="128"/>
              </a:xfrm>
              <a:prstGeom prst="ellipse">
                <a:avLst/>
              </a:prstGeom>
              <a:solidFill>
                <a:srgbClr val="727272"/>
              </a:solidFill>
              <a:ln w="9525">
                <a:noFill/>
                <a:round/>
                <a:headEnd/>
                <a:tailEnd/>
              </a:ln>
            </p:spPr>
            <p:txBody>
              <a:bodyPr/>
              <a:lstStyle/>
              <a:p>
                <a:endParaRPr lang="it-IT"/>
              </a:p>
            </p:txBody>
          </p:sp>
          <p:sp>
            <p:nvSpPr>
              <p:cNvPr id="481831" name="Oval 3623"/>
              <p:cNvSpPr>
                <a:spLocks noChangeArrowheads="1"/>
              </p:cNvSpPr>
              <p:nvPr/>
            </p:nvSpPr>
            <p:spPr bwMode="auto">
              <a:xfrm>
                <a:off x="3320" y="3340"/>
                <a:ext cx="134" cy="128"/>
              </a:xfrm>
              <a:prstGeom prst="ellipse">
                <a:avLst/>
              </a:prstGeom>
              <a:solidFill>
                <a:srgbClr val="747474"/>
              </a:solidFill>
              <a:ln w="9525">
                <a:noFill/>
                <a:round/>
                <a:headEnd/>
                <a:tailEnd/>
              </a:ln>
            </p:spPr>
            <p:txBody>
              <a:bodyPr/>
              <a:lstStyle/>
              <a:p>
                <a:endParaRPr lang="it-IT"/>
              </a:p>
            </p:txBody>
          </p:sp>
          <p:sp>
            <p:nvSpPr>
              <p:cNvPr id="481832" name="Oval 3624"/>
              <p:cNvSpPr>
                <a:spLocks noChangeArrowheads="1"/>
              </p:cNvSpPr>
              <p:nvPr/>
            </p:nvSpPr>
            <p:spPr bwMode="auto">
              <a:xfrm>
                <a:off x="3322" y="3342"/>
                <a:ext cx="132" cy="124"/>
              </a:xfrm>
              <a:prstGeom prst="ellipse">
                <a:avLst/>
              </a:prstGeom>
              <a:solidFill>
                <a:srgbClr val="777777"/>
              </a:solidFill>
              <a:ln w="9525">
                <a:noFill/>
                <a:round/>
                <a:headEnd/>
                <a:tailEnd/>
              </a:ln>
            </p:spPr>
            <p:txBody>
              <a:bodyPr/>
              <a:lstStyle/>
              <a:p>
                <a:endParaRPr lang="it-IT"/>
              </a:p>
            </p:txBody>
          </p:sp>
          <p:sp>
            <p:nvSpPr>
              <p:cNvPr id="481833" name="Oval 3625"/>
              <p:cNvSpPr>
                <a:spLocks noChangeArrowheads="1"/>
              </p:cNvSpPr>
              <p:nvPr/>
            </p:nvSpPr>
            <p:spPr bwMode="auto">
              <a:xfrm>
                <a:off x="3322" y="3342"/>
                <a:ext cx="130" cy="124"/>
              </a:xfrm>
              <a:prstGeom prst="ellipse">
                <a:avLst/>
              </a:prstGeom>
              <a:solidFill>
                <a:srgbClr val="797979"/>
              </a:solidFill>
              <a:ln w="9525">
                <a:noFill/>
                <a:round/>
                <a:headEnd/>
                <a:tailEnd/>
              </a:ln>
            </p:spPr>
            <p:txBody>
              <a:bodyPr/>
              <a:lstStyle/>
              <a:p>
                <a:endParaRPr lang="it-IT"/>
              </a:p>
            </p:txBody>
          </p:sp>
          <p:sp>
            <p:nvSpPr>
              <p:cNvPr id="481834" name="Oval 3626"/>
              <p:cNvSpPr>
                <a:spLocks noChangeArrowheads="1"/>
              </p:cNvSpPr>
              <p:nvPr/>
            </p:nvSpPr>
            <p:spPr bwMode="auto">
              <a:xfrm>
                <a:off x="3324" y="3344"/>
                <a:ext cx="128" cy="120"/>
              </a:xfrm>
              <a:prstGeom prst="ellipse">
                <a:avLst/>
              </a:prstGeom>
              <a:solidFill>
                <a:srgbClr val="7B7B7B"/>
              </a:solidFill>
              <a:ln w="9525">
                <a:noFill/>
                <a:round/>
                <a:headEnd/>
                <a:tailEnd/>
              </a:ln>
            </p:spPr>
            <p:txBody>
              <a:bodyPr/>
              <a:lstStyle/>
              <a:p>
                <a:endParaRPr lang="it-IT"/>
              </a:p>
            </p:txBody>
          </p:sp>
          <p:sp>
            <p:nvSpPr>
              <p:cNvPr id="481835" name="Oval 3627"/>
              <p:cNvSpPr>
                <a:spLocks noChangeArrowheads="1"/>
              </p:cNvSpPr>
              <p:nvPr/>
            </p:nvSpPr>
            <p:spPr bwMode="auto">
              <a:xfrm>
                <a:off x="3324" y="3344"/>
                <a:ext cx="128" cy="120"/>
              </a:xfrm>
              <a:prstGeom prst="ellipse">
                <a:avLst/>
              </a:prstGeom>
              <a:solidFill>
                <a:srgbClr val="7E7E7E"/>
              </a:solidFill>
              <a:ln w="9525">
                <a:noFill/>
                <a:round/>
                <a:headEnd/>
                <a:tailEnd/>
              </a:ln>
            </p:spPr>
            <p:txBody>
              <a:bodyPr/>
              <a:lstStyle/>
              <a:p>
                <a:endParaRPr lang="it-IT"/>
              </a:p>
            </p:txBody>
          </p:sp>
          <p:sp>
            <p:nvSpPr>
              <p:cNvPr id="481836" name="Oval 3628"/>
              <p:cNvSpPr>
                <a:spLocks noChangeArrowheads="1"/>
              </p:cNvSpPr>
              <p:nvPr/>
            </p:nvSpPr>
            <p:spPr bwMode="auto">
              <a:xfrm>
                <a:off x="3324" y="3344"/>
                <a:ext cx="126" cy="120"/>
              </a:xfrm>
              <a:prstGeom prst="ellipse">
                <a:avLst/>
              </a:prstGeom>
              <a:solidFill>
                <a:srgbClr val="808080"/>
              </a:solidFill>
              <a:ln w="9525">
                <a:noFill/>
                <a:round/>
                <a:headEnd/>
                <a:tailEnd/>
              </a:ln>
            </p:spPr>
            <p:txBody>
              <a:bodyPr/>
              <a:lstStyle/>
              <a:p>
                <a:endParaRPr lang="it-IT"/>
              </a:p>
            </p:txBody>
          </p:sp>
          <p:sp>
            <p:nvSpPr>
              <p:cNvPr id="481837" name="Oval 3629"/>
              <p:cNvSpPr>
                <a:spLocks noChangeArrowheads="1"/>
              </p:cNvSpPr>
              <p:nvPr/>
            </p:nvSpPr>
            <p:spPr bwMode="auto">
              <a:xfrm>
                <a:off x="3326" y="3346"/>
                <a:ext cx="124" cy="116"/>
              </a:xfrm>
              <a:prstGeom prst="ellipse">
                <a:avLst/>
              </a:prstGeom>
              <a:solidFill>
                <a:srgbClr val="828282"/>
              </a:solidFill>
              <a:ln w="9525">
                <a:noFill/>
                <a:round/>
                <a:headEnd/>
                <a:tailEnd/>
              </a:ln>
            </p:spPr>
            <p:txBody>
              <a:bodyPr/>
              <a:lstStyle/>
              <a:p>
                <a:endParaRPr lang="it-IT"/>
              </a:p>
            </p:txBody>
          </p:sp>
          <p:sp>
            <p:nvSpPr>
              <p:cNvPr id="481838" name="Oval 3630"/>
              <p:cNvSpPr>
                <a:spLocks noChangeArrowheads="1"/>
              </p:cNvSpPr>
              <p:nvPr/>
            </p:nvSpPr>
            <p:spPr bwMode="auto">
              <a:xfrm>
                <a:off x="3326" y="3346"/>
                <a:ext cx="124" cy="116"/>
              </a:xfrm>
              <a:prstGeom prst="ellipse">
                <a:avLst/>
              </a:prstGeom>
              <a:solidFill>
                <a:srgbClr val="848484"/>
              </a:solidFill>
              <a:ln w="9525">
                <a:noFill/>
                <a:round/>
                <a:headEnd/>
                <a:tailEnd/>
              </a:ln>
            </p:spPr>
            <p:txBody>
              <a:bodyPr/>
              <a:lstStyle/>
              <a:p>
                <a:endParaRPr lang="it-IT"/>
              </a:p>
            </p:txBody>
          </p:sp>
          <p:sp>
            <p:nvSpPr>
              <p:cNvPr id="481839" name="Oval 3631"/>
              <p:cNvSpPr>
                <a:spLocks noChangeArrowheads="1"/>
              </p:cNvSpPr>
              <p:nvPr/>
            </p:nvSpPr>
            <p:spPr bwMode="auto">
              <a:xfrm>
                <a:off x="3328" y="3346"/>
                <a:ext cx="120" cy="116"/>
              </a:xfrm>
              <a:prstGeom prst="ellipse">
                <a:avLst/>
              </a:prstGeom>
              <a:solidFill>
                <a:srgbClr val="878787"/>
              </a:solidFill>
              <a:ln w="9525">
                <a:noFill/>
                <a:round/>
                <a:headEnd/>
                <a:tailEnd/>
              </a:ln>
            </p:spPr>
            <p:txBody>
              <a:bodyPr/>
              <a:lstStyle/>
              <a:p>
                <a:endParaRPr lang="it-IT"/>
              </a:p>
            </p:txBody>
          </p:sp>
          <p:sp>
            <p:nvSpPr>
              <p:cNvPr id="481840" name="Oval 3632"/>
              <p:cNvSpPr>
                <a:spLocks noChangeArrowheads="1"/>
              </p:cNvSpPr>
              <p:nvPr/>
            </p:nvSpPr>
            <p:spPr bwMode="auto">
              <a:xfrm>
                <a:off x="3328" y="3348"/>
                <a:ext cx="120" cy="112"/>
              </a:xfrm>
              <a:prstGeom prst="ellipse">
                <a:avLst/>
              </a:prstGeom>
              <a:solidFill>
                <a:srgbClr val="898989"/>
              </a:solidFill>
              <a:ln w="9525">
                <a:noFill/>
                <a:round/>
                <a:headEnd/>
                <a:tailEnd/>
              </a:ln>
            </p:spPr>
            <p:txBody>
              <a:bodyPr/>
              <a:lstStyle/>
              <a:p>
                <a:endParaRPr lang="it-IT"/>
              </a:p>
            </p:txBody>
          </p:sp>
          <p:sp>
            <p:nvSpPr>
              <p:cNvPr id="481841" name="Oval 3633"/>
              <p:cNvSpPr>
                <a:spLocks noChangeArrowheads="1"/>
              </p:cNvSpPr>
              <p:nvPr/>
            </p:nvSpPr>
            <p:spPr bwMode="auto">
              <a:xfrm>
                <a:off x="3328" y="3348"/>
                <a:ext cx="118" cy="112"/>
              </a:xfrm>
              <a:prstGeom prst="ellipse">
                <a:avLst/>
              </a:prstGeom>
              <a:solidFill>
                <a:srgbClr val="8B8B8B"/>
              </a:solidFill>
              <a:ln w="9525">
                <a:noFill/>
                <a:round/>
                <a:headEnd/>
                <a:tailEnd/>
              </a:ln>
            </p:spPr>
            <p:txBody>
              <a:bodyPr/>
              <a:lstStyle/>
              <a:p>
                <a:endParaRPr lang="it-IT"/>
              </a:p>
            </p:txBody>
          </p:sp>
          <p:sp>
            <p:nvSpPr>
              <p:cNvPr id="481842" name="Oval 3634"/>
              <p:cNvSpPr>
                <a:spLocks noChangeArrowheads="1"/>
              </p:cNvSpPr>
              <p:nvPr/>
            </p:nvSpPr>
            <p:spPr bwMode="auto">
              <a:xfrm>
                <a:off x="3330" y="3348"/>
                <a:ext cx="116" cy="109"/>
              </a:xfrm>
              <a:prstGeom prst="ellipse">
                <a:avLst/>
              </a:prstGeom>
              <a:solidFill>
                <a:srgbClr val="8D8D8D"/>
              </a:solidFill>
              <a:ln w="9525">
                <a:noFill/>
                <a:round/>
                <a:headEnd/>
                <a:tailEnd/>
              </a:ln>
            </p:spPr>
            <p:txBody>
              <a:bodyPr/>
              <a:lstStyle/>
              <a:p>
                <a:endParaRPr lang="it-IT"/>
              </a:p>
            </p:txBody>
          </p:sp>
          <p:sp>
            <p:nvSpPr>
              <p:cNvPr id="481843" name="Oval 3635"/>
              <p:cNvSpPr>
                <a:spLocks noChangeArrowheads="1"/>
              </p:cNvSpPr>
              <p:nvPr/>
            </p:nvSpPr>
            <p:spPr bwMode="auto">
              <a:xfrm>
                <a:off x="3330" y="3350"/>
                <a:ext cx="116" cy="107"/>
              </a:xfrm>
              <a:prstGeom prst="ellipse">
                <a:avLst/>
              </a:prstGeom>
              <a:solidFill>
                <a:srgbClr val="909090"/>
              </a:solidFill>
              <a:ln w="9525">
                <a:noFill/>
                <a:round/>
                <a:headEnd/>
                <a:tailEnd/>
              </a:ln>
            </p:spPr>
            <p:txBody>
              <a:bodyPr/>
              <a:lstStyle/>
              <a:p>
                <a:endParaRPr lang="it-IT"/>
              </a:p>
            </p:txBody>
          </p:sp>
          <p:sp>
            <p:nvSpPr>
              <p:cNvPr id="481844" name="Oval 3636"/>
              <p:cNvSpPr>
                <a:spLocks noChangeArrowheads="1"/>
              </p:cNvSpPr>
              <p:nvPr/>
            </p:nvSpPr>
            <p:spPr bwMode="auto">
              <a:xfrm>
                <a:off x="3332" y="3350"/>
                <a:ext cx="112" cy="107"/>
              </a:xfrm>
              <a:prstGeom prst="ellipse">
                <a:avLst/>
              </a:prstGeom>
              <a:solidFill>
                <a:srgbClr val="929292"/>
              </a:solidFill>
              <a:ln w="9525">
                <a:noFill/>
                <a:round/>
                <a:headEnd/>
                <a:tailEnd/>
              </a:ln>
            </p:spPr>
            <p:txBody>
              <a:bodyPr/>
              <a:lstStyle/>
              <a:p>
                <a:endParaRPr lang="it-IT"/>
              </a:p>
            </p:txBody>
          </p:sp>
          <p:sp>
            <p:nvSpPr>
              <p:cNvPr id="481845" name="Oval 3637"/>
              <p:cNvSpPr>
                <a:spLocks noChangeArrowheads="1"/>
              </p:cNvSpPr>
              <p:nvPr/>
            </p:nvSpPr>
            <p:spPr bwMode="auto">
              <a:xfrm>
                <a:off x="3332" y="3352"/>
                <a:ext cx="112" cy="103"/>
              </a:xfrm>
              <a:prstGeom prst="ellipse">
                <a:avLst/>
              </a:prstGeom>
              <a:solidFill>
                <a:srgbClr val="949494"/>
              </a:solidFill>
              <a:ln w="9525">
                <a:noFill/>
                <a:round/>
                <a:headEnd/>
                <a:tailEnd/>
              </a:ln>
            </p:spPr>
            <p:txBody>
              <a:bodyPr/>
              <a:lstStyle/>
              <a:p>
                <a:endParaRPr lang="it-IT"/>
              </a:p>
            </p:txBody>
          </p:sp>
          <p:sp>
            <p:nvSpPr>
              <p:cNvPr id="481846" name="Oval 3638"/>
              <p:cNvSpPr>
                <a:spLocks noChangeArrowheads="1"/>
              </p:cNvSpPr>
              <p:nvPr/>
            </p:nvSpPr>
            <p:spPr bwMode="auto">
              <a:xfrm>
                <a:off x="3332" y="3352"/>
                <a:ext cx="110" cy="103"/>
              </a:xfrm>
              <a:prstGeom prst="ellipse">
                <a:avLst/>
              </a:prstGeom>
              <a:solidFill>
                <a:srgbClr val="969696"/>
              </a:solidFill>
              <a:ln w="9525">
                <a:noFill/>
                <a:round/>
                <a:headEnd/>
                <a:tailEnd/>
              </a:ln>
            </p:spPr>
            <p:txBody>
              <a:bodyPr/>
              <a:lstStyle/>
              <a:p>
                <a:endParaRPr lang="it-IT"/>
              </a:p>
            </p:txBody>
          </p:sp>
          <p:sp>
            <p:nvSpPr>
              <p:cNvPr id="481847" name="Oval 3639"/>
              <p:cNvSpPr>
                <a:spLocks noChangeArrowheads="1"/>
              </p:cNvSpPr>
              <p:nvPr/>
            </p:nvSpPr>
            <p:spPr bwMode="auto">
              <a:xfrm>
                <a:off x="3334" y="3352"/>
                <a:ext cx="108" cy="101"/>
              </a:xfrm>
              <a:prstGeom prst="ellipse">
                <a:avLst/>
              </a:prstGeom>
              <a:solidFill>
                <a:srgbClr val="989898"/>
              </a:solidFill>
              <a:ln w="9525">
                <a:noFill/>
                <a:round/>
                <a:headEnd/>
                <a:tailEnd/>
              </a:ln>
            </p:spPr>
            <p:txBody>
              <a:bodyPr/>
              <a:lstStyle/>
              <a:p>
                <a:endParaRPr lang="it-IT"/>
              </a:p>
            </p:txBody>
          </p:sp>
          <p:sp>
            <p:nvSpPr>
              <p:cNvPr id="481848" name="Oval 3640"/>
              <p:cNvSpPr>
                <a:spLocks noChangeArrowheads="1"/>
              </p:cNvSpPr>
              <p:nvPr/>
            </p:nvSpPr>
            <p:spPr bwMode="auto">
              <a:xfrm>
                <a:off x="3334" y="3354"/>
                <a:ext cx="108" cy="99"/>
              </a:xfrm>
              <a:prstGeom prst="ellipse">
                <a:avLst/>
              </a:prstGeom>
              <a:solidFill>
                <a:srgbClr val="9A9A9A"/>
              </a:solidFill>
              <a:ln w="9525">
                <a:noFill/>
                <a:round/>
                <a:headEnd/>
                <a:tailEnd/>
              </a:ln>
            </p:spPr>
            <p:txBody>
              <a:bodyPr/>
              <a:lstStyle/>
              <a:p>
                <a:endParaRPr lang="it-IT"/>
              </a:p>
            </p:txBody>
          </p:sp>
          <p:sp>
            <p:nvSpPr>
              <p:cNvPr id="481849" name="Oval 3641"/>
              <p:cNvSpPr>
                <a:spLocks noChangeArrowheads="1"/>
              </p:cNvSpPr>
              <p:nvPr/>
            </p:nvSpPr>
            <p:spPr bwMode="auto">
              <a:xfrm>
                <a:off x="3336" y="3354"/>
                <a:ext cx="104" cy="99"/>
              </a:xfrm>
              <a:prstGeom prst="ellipse">
                <a:avLst/>
              </a:prstGeom>
              <a:solidFill>
                <a:srgbClr val="9C9C9C"/>
              </a:solidFill>
              <a:ln w="9525">
                <a:noFill/>
                <a:round/>
                <a:headEnd/>
                <a:tailEnd/>
              </a:ln>
            </p:spPr>
            <p:txBody>
              <a:bodyPr/>
              <a:lstStyle/>
              <a:p>
                <a:endParaRPr lang="it-IT"/>
              </a:p>
            </p:txBody>
          </p:sp>
          <p:sp>
            <p:nvSpPr>
              <p:cNvPr id="481850" name="Oval 3642"/>
              <p:cNvSpPr>
                <a:spLocks noChangeArrowheads="1"/>
              </p:cNvSpPr>
              <p:nvPr/>
            </p:nvSpPr>
            <p:spPr bwMode="auto">
              <a:xfrm>
                <a:off x="3336" y="3356"/>
                <a:ext cx="104" cy="95"/>
              </a:xfrm>
              <a:prstGeom prst="ellipse">
                <a:avLst/>
              </a:prstGeom>
              <a:solidFill>
                <a:srgbClr val="9E9E9E"/>
              </a:solidFill>
              <a:ln w="9525">
                <a:noFill/>
                <a:round/>
                <a:headEnd/>
                <a:tailEnd/>
              </a:ln>
            </p:spPr>
            <p:txBody>
              <a:bodyPr/>
              <a:lstStyle/>
              <a:p>
                <a:endParaRPr lang="it-IT"/>
              </a:p>
            </p:txBody>
          </p:sp>
          <p:sp>
            <p:nvSpPr>
              <p:cNvPr id="481851" name="Oval 3643"/>
              <p:cNvSpPr>
                <a:spLocks noChangeArrowheads="1"/>
              </p:cNvSpPr>
              <p:nvPr/>
            </p:nvSpPr>
            <p:spPr bwMode="auto">
              <a:xfrm>
                <a:off x="3336" y="3356"/>
                <a:ext cx="104" cy="95"/>
              </a:xfrm>
              <a:prstGeom prst="ellipse">
                <a:avLst/>
              </a:prstGeom>
              <a:solidFill>
                <a:srgbClr val="A0A0A0"/>
              </a:solidFill>
              <a:ln w="9525">
                <a:noFill/>
                <a:round/>
                <a:headEnd/>
                <a:tailEnd/>
              </a:ln>
            </p:spPr>
            <p:txBody>
              <a:bodyPr/>
              <a:lstStyle/>
              <a:p>
                <a:endParaRPr lang="it-IT"/>
              </a:p>
            </p:txBody>
          </p:sp>
          <p:sp>
            <p:nvSpPr>
              <p:cNvPr id="481852" name="Oval 3644"/>
              <p:cNvSpPr>
                <a:spLocks noChangeArrowheads="1"/>
              </p:cNvSpPr>
              <p:nvPr/>
            </p:nvSpPr>
            <p:spPr bwMode="auto">
              <a:xfrm>
                <a:off x="3338" y="3356"/>
                <a:ext cx="99" cy="95"/>
              </a:xfrm>
              <a:prstGeom prst="ellipse">
                <a:avLst/>
              </a:prstGeom>
              <a:solidFill>
                <a:srgbClr val="A2A2A2"/>
              </a:solidFill>
              <a:ln w="9525">
                <a:noFill/>
                <a:round/>
                <a:headEnd/>
                <a:tailEnd/>
              </a:ln>
            </p:spPr>
            <p:txBody>
              <a:bodyPr/>
              <a:lstStyle/>
              <a:p>
                <a:endParaRPr lang="it-IT"/>
              </a:p>
            </p:txBody>
          </p:sp>
          <p:sp>
            <p:nvSpPr>
              <p:cNvPr id="481853" name="Oval 3645"/>
              <p:cNvSpPr>
                <a:spLocks noChangeArrowheads="1"/>
              </p:cNvSpPr>
              <p:nvPr/>
            </p:nvSpPr>
            <p:spPr bwMode="auto">
              <a:xfrm>
                <a:off x="3338" y="3358"/>
                <a:ext cx="99" cy="91"/>
              </a:xfrm>
              <a:prstGeom prst="ellipse">
                <a:avLst/>
              </a:prstGeom>
              <a:solidFill>
                <a:srgbClr val="A4A4A4"/>
              </a:solidFill>
              <a:ln w="9525">
                <a:noFill/>
                <a:round/>
                <a:headEnd/>
                <a:tailEnd/>
              </a:ln>
            </p:spPr>
            <p:txBody>
              <a:bodyPr/>
              <a:lstStyle/>
              <a:p>
                <a:endParaRPr lang="it-IT"/>
              </a:p>
            </p:txBody>
          </p:sp>
          <p:sp>
            <p:nvSpPr>
              <p:cNvPr id="481854" name="Oval 3646"/>
              <p:cNvSpPr>
                <a:spLocks noChangeArrowheads="1"/>
              </p:cNvSpPr>
              <p:nvPr/>
            </p:nvSpPr>
            <p:spPr bwMode="auto">
              <a:xfrm>
                <a:off x="3338" y="3358"/>
                <a:ext cx="97" cy="91"/>
              </a:xfrm>
              <a:prstGeom prst="ellipse">
                <a:avLst/>
              </a:prstGeom>
              <a:solidFill>
                <a:srgbClr val="A6A6A6"/>
              </a:solidFill>
              <a:ln w="9525">
                <a:noFill/>
                <a:round/>
                <a:headEnd/>
                <a:tailEnd/>
              </a:ln>
            </p:spPr>
            <p:txBody>
              <a:bodyPr/>
              <a:lstStyle/>
              <a:p>
                <a:endParaRPr lang="it-IT"/>
              </a:p>
            </p:txBody>
          </p:sp>
          <p:sp>
            <p:nvSpPr>
              <p:cNvPr id="481855" name="Oval 3647"/>
              <p:cNvSpPr>
                <a:spLocks noChangeArrowheads="1"/>
              </p:cNvSpPr>
              <p:nvPr/>
            </p:nvSpPr>
            <p:spPr bwMode="auto">
              <a:xfrm>
                <a:off x="3340" y="3358"/>
                <a:ext cx="95" cy="91"/>
              </a:xfrm>
              <a:prstGeom prst="ellipse">
                <a:avLst/>
              </a:prstGeom>
              <a:solidFill>
                <a:srgbClr val="A8A8A8"/>
              </a:solidFill>
              <a:ln w="9525">
                <a:noFill/>
                <a:round/>
                <a:headEnd/>
                <a:tailEnd/>
              </a:ln>
            </p:spPr>
            <p:txBody>
              <a:bodyPr/>
              <a:lstStyle/>
              <a:p>
                <a:endParaRPr lang="it-IT"/>
              </a:p>
            </p:txBody>
          </p:sp>
          <p:sp>
            <p:nvSpPr>
              <p:cNvPr id="481856" name="Oval 3648"/>
              <p:cNvSpPr>
                <a:spLocks noChangeArrowheads="1"/>
              </p:cNvSpPr>
              <p:nvPr/>
            </p:nvSpPr>
            <p:spPr bwMode="auto">
              <a:xfrm>
                <a:off x="3340" y="3360"/>
                <a:ext cx="95" cy="87"/>
              </a:xfrm>
              <a:prstGeom prst="ellipse">
                <a:avLst/>
              </a:prstGeom>
              <a:solidFill>
                <a:srgbClr val="AAAAAA"/>
              </a:solidFill>
              <a:ln w="9525">
                <a:noFill/>
                <a:round/>
                <a:headEnd/>
                <a:tailEnd/>
              </a:ln>
            </p:spPr>
            <p:txBody>
              <a:bodyPr/>
              <a:lstStyle/>
              <a:p>
                <a:endParaRPr lang="it-IT"/>
              </a:p>
            </p:txBody>
          </p:sp>
          <p:sp>
            <p:nvSpPr>
              <p:cNvPr id="481857" name="Oval 3649"/>
              <p:cNvSpPr>
                <a:spLocks noChangeArrowheads="1"/>
              </p:cNvSpPr>
              <p:nvPr/>
            </p:nvSpPr>
            <p:spPr bwMode="auto">
              <a:xfrm>
                <a:off x="3342" y="3360"/>
                <a:ext cx="91" cy="87"/>
              </a:xfrm>
              <a:prstGeom prst="ellipse">
                <a:avLst/>
              </a:prstGeom>
              <a:solidFill>
                <a:srgbClr val="ACACAC"/>
              </a:solidFill>
              <a:ln w="9525">
                <a:noFill/>
                <a:round/>
                <a:headEnd/>
                <a:tailEnd/>
              </a:ln>
            </p:spPr>
            <p:txBody>
              <a:bodyPr/>
              <a:lstStyle/>
              <a:p>
                <a:endParaRPr lang="it-IT"/>
              </a:p>
            </p:txBody>
          </p:sp>
          <p:sp>
            <p:nvSpPr>
              <p:cNvPr id="481858" name="Oval 3650"/>
              <p:cNvSpPr>
                <a:spLocks noChangeArrowheads="1"/>
              </p:cNvSpPr>
              <p:nvPr/>
            </p:nvSpPr>
            <p:spPr bwMode="auto">
              <a:xfrm>
                <a:off x="3342" y="3360"/>
                <a:ext cx="91" cy="87"/>
              </a:xfrm>
              <a:prstGeom prst="ellipse">
                <a:avLst/>
              </a:prstGeom>
              <a:solidFill>
                <a:srgbClr val="ADADAD"/>
              </a:solidFill>
              <a:ln w="9525">
                <a:noFill/>
                <a:round/>
                <a:headEnd/>
                <a:tailEnd/>
              </a:ln>
            </p:spPr>
            <p:txBody>
              <a:bodyPr/>
              <a:lstStyle/>
              <a:p>
                <a:endParaRPr lang="it-IT"/>
              </a:p>
            </p:txBody>
          </p:sp>
          <p:sp>
            <p:nvSpPr>
              <p:cNvPr id="481859" name="Oval 3651"/>
              <p:cNvSpPr>
                <a:spLocks noChangeArrowheads="1"/>
              </p:cNvSpPr>
              <p:nvPr/>
            </p:nvSpPr>
            <p:spPr bwMode="auto">
              <a:xfrm>
                <a:off x="3344" y="3362"/>
                <a:ext cx="87" cy="83"/>
              </a:xfrm>
              <a:prstGeom prst="ellipse">
                <a:avLst/>
              </a:prstGeom>
              <a:solidFill>
                <a:srgbClr val="AFAFAF"/>
              </a:solidFill>
              <a:ln w="9525">
                <a:noFill/>
                <a:round/>
                <a:headEnd/>
                <a:tailEnd/>
              </a:ln>
            </p:spPr>
            <p:txBody>
              <a:bodyPr/>
              <a:lstStyle/>
              <a:p>
                <a:endParaRPr lang="it-IT"/>
              </a:p>
            </p:txBody>
          </p:sp>
          <p:sp>
            <p:nvSpPr>
              <p:cNvPr id="481860" name="Oval 3652"/>
              <p:cNvSpPr>
                <a:spLocks noChangeArrowheads="1"/>
              </p:cNvSpPr>
              <p:nvPr/>
            </p:nvSpPr>
            <p:spPr bwMode="auto">
              <a:xfrm>
                <a:off x="3344" y="3362"/>
                <a:ext cx="87" cy="83"/>
              </a:xfrm>
              <a:prstGeom prst="ellipse">
                <a:avLst/>
              </a:prstGeom>
              <a:solidFill>
                <a:srgbClr val="B1B1B1"/>
              </a:solidFill>
              <a:ln w="9525">
                <a:noFill/>
                <a:round/>
                <a:headEnd/>
                <a:tailEnd/>
              </a:ln>
            </p:spPr>
            <p:txBody>
              <a:bodyPr/>
              <a:lstStyle/>
              <a:p>
                <a:endParaRPr lang="it-IT"/>
              </a:p>
            </p:txBody>
          </p:sp>
          <p:sp>
            <p:nvSpPr>
              <p:cNvPr id="481861" name="Oval 3653"/>
              <p:cNvSpPr>
                <a:spLocks noChangeArrowheads="1"/>
              </p:cNvSpPr>
              <p:nvPr/>
            </p:nvSpPr>
            <p:spPr bwMode="auto">
              <a:xfrm>
                <a:off x="3344" y="3364"/>
                <a:ext cx="87" cy="79"/>
              </a:xfrm>
              <a:prstGeom prst="ellipse">
                <a:avLst/>
              </a:prstGeom>
              <a:solidFill>
                <a:srgbClr val="B3B3B3"/>
              </a:solidFill>
              <a:ln w="9525">
                <a:noFill/>
                <a:round/>
                <a:headEnd/>
                <a:tailEnd/>
              </a:ln>
            </p:spPr>
            <p:txBody>
              <a:bodyPr/>
              <a:lstStyle/>
              <a:p>
                <a:endParaRPr lang="it-IT"/>
              </a:p>
            </p:txBody>
          </p:sp>
          <p:sp>
            <p:nvSpPr>
              <p:cNvPr id="481862" name="Oval 3654"/>
              <p:cNvSpPr>
                <a:spLocks noChangeArrowheads="1"/>
              </p:cNvSpPr>
              <p:nvPr/>
            </p:nvSpPr>
            <p:spPr bwMode="auto">
              <a:xfrm>
                <a:off x="3346" y="3364"/>
                <a:ext cx="83" cy="79"/>
              </a:xfrm>
              <a:prstGeom prst="ellipse">
                <a:avLst/>
              </a:prstGeom>
              <a:solidFill>
                <a:srgbClr val="B4B4B4"/>
              </a:solidFill>
              <a:ln w="9525">
                <a:noFill/>
                <a:round/>
                <a:headEnd/>
                <a:tailEnd/>
              </a:ln>
            </p:spPr>
            <p:txBody>
              <a:bodyPr/>
              <a:lstStyle/>
              <a:p>
                <a:endParaRPr lang="it-IT"/>
              </a:p>
            </p:txBody>
          </p:sp>
          <p:sp>
            <p:nvSpPr>
              <p:cNvPr id="481863" name="Oval 3655"/>
              <p:cNvSpPr>
                <a:spLocks noChangeArrowheads="1"/>
              </p:cNvSpPr>
              <p:nvPr/>
            </p:nvSpPr>
            <p:spPr bwMode="auto">
              <a:xfrm>
                <a:off x="3346" y="3364"/>
                <a:ext cx="83" cy="79"/>
              </a:xfrm>
              <a:prstGeom prst="ellipse">
                <a:avLst/>
              </a:prstGeom>
              <a:solidFill>
                <a:srgbClr val="B6B6B6"/>
              </a:solidFill>
              <a:ln w="9525">
                <a:noFill/>
                <a:round/>
                <a:headEnd/>
                <a:tailEnd/>
              </a:ln>
            </p:spPr>
            <p:txBody>
              <a:bodyPr/>
              <a:lstStyle/>
              <a:p>
                <a:endParaRPr lang="it-IT"/>
              </a:p>
            </p:txBody>
          </p:sp>
          <p:sp>
            <p:nvSpPr>
              <p:cNvPr id="481864" name="Oval 3656"/>
              <p:cNvSpPr>
                <a:spLocks noChangeArrowheads="1"/>
              </p:cNvSpPr>
              <p:nvPr/>
            </p:nvSpPr>
            <p:spPr bwMode="auto">
              <a:xfrm>
                <a:off x="3346" y="3366"/>
                <a:ext cx="81" cy="75"/>
              </a:xfrm>
              <a:prstGeom prst="ellipse">
                <a:avLst/>
              </a:prstGeom>
              <a:solidFill>
                <a:srgbClr val="B7B7B7"/>
              </a:solidFill>
              <a:ln w="9525">
                <a:noFill/>
                <a:round/>
                <a:headEnd/>
                <a:tailEnd/>
              </a:ln>
            </p:spPr>
            <p:txBody>
              <a:bodyPr/>
              <a:lstStyle/>
              <a:p>
                <a:endParaRPr lang="it-IT"/>
              </a:p>
            </p:txBody>
          </p:sp>
          <p:sp>
            <p:nvSpPr>
              <p:cNvPr id="481865" name="Oval 3657"/>
              <p:cNvSpPr>
                <a:spLocks noChangeArrowheads="1"/>
              </p:cNvSpPr>
              <p:nvPr/>
            </p:nvSpPr>
            <p:spPr bwMode="auto">
              <a:xfrm>
                <a:off x="3348" y="3366"/>
                <a:ext cx="79" cy="75"/>
              </a:xfrm>
              <a:prstGeom prst="ellipse">
                <a:avLst/>
              </a:prstGeom>
              <a:solidFill>
                <a:srgbClr val="B9B9B9"/>
              </a:solidFill>
              <a:ln w="9525">
                <a:noFill/>
                <a:round/>
                <a:headEnd/>
                <a:tailEnd/>
              </a:ln>
            </p:spPr>
            <p:txBody>
              <a:bodyPr/>
              <a:lstStyle/>
              <a:p>
                <a:endParaRPr lang="it-IT"/>
              </a:p>
            </p:txBody>
          </p:sp>
          <p:sp>
            <p:nvSpPr>
              <p:cNvPr id="481866" name="Oval 3658"/>
              <p:cNvSpPr>
                <a:spLocks noChangeArrowheads="1"/>
              </p:cNvSpPr>
              <p:nvPr/>
            </p:nvSpPr>
            <p:spPr bwMode="auto">
              <a:xfrm>
                <a:off x="3348" y="3366"/>
                <a:ext cx="79" cy="75"/>
              </a:xfrm>
              <a:prstGeom prst="ellipse">
                <a:avLst/>
              </a:prstGeom>
              <a:solidFill>
                <a:srgbClr val="BABABA"/>
              </a:solidFill>
              <a:ln w="9525">
                <a:noFill/>
                <a:round/>
                <a:headEnd/>
                <a:tailEnd/>
              </a:ln>
            </p:spPr>
            <p:txBody>
              <a:bodyPr/>
              <a:lstStyle/>
              <a:p>
                <a:endParaRPr lang="it-IT"/>
              </a:p>
            </p:txBody>
          </p:sp>
          <p:sp>
            <p:nvSpPr>
              <p:cNvPr id="481867" name="Oval 3659"/>
              <p:cNvSpPr>
                <a:spLocks noChangeArrowheads="1"/>
              </p:cNvSpPr>
              <p:nvPr/>
            </p:nvSpPr>
            <p:spPr bwMode="auto">
              <a:xfrm>
                <a:off x="3350" y="3368"/>
                <a:ext cx="75" cy="71"/>
              </a:xfrm>
              <a:prstGeom prst="ellipse">
                <a:avLst/>
              </a:prstGeom>
              <a:solidFill>
                <a:srgbClr val="BCBCBC"/>
              </a:solidFill>
              <a:ln w="9525">
                <a:noFill/>
                <a:round/>
                <a:headEnd/>
                <a:tailEnd/>
              </a:ln>
            </p:spPr>
            <p:txBody>
              <a:bodyPr/>
              <a:lstStyle/>
              <a:p>
                <a:endParaRPr lang="it-IT"/>
              </a:p>
            </p:txBody>
          </p:sp>
          <p:sp>
            <p:nvSpPr>
              <p:cNvPr id="481868" name="Oval 3660"/>
              <p:cNvSpPr>
                <a:spLocks noChangeArrowheads="1"/>
              </p:cNvSpPr>
              <p:nvPr/>
            </p:nvSpPr>
            <p:spPr bwMode="auto">
              <a:xfrm>
                <a:off x="3350" y="3368"/>
                <a:ext cx="75" cy="71"/>
              </a:xfrm>
              <a:prstGeom prst="ellipse">
                <a:avLst/>
              </a:prstGeom>
              <a:solidFill>
                <a:srgbClr val="BDBDBD"/>
              </a:solidFill>
              <a:ln w="9525">
                <a:noFill/>
                <a:round/>
                <a:headEnd/>
                <a:tailEnd/>
              </a:ln>
            </p:spPr>
            <p:txBody>
              <a:bodyPr/>
              <a:lstStyle/>
              <a:p>
                <a:endParaRPr lang="it-IT"/>
              </a:p>
            </p:txBody>
          </p:sp>
          <p:sp>
            <p:nvSpPr>
              <p:cNvPr id="481869" name="Oval 3661"/>
              <p:cNvSpPr>
                <a:spLocks noChangeArrowheads="1"/>
              </p:cNvSpPr>
              <p:nvPr/>
            </p:nvSpPr>
            <p:spPr bwMode="auto">
              <a:xfrm>
                <a:off x="3352" y="3370"/>
                <a:ext cx="71" cy="69"/>
              </a:xfrm>
              <a:prstGeom prst="ellipse">
                <a:avLst/>
              </a:prstGeom>
              <a:solidFill>
                <a:srgbClr val="BFBFBF"/>
              </a:solidFill>
              <a:ln w="9525">
                <a:noFill/>
                <a:round/>
                <a:headEnd/>
                <a:tailEnd/>
              </a:ln>
            </p:spPr>
            <p:txBody>
              <a:bodyPr/>
              <a:lstStyle/>
              <a:p>
                <a:endParaRPr lang="it-IT"/>
              </a:p>
            </p:txBody>
          </p:sp>
          <p:sp>
            <p:nvSpPr>
              <p:cNvPr id="481870" name="Oval 3662"/>
              <p:cNvSpPr>
                <a:spLocks noChangeArrowheads="1"/>
              </p:cNvSpPr>
              <p:nvPr/>
            </p:nvSpPr>
            <p:spPr bwMode="auto">
              <a:xfrm>
                <a:off x="3352" y="3370"/>
                <a:ext cx="71" cy="67"/>
              </a:xfrm>
              <a:prstGeom prst="ellipse">
                <a:avLst/>
              </a:prstGeom>
              <a:solidFill>
                <a:srgbClr val="C0C0C0"/>
              </a:solidFill>
              <a:ln w="9525">
                <a:noFill/>
                <a:round/>
                <a:headEnd/>
                <a:tailEnd/>
              </a:ln>
            </p:spPr>
            <p:txBody>
              <a:bodyPr/>
              <a:lstStyle/>
              <a:p>
                <a:endParaRPr lang="it-IT"/>
              </a:p>
            </p:txBody>
          </p:sp>
          <p:sp>
            <p:nvSpPr>
              <p:cNvPr id="481871" name="Oval 3663"/>
              <p:cNvSpPr>
                <a:spLocks noChangeArrowheads="1"/>
              </p:cNvSpPr>
              <p:nvPr/>
            </p:nvSpPr>
            <p:spPr bwMode="auto">
              <a:xfrm>
                <a:off x="3352" y="3370"/>
                <a:ext cx="71" cy="67"/>
              </a:xfrm>
              <a:prstGeom prst="ellipse">
                <a:avLst/>
              </a:prstGeom>
              <a:solidFill>
                <a:srgbClr val="C1C1C1"/>
              </a:solidFill>
              <a:ln w="9525">
                <a:noFill/>
                <a:round/>
                <a:headEnd/>
                <a:tailEnd/>
              </a:ln>
            </p:spPr>
            <p:txBody>
              <a:bodyPr/>
              <a:lstStyle/>
              <a:p>
                <a:endParaRPr lang="it-IT"/>
              </a:p>
            </p:txBody>
          </p:sp>
          <p:sp>
            <p:nvSpPr>
              <p:cNvPr id="481872" name="Oval 3664"/>
              <p:cNvSpPr>
                <a:spLocks noChangeArrowheads="1"/>
              </p:cNvSpPr>
              <p:nvPr/>
            </p:nvSpPr>
            <p:spPr bwMode="auto">
              <a:xfrm>
                <a:off x="3354" y="3372"/>
                <a:ext cx="67" cy="63"/>
              </a:xfrm>
              <a:prstGeom prst="ellipse">
                <a:avLst/>
              </a:prstGeom>
              <a:solidFill>
                <a:srgbClr val="C3C3C3"/>
              </a:solidFill>
              <a:ln w="9525">
                <a:noFill/>
                <a:round/>
                <a:headEnd/>
                <a:tailEnd/>
              </a:ln>
            </p:spPr>
            <p:txBody>
              <a:bodyPr/>
              <a:lstStyle/>
              <a:p>
                <a:endParaRPr lang="it-IT"/>
              </a:p>
            </p:txBody>
          </p:sp>
          <p:sp>
            <p:nvSpPr>
              <p:cNvPr id="481873" name="Oval 3665"/>
              <p:cNvSpPr>
                <a:spLocks noChangeArrowheads="1"/>
              </p:cNvSpPr>
              <p:nvPr/>
            </p:nvSpPr>
            <p:spPr bwMode="auto">
              <a:xfrm>
                <a:off x="3354" y="3372"/>
                <a:ext cx="67" cy="63"/>
              </a:xfrm>
              <a:prstGeom prst="ellipse">
                <a:avLst/>
              </a:prstGeom>
              <a:solidFill>
                <a:srgbClr val="C4C4C4"/>
              </a:solidFill>
              <a:ln w="9525">
                <a:noFill/>
                <a:round/>
                <a:headEnd/>
                <a:tailEnd/>
              </a:ln>
            </p:spPr>
            <p:txBody>
              <a:bodyPr/>
              <a:lstStyle/>
              <a:p>
                <a:endParaRPr lang="it-IT"/>
              </a:p>
            </p:txBody>
          </p:sp>
          <p:sp>
            <p:nvSpPr>
              <p:cNvPr id="481874" name="Oval 3666"/>
              <p:cNvSpPr>
                <a:spLocks noChangeArrowheads="1"/>
              </p:cNvSpPr>
              <p:nvPr/>
            </p:nvSpPr>
            <p:spPr bwMode="auto">
              <a:xfrm>
                <a:off x="3354" y="3372"/>
                <a:ext cx="65" cy="63"/>
              </a:xfrm>
              <a:prstGeom prst="ellipse">
                <a:avLst/>
              </a:prstGeom>
              <a:solidFill>
                <a:srgbClr val="C5C5C5"/>
              </a:solidFill>
              <a:ln w="9525">
                <a:noFill/>
                <a:round/>
                <a:headEnd/>
                <a:tailEnd/>
              </a:ln>
            </p:spPr>
            <p:txBody>
              <a:bodyPr/>
              <a:lstStyle/>
              <a:p>
                <a:endParaRPr lang="it-IT"/>
              </a:p>
            </p:txBody>
          </p:sp>
          <p:sp>
            <p:nvSpPr>
              <p:cNvPr id="481875" name="Oval 3667"/>
              <p:cNvSpPr>
                <a:spLocks noChangeArrowheads="1"/>
              </p:cNvSpPr>
              <p:nvPr/>
            </p:nvSpPr>
            <p:spPr bwMode="auto">
              <a:xfrm>
                <a:off x="3356" y="3374"/>
                <a:ext cx="63" cy="59"/>
              </a:xfrm>
              <a:prstGeom prst="ellipse">
                <a:avLst/>
              </a:prstGeom>
              <a:solidFill>
                <a:srgbClr val="C6C6C6"/>
              </a:solidFill>
              <a:ln w="9525">
                <a:noFill/>
                <a:round/>
                <a:headEnd/>
                <a:tailEnd/>
              </a:ln>
            </p:spPr>
            <p:txBody>
              <a:bodyPr/>
              <a:lstStyle/>
              <a:p>
                <a:endParaRPr lang="it-IT"/>
              </a:p>
            </p:txBody>
          </p:sp>
          <p:sp>
            <p:nvSpPr>
              <p:cNvPr id="481876" name="Oval 3668"/>
              <p:cNvSpPr>
                <a:spLocks noChangeArrowheads="1"/>
              </p:cNvSpPr>
              <p:nvPr/>
            </p:nvSpPr>
            <p:spPr bwMode="auto">
              <a:xfrm>
                <a:off x="3356" y="3374"/>
                <a:ext cx="63" cy="59"/>
              </a:xfrm>
              <a:prstGeom prst="ellipse">
                <a:avLst/>
              </a:prstGeom>
              <a:solidFill>
                <a:srgbClr val="C7C7C7"/>
              </a:solidFill>
              <a:ln w="9525">
                <a:noFill/>
                <a:round/>
                <a:headEnd/>
                <a:tailEnd/>
              </a:ln>
            </p:spPr>
            <p:txBody>
              <a:bodyPr/>
              <a:lstStyle/>
              <a:p>
                <a:endParaRPr lang="it-IT"/>
              </a:p>
            </p:txBody>
          </p:sp>
          <p:sp>
            <p:nvSpPr>
              <p:cNvPr id="481877" name="Oval 3669"/>
              <p:cNvSpPr>
                <a:spLocks noChangeArrowheads="1"/>
              </p:cNvSpPr>
              <p:nvPr/>
            </p:nvSpPr>
            <p:spPr bwMode="auto">
              <a:xfrm>
                <a:off x="3358" y="3376"/>
                <a:ext cx="59" cy="55"/>
              </a:xfrm>
              <a:prstGeom prst="ellipse">
                <a:avLst/>
              </a:prstGeom>
              <a:solidFill>
                <a:srgbClr val="C8C8C8"/>
              </a:solidFill>
              <a:ln w="9525">
                <a:noFill/>
                <a:round/>
                <a:headEnd/>
                <a:tailEnd/>
              </a:ln>
            </p:spPr>
            <p:txBody>
              <a:bodyPr/>
              <a:lstStyle/>
              <a:p>
                <a:endParaRPr lang="it-IT"/>
              </a:p>
            </p:txBody>
          </p:sp>
          <p:sp>
            <p:nvSpPr>
              <p:cNvPr id="481878" name="Oval 3670"/>
              <p:cNvSpPr>
                <a:spLocks noChangeArrowheads="1"/>
              </p:cNvSpPr>
              <p:nvPr/>
            </p:nvSpPr>
            <p:spPr bwMode="auto">
              <a:xfrm>
                <a:off x="3358" y="3376"/>
                <a:ext cx="59" cy="55"/>
              </a:xfrm>
              <a:prstGeom prst="ellipse">
                <a:avLst/>
              </a:prstGeom>
              <a:solidFill>
                <a:srgbClr val="CACACA"/>
              </a:solidFill>
              <a:ln w="9525">
                <a:noFill/>
                <a:round/>
                <a:headEnd/>
                <a:tailEnd/>
              </a:ln>
            </p:spPr>
            <p:txBody>
              <a:bodyPr/>
              <a:lstStyle/>
              <a:p>
                <a:endParaRPr lang="it-IT"/>
              </a:p>
            </p:txBody>
          </p:sp>
          <p:sp>
            <p:nvSpPr>
              <p:cNvPr id="481879" name="Oval 3671"/>
              <p:cNvSpPr>
                <a:spLocks noChangeArrowheads="1"/>
              </p:cNvSpPr>
              <p:nvPr/>
            </p:nvSpPr>
            <p:spPr bwMode="auto">
              <a:xfrm>
                <a:off x="3358" y="3376"/>
                <a:ext cx="59" cy="55"/>
              </a:xfrm>
              <a:prstGeom prst="ellipse">
                <a:avLst/>
              </a:prstGeom>
              <a:solidFill>
                <a:srgbClr val="CBCBCB"/>
              </a:solidFill>
              <a:ln w="9525">
                <a:noFill/>
                <a:round/>
                <a:headEnd/>
                <a:tailEnd/>
              </a:ln>
            </p:spPr>
            <p:txBody>
              <a:bodyPr/>
              <a:lstStyle/>
              <a:p>
                <a:endParaRPr lang="it-IT"/>
              </a:p>
            </p:txBody>
          </p:sp>
          <p:sp>
            <p:nvSpPr>
              <p:cNvPr id="481880" name="Oval 3672"/>
              <p:cNvSpPr>
                <a:spLocks noChangeArrowheads="1"/>
              </p:cNvSpPr>
              <p:nvPr/>
            </p:nvSpPr>
            <p:spPr bwMode="auto">
              <a:xfrm>
                <a:off x="3360" y="3378"/>
                <a:ext cx="55" cy="51"/>
              </a:xfrm>
              <a:prstGeom prst="ellipse">
                <a:avLst/>
              </a:prstGeom>
              <a:solidFill>
                <a:srgbClr val="CCCCCC"/>
              </a:solidFill>
              <a:ln w="9525">
                <a:noFill/>
                <a:round/>
                <a:headEnd/>
                <a:tailEnd/>
              </a:ln>
            </p:spPr>
            <p:txBody>
              <a:bodyPr/>
              <a:lstStyle/>
              <a:p>
                <a:endParaRPr lang="it-IT"/>
              </a:p>
            </p:txBody>
          </p:sp>
          <p:sp>
            <p:nvSpPr>
              <p:cNvPr id="481881" name="Oval 3673"/>
              <p:cNvSpPr>
                <a:spLocks noChangeArrowheads="1"/>
              </p:cNvSpPr>
              <p:nvPr/>
            </p:nvSpPr>
            <p:spPr bwMode="auto">
              <a:xfrm>
                <a:off x="3360" y="3378"/>
                <a:ext cx="55" cy="51"/>
              </a:xfrm>
              <a:prstGeom prst="ellipse">
                <a:avLst/>
              </a:prstGeom>
              <a:solidFill>
                <a:srgbClr val="CDCDCD"/>
              </a:solidFill>
              <a:ln w="9525">
                <a:noFill/>
                <a:round/>
                <a:headEnd/>
                <a:tailEnd/>
              </a:ln>
            </p:spPr>
            <p:txBody>
              <a:bodyPr/>
              <a:lstStyle/>
              <a:p>
                <a:endParaRPr lang="it-IT"/>
              </a:p>
            </p:txBody>
          </p:sp>
          <p:sp>
            <p:nvSpPr>
              <p:cNvPr id="481882" name="Oval 3674"/>
              <p:cNvSpPr>
                <a:spLocks noChangeArrowheads="1"/>
              </p:cNvSpPr>
              <p:nvPr/>
            </p:nvSpPr>
            <p:spPr bwMode="auto">
              <a:xfrm>
                <a:off x="3362" y="3378"/>
                <a:ext cx="51" cy="51"/>
              </a:xfrm>
              <a:prstGeom prst="ellipse">
                <a:avLst/>
              </a:prstGeom>
              <a:solidFill>
                <a:srgbClr val="CDCDCD"/>
              </a:solidFill>
              <a:ln w="9525">
                <a:noFill/>
                <a:round/>
                <a:headEnd/>
                <a:tailEnd/>
              </a:ln>
            </p:spPr>
            <p:txBody>
              <a:bodyPr/>
              <a:lstStyle/>
              <a:p>
                <a:endParaRPr lang="it-IT"/>
              </a:p>
            </p:txBody>
          </p:sp>
          <p:sp>
            <p:nvSpPr>
              <p:cNvPr id="481883" name="Oval 3675"/>
              <p:cNvSpPr>
                <a:spLocks noChangeArrowheads="1"/>
              </p:cNvSpPr>
              <p:nvPr/>
            </p:nvSpPr>
            <p:spPr bwMode="auto">
              <a:xfrm>
                <a:off x="3362" y="3380"/>
                <a:ext cx="51" cy="47"/>
              </a:xfrm>
              <a:prstGeom prst="ellipse">
                <a:avLst/>
              </a:prstGeom>
              <a:solidFill>
                <a:srgbClr val="CECECE"/>
              </a:solidFill>
              <a:ln w="9525">
                <a:noFill/>
                <a:round/>
                <a:headEnd/>
                <a:tailEnd/>
              </a:ln>
            </p:spPr>
            <p:txBody>
              <a:bodyPr/>
              <a:lstStyle/>
              <a:p>
                <a:endParaRPr lang="it-IT"/>
              </a:p>
            </p:txBody>
          </p:sp>
          <p:sp>
            <p:nvSpPr>
              <p:cNvPr id="481884" name="Oval 3676"/>
              <p:cNvSpPr>
                <a:spLocks noChangeArrowheads="1"/>
              </p:cNvSpPr>
              <p:nvPr/>
            </p:nvSpPr>
            <p:spPr bwMode="auto">
              <a:xfrm>
                <a:off x="3362" y="3380"/>
                <a:ext cx="49" cy="47"/>
              </a:xfrm>
              <a:prstGeom prst="ellipse">
                <a:avLst/>
              </a:prstGeom>
              <a:solidFill>
                <a:srgbClr val="CFCFCF"/>
              </a:solidFill>
              <a:ln w="9525">
                <a:noFill/>
                <a:round/>
                <a:headEnd/>
                <a:tailEnd/>
              </a:ln>
            </p:spPr>
            <p:txBody>
              <a:bodyPr/>
              <a:lstStyle/>
              <a:p>
                <a:endParaRPr lang="it-IT"/>
              </a:p>
            </p:txBody>
          </p:sp>
          <p:sp>
            <p:nvSpPr>
              <p:cNvPr id="481885" name="Oval 3677"/>
              <p:cNvSpPr>
                <a:spLocks noChangeArrowheads="1"/>
              </p:cNvSpPr>
              <p:nvPr/>
            </p:nvSpPr>
            <p:spPr bwMode="auto">
              <a:xfrm>
                <a:off x="3364" y="3380"/>
                <a:ext cx="47" cy="47"/>
              </a:xfrm>
              <a:prstGeom prst="ellipse">
                <a:avLst/>
              </a:prstGeom>
              <a:solidFill>
                <a:srgbClr val="D0D0D0"/>
              </a:solidFill>
              <a:ln w="9525">
                <a:noFill/>
                <a:round/>
                <a:headEnd/>
                <a:tailEnd/>
              </a:ln>
            </p:spPr>
            <p:txBody>
              <a:bodyPr/>
              <a:lstStyle/>
              <a:p>
                <a:endParaRPr lang="it-IT"/>
              </a:p>
            </p:txBody>
          </p:sp>
          <p:sp>
            <p:nvSpPr>
              <p:cNvPr id="481886" name="Oval 3678"/>
              <p:cNvSpPr>
                <a:spLocks noChangeArrowheads="1"/>
              </p:cNvSpPr>
              <p:nvPr/>
            </p:nvSpPr>
            <p:spPr bwMode="auto">
              <a:xfrm>
                <a:off x="3364" y="3382"/>
                <a:ext cx="47" cy="43"/>
              </a:xfrm>
              <a:prstGeom prst="ellipse">
                <a:avLst/>
              </a:prstGeom>
              <a:solidFill>
                <a:srgbClr val="D1D1D1"/>
              </a:solidFill>
              <a:ln w="9525">
                <a:noFill/>
                <a:round/>
                <a:headEnd/>
                <a:tailEnd/>
              </a:ln>
            </p:spPr>
            <p:txBody>
              <a:bodyPr/>
              <a:lstStyle/>
              <a:p>
                <a:endParaRPr lang="it-IT"/>
              </a:p>
            </p:txBody>
          </p:sp>
          <p:sp>
            <p:nvSpPr>
              <p:cNvPr id="481887" name="Oval 3679"/>
              <p:cNvSpPr>
                <a:spLocks noChangeArrowheads="1"/>
              </p:cNvSpPr>
              <p:nvPr/>
            </p:nvSpPr>
            <p:spPr bwMode="auto">
              <a:xfrm>
                <a:off x="3366" y="3382"/>
                <a:ext cx="43" cy="43"/>
              </a:xfrm>
              <a:prstGeom prst="ellipse">
                <a:avLst/>
              </a:prstGeom>
              <a:solidFill>
                <a:srgbClr val="D2D2D2"/>
              </a:solidFill>
              <a:ln w="9525">
                <a:noFill/>
                <a:round/>
                <a:headEnd/>
                <a:tailEnd/>
              </a:ln>
            </p:spPr>
            <p:txBody>
              <a:bodyPr/>
              <a:lstStyle/>
              <a:p>
                <a:endParaRPr lang="it-IT"/>
              </a:p>
            </p:txBody>
          </p:sp>
          <p:sp>
            <p:nvSpPr>
              <p:cNvPr id="481888" name="Oval 3680"/>
              <p:cNvSpPr>
                <a:spLocks noChangeArrowheads="1"/>
              </p:cNvSpPr>
              <p:nvPr/>
            </p:nvSpPr>
            <p:spPr bwMode="auto">
              <a:xfrm>
                <a:off x="3366" y="3384"/>
                <a:ext cx="43" cy="39"/>
              </a:xfrm>
              <a:prstGeom prst="ellipse">
                <a:avLst/>
              </a:prstGeom>
              <a:solidFill>
                <a:srgbClr val="D2D2D2"/>
              </a:solidFill>
              <a:ln w="9525">
                <a:noFill/>
                <a:round/>
                <a:headEnd/>
                <a:tailEnd/>
              </a:ln>
            </p:spPr>
            <p:txBody>
              <a:bodyPr/>
              <a:lstStyle/>
              <a:p>
                <a:endParaRPr lang="it-IT"/>
              </a:p>
            </p:txBody>
          </p:sp>
          <p:sp>
            <p:nvSpPr>
              <p:cNvPr id="481889" name="Oval 3681"/>
              <p:cNvSpPr>
                <a:spLocks noChangeArrowheads="1"/>
              </p:cNvSpPr>
              <p:nvPr/>
            </p:nvSpPr>
            <p:spPr bwMode="auto">
              <a:xfrm>
                <a:off x="3366" y="3384"/>
                <a:ext cx="41" cy="39"/>
              </a:xfrm>
              <a:prstGeom prst="ellipse">
                <a:avLst/>
              </a:prstGeom>
              <a:solidFill>
                <a:srgbClr val="D3D3D3"/>
              </a:solidFill>
              <a:ln w="9525">
                <a:noFill/>
                <a:round/>
                <a:headEnd/>
                <a:tailEnd/>
              </a:ln>
            </p:spPr>
            <p:txBody>
              <a:bodyPr/>
              <a:lstStyle/>
              <a:p>
                <a:endParaRPr lang="it-IT"/>
              </a:p>
            </p:txBody>
          </p:sp>
          <p:sp>
            <p:nvSpPr>
              <p:cNvPr id="481890" name="Oval 3682"/>
              <p:cNvSpPr>
                <a:spLocks noChangeArrowheads="1"/>
              </p:cNvSpPr>
              <p:nvPr/>
            </p:nvSpPr>
            <p:spPr bwMode="auto">
              <a:xfrm>
                <a:off x="3369" y="3384"/>
                <a:ext cx="38" cy="39"/>
              </a:xfrm>
              <a:prstGeom prst="ellipse">
                <a:avLst/>
              </a:prstGeom>
              <a:solidFill>
                <a:srgbClr val="D4D4D4"/>
              </a:solidFill>
              <a:ln w="9525">
                <a:noFill/>
                <a:round/>
                <a:headEnd/>
                <a:tailEnd/>
              </a:ln>
            </p:spPr>
            <p:txBody>
              <a:bodyPr/>
              <a:lstStyle/>
              <a:p>
                <a:endParaRPr lang="it-IT"/>
              </a:p>
            </p:txBody>
          </p:sp>
          <p:sp>
            <p:nvSpPr>
              <p:cNvPr id="481891" name="Oval 3683"/>
              <p:cNvSpPr>
                <a:spLocks noChangeArrowheads="1"/>
              </p:cNvSpPr>
              <p:nvPr/>
            </p:nvSpPr>
            <p:spPr bwMode="auto">
              <a:xfrm>
                <a:off x="3369" y="3386"/>
                <a:ext cx="38" cy="35"/>
              </a:xfrm>
              <a:prstGeom prst="ellipse">
                <a:avLst/>
              </a:prstGeom>
              <a:solidFill>
                <a:srgbClr val="D4D4D4"/>
              </a:solidFill>
              <a:ln w="9525">
                <a:noFill/>
                <a:round/>
                <a:headEnd/>
                <a:tailEnd/>
              </a:ln>
            </p:spPr>
            <p:txBody>
              <a:bodyPr/>
              <a:lstStyle/>
              <a:p>
                <a:endParaRPr lang="it-IT"/>
              </a:p>
            </p:txBody>
          </p:sp>
          <p:sp>
            <p:nvSpPr>
              <p:cNvPr id="481892" name="Oval 3684"/>
              <p:cNvSpPr>
                <a:spLocks noChangeArrowheads="1"/>
              </p:cNvSpPr>
              <p:nvPr/>
            </p:nvSpPr>
            <p:spPr bwMode="auto">
              <a:xfrm>
                <a:off x="3369" y="3386"/>
                <a:ext cx="36" cy="35"/>
              </a:xfrm>
              <a:prstGeom prst="ellipse">
                <a:avLst/>
              </a:prstGeom>
              <a:solidFill>
                <a:srgbClr val="D5D5D5"/>
              </a:solidFill>
              <a:ln w="9525">
                <a:noFill/>
                <a:round/>
                <a:headEnd/>
                <a:tailEnd/>
              </a:ln>
            </p:spPr>
            <p:txBody>
              <a:bodyPr/>
              <a:lstStyle/>
              <a:p>
                <a:endParaRPr lang="it-IT"/>
              </a:p>
            </p:txBody>
          </p:sp>
          <p:sp>
            <p:nvSpPr>
              <p:cNvPr id="481893" name="Oval 3685"/>
              <p:cNvSpPr>
                <a:spLocks noChangeArrowheads="1"/>
              </p:cNvSpPr>
              <p:nvPr/>
            </p:nvSpPr>
            <p:spPr bwMode="auto">
              <a:xfrm>
                <a:off x="3371" y="3386"/>
                <a:ext cx="34" cy="35"/>
              </a:xfrm>
              <a:prstGeom prst="ellipse">
                <a:avLst/>
              </a:prstGeom>
              <a:solidFill>
                <a:srgbClr val="D5D5D5"/>
              </a:solidFill>
              <a:ln w="9525">
                <a:noFill/>
                <a:round/>
                <a:headEnd/>
                <a:tailEnd/>
              </a:ln>
            </p:spPr>
            <p:txBody>
              <a:bodyPr/>
              <a:lstStyle/>
              <a:p>
                <a:endParaRPr lang="it-IT"/>
              </a:p>
            </p:txBody>
          </p:sp>
          <p:sp>
            <p:nvSpPr>
              <p:cNvPr id="481894" name="Oval 3686"/>
              <p:cNvSpPr>
                <a:spLocks noChangeArrowheads="1"/>
              </p:cNvSpPr>
              <p:nvPr/>
            </p:nvSpPr>
            <p:spPr bwMode="auto">
              <a:xfrm>
                <a:off x="3371" y="3388"/>
                <a:ext cx="34" cy="31"/>
              </a:xfrm>
              <a:prstGeom prst="ellipse">
                <a:avLst/>
              </a:prstGeom>
              <a:solidFill>
                <a:srgbClr val="D6D6D6"/>
              </a:solidFill>
              <a:ln w="9525">
                <a:noFill/>
                <a:round/>
                <a:headEnd/>
                <a:tailEnd/>
              </a:ln>
            </p:spPr>
            <p:txBody>
              <a:bodyPr/>
              <a:lstStyle/>
              <a:p>
                <a:endParaRPr lang="it-IT"/>
              </a:p>
            </p:txBody>
          </p:sp>
          <p:sp>
            <p:nvSpPr>
              <p:cNvPr id="481895" name="Oval 3687"/>
              <p:cNvSpPr>
                <a:spLocks noChangeArrowheads="1"/>
              </p:cNvSpPr>
              <p:nvPr/>
            </p:nvSpPr>
            <p:spPr bwMode="auto">
              <a:xfrm>
                <a:off x="3373" y="3388"/>
                <a:ext cx="30" cy="31"/>
              </a:xfrm>
              <a:prstGeom prst="ellipse">
                <a:avLst/>
              </a:prstGeom>
              <a:solidFill>
                <a:srgbClr val="D7D7D7"/>
              </a:solidFill>
              <a:ln w="9525">
                <a:noFill/>
                <a:round/>
                <a:headEnd/>
                <a:tailEnd/>
              </a:ln>
            </p:spPr>
            <p:txBody>
              <a:bodyPr/>
              <a:lstStyle/>
              <a:p>
                <a:endParaRPr lang="it-IT"/>
              </a:p>
            </p:txBody>
          </p:sp>
          <p:sp>
            <p:nvSpPr>
              <p:cNvPr id="481896" name="Oval 3688"/>
              <p:cNvSpPr>
                <a:spLocks noChangeArrowheads="1"/>
              </p:cNvSpPr>
              <p:nvPr/>
            </p:nvSpPr>
            <p:spPr bwMode="auto">
              <a:xfrm>
                <a:off x="3373" y="3390"/>
                <a:ext cx="30" cy="27"/>
              </a:xfrm>
              <a:prstGeom prst="ellipse">
                <a:avLst/>
              </a:prstGeom>
              <a:solidFill>
                <a:srgbClr val="D7D7D7"/>
              </a:solidFill>
              <a:ln w="9525">
                <a:noFill/>
                <a:round/>
                <a:headEnd/>
                <a:tailEnd/>
              </a:ln>
            </p:spPr>
            <p:txBody>
              <a:bodyPr/>
              <a:lstStyle/>
              <a:p>
                <a:endParaRPr lang="it-IT"/>
              </a:p>
            </p:txBody>
          </p:sp>
          <p:sp>
            <p:nvSpPr>
              <p:cNvPr id="481897" name="Oval 3689"/>
              <p:cNvSpPr>
                <a:spLocks noChangeArrowheads="1"/>
              </p:cNvSpPr>
              <p:nvPr/>
            </p:nvSpPr>
            <p:spPr bwMode="auto">
              <a:xfrm>
                <a:off x="3375" y="3390"/>
                <a:ext cx="26" cy="27"/>
              </a:xfrm>
              <a:prstGeom prst="ellipse">
                <a:avLst/>
              </a:prstGeom>
              <a:solidFill>
                <a:srgbClr val="D8D8D8"/>
              </a:solidFill>
              <a:ln w="9525">
                <a:noFill/>
                <a:round/>
                <a:headEnd/>
                <a:tailEnd/>
              </a:ln>
            </p:spPr>
            <p:txBody>
              <a:bodyPr/>
              <a:lstStyle/>
              <a:p>
                <a:endParaRPr lang="it-IT"/>
              </a:p>
            </p:txBody>
          </p:sp>
          <p:sp>
            <p:nvSpPr>
              <p:cNvPr id="481898" name="Oval 3690"/>
              <p:cNvSpPr>
                <a:spLocks noChangeArrowheads="1"/>
              </p:cNvSpPr>
              <p:nvPr/>
            </p:nvSpPr>
            <p:spPr bwMode="auto">
              <a:xfrm>
                <a:off x="3375" y="3390"/>
                <a:ext cx="26" cy="27"/>
              </a:xfrm>
              <a:prstGeom prst="ellipse">
                <a:avLst/>
              </a:prstGeom>
              <a:solidFill>
                <a:srgbClr val="D8D8D8"/>
              </a:solidFill>
              <a:ln w="9525">
                <a:noFill/>
                <a:round/>
                <a:headEnd/>
                <a:tailEnd/>
              </a:ln>
            </p:spPr>
            <p:txBody>
              <a:bodyPr/>
              <a:lstStyle/>
              <a:p>
                <a:endParaRPr lang="it-IT"/>
              </a:p>
            </p:txBody>
          </p:sp>
          <p:sp>
            <p:nvSpPr>
              <p:cNvPr id="481899" name="Oval 3691"/>
              <p:cNvSpPr>
                <a:spLocks noChangeArrowheads="1"/>
              </p:cNvSpPr>
              <p:nvPr/>
            </p:nvSpPr>
            <p:spPr bwMode="auto">
              <a:xfrm>
                <a:off x="3375" y="3393"/>
                <a:ext cx="24" cy="22"/>
              </a:xfrm>
              <a:prstGeom prst="ellipse">
                <a:avLst/>
              </a:prstGeom>
              <a:solidFill>
                <a:srgbClr val="D8D8D8"/>
              </a:solidFill>
              <a:ln w="9525">
                <a:noFill/>
                <a:round/>
                <a:headEnd/>
                <a:tailEnd/>
              </a:ln>
            </p:spPr>
            <p:txBody>
              <a:bodyPr/>
              <a:lstStyle/>
              <a:p>
                <a:endParaRPr lang="it-IT"/>
              </a:p>
            </p:txBody>
          </p:sp>
          <p:sp>
            <p:nvSpPr>
              <p:cNvPr id="481900" name="Oval 3692"/>
              <p:cNvSpPr>
                <a:spLocks noChangeArrowheads="1"/>
              </p:cNvSpPr>
              <p:nvPr/>
            </p:nvSpPr>
            <p:spPr bwMode="auto">
              <a:xfrm>
                <a:off x="3377" y="3393"/>
                <a:ext cx="22" cy="22"/>
              </a:xfrm>
              <a:prstGeom prst="ellipse">
                <a:avLst/>
              </a:prstGeom>
              <a:solidFill>
                <a:srgbClr val="D9D9D9"/>
              </a:solidFill>
              <a:ln w="9525">
                <a:noFill/>
                <a:round/>
                <a:headEnd/>
                <a:tailEnd/>
              </a:ln>
            </p:spPr>
            <p:txBody>
              <a:bodyPr/>
              <a:lstStyle/>
              <a:p>
                <a:endParaRPr lang="it-IT"/>
              </a:p>
            </p:txBody>
          </p:sp>
          <p:sp>
            <p:nvSpPr>
              <p:cNvPr id="481901" name="Oval 3693"/>
              <p:cNvSpPr>
                <a:spLocks noChangeArrowheads="1"/>
              </p:cNvSpPr>
              <p:nvPr/>
            </p:nvSpPr>
            <p:spPr bwMode="auto">
              <a:xfrm>
                <a:off x="3377" y="3395"/>
                <a:ext cx="22" cy="18"/>
              </a:xfrm>
              <a:prstGeom prst="ellipse">
                <a:avLst/>
              </a:prstGeom>
              <a:solidFill>
                <a:srgbClr val="D9D9D9"/>
              </a:solidFill>
              <a:ln w="9525">
                <a:noFill/>
                <a:round/>
                <a:headEnd/>
                <a:tailEnd/>
              </a:ln>
            </p:spPr>
            <p:txBody>
              <a:bodyPr/>
              <a:lstStyle/>
              <a:p>
                <a:endParaRPr lang="it-IT"/>
              </a:p>
            </p:txBody>
          </p:sp>
          <p:sp>
            <p:nvSpPr>
              <p:cNvPr id="481902" name="Oval 3694"/>
              <p:cNvSpPr>
                <a:spLocks noChangeArrowheads="1"/>
              </p:cNvSpPr>
              <p:nvPr/>
            </p:nvSpPr>
            <p:spPr bwMode="auto">
              <a:xfrm>
                <a:off x="3377" y="3395"/>
                <a:ext cx="20" cy="18"/>
              </a:xfrm>
              <a:prstGeom prst="ellipse">
                <a:avLst/>
              </a:prstGeom>
              <a:solidFill>
                <a:srgbClr val="DADADA"/>
              </a:solidFill>
              <a:ln w="9525">
                <a:noFill/>
                <a:round/>
                <a:headEnd/>
                <a:tailEnd/>
              </a:ln>
            </p:spPr>
            <p:txBody>
              <a:bodyPr/>
              <a:lstStyle/>
              <a:p>
                <a:endParaRPr lang="it-IT"/>
              </a:p>
            </p:txBody>
          </p:sp>
          <p:sp>
            <p:nvSpPr>
              <p:cNvPr id="481903" name="Oval 3695"/>
              <p:cNvSpPr>
                <a:spLocks noChangeArrowheads="1"/>
              </p:cNvSpPr>
              <p:nvPr/>
            </p:nvSpPr>
            <p:spPr bwMode="auto">
              <a:xfrm>
                <a:off x="3379" y="3395"/>
                <a:ext cx="18" cy="18"/>
              </a:xfrm>
              <a:prstGeom prst="ellipse">
                <a:avLst/>
              </a:prstGeom>
              <a:solidFill>
                <a:srgbClr val="DADADA"/>
              </a:solidFill>
              <a:ln w="9525">
                <a:noFill/>
                <a:round/>
                <a:headEnd/>
                <a:tailEnd/>
              </a:ln>
            </p:spPr>
            <p:txBody>
              <a:bodyPr/>
              <a:lstStyle/>
              <a:p>
                <a:endParaRPr lang="it-IT"/>
              </a:p>
            </p:txBody>
          </p:sp>
          <p:sp>
            <p:nvSpPr>
              <p:cNvPr id="481904" name="Oval 3696"/>
              <p:cNvSpPr>
                <a:spLocks noChangeArrowheads="1"/>
              </p:cNvSpPr>
              <p:nvPr/>
            </p:nvSpPr>
            <p:spPr bwMode="auto">
              <a:xfrm>
                <a:off x="3379" y="3397"/>
                <a:ext cx="18" cy="14"/>
              </a:xfrm>
              <a:prstGeom prst="ellipse">
                <a:avLst/>
              </a:prstGeom>
              <a:solidFill>
                <a:srgbClr val="DADADA"/>
              </a:solidFill>
              <a:ln w="9525">
                <a:noFill/>
                <a:round/>
                <a:headEnd/>
                <a:tailEnd/>
              </a:ln>
            </p:spPr>
            <p:txBody>
              <a:bodyPr/>
              <a:lstStyle/>
              <a:p>
                <a:endParaRPr lang="it-IT"/>
              </a:p>
            </p:txBody>
          </p:sp>
          <p:sp>
            <p:nvSpPr>
              <p:cNvPr id="481905" name="Oval 3697"/>
              <p:cNvSpPr>
                <a:spLocks noChangeArrowheads="1"/>
              </p:cNvSpPr>
              <p:nvPr/>
            </p:nvSpPr>
            <p:spPr bwMode="auto">
              <a:xfrm>
                <a:off x="3381" y="3397"/>
                <a:ext cx="14" cy="14"/>
              </a:xfrm>
              <a:prstGeom prst="ellipse">
                <a:avLst/>
              </a:prstGeom>
              <a:solidFill>
                <a:srgbClr val="DBDBDB"/>
              </a:solidFill>
              <a:ln w="9525">
                <a:noFill/>
                <a:round/>
                <a:headEnd/>
                <a:tailEnd/>
              </a:ln>
            </p:spPr>
            <p:txBody>
              <a:bodyPr/>
              <a:lstStyle/>
              <a:p>
                <a:endParaRPr lang="it-IT"/>
              </a:p>
            </p:txBody>
          </p:sp>
          <p:sp>
            <p:nvSpPr>
              <p:cNvPr id="481906" name="Oval 3698"/>
              <p:cNvSpPr>
                <a:spLocks noChangeArrowheads="1"/>
              </p:cNvSpPr>
              <p:nvPr/>
            </p:nvSpPr>
            <p:spPr bwMode="auto">
              <a:xfrm>
                <a:off x="3381" y="3397"/>
                <a:ext cx="14" cy="14"/>
              </a:xfrm>
              <a:prstGeom prst="ellipse">
                <a:avLst/>
              </a:prstGeom>
              <a:solidFill>
                <a:srgbClr val="DBDBDB"/>
              </a:solidFill>
              <a:ln w="9525">
                <a:noFill/>
                <a:round/>
                <a:headEnd/>
                <a:tailEnd/>
              </a:ln>
            </p:spPr>
            <p:txBody>
              <a:bodyPr/>
              <a:lstStyle/>
              <a:p>
                <a:endParaRPr lang="it-IT"/>
              </a:p>
            </p:txBody>
          </p:sp>
          <p:sp>
            <p:nvSpPr>
              <p:cNvPr id="481907" name="Oval 3699"/>
              <p:cNvSpPr>
                <a:spLocks noChangeArrowheads="1"/>
              </p:cNvSpPr>
              <p:nvPr/>
            </p:nvSpPr>
            <p:spPr bwMode="auto">
              <a:xfrm>
                <a:off x="3383" y="3399"/>
                <a:ext cx="10" cy="10"/>
              </a:xfrm>
              <a:prstGeom prst="ellipse">
                <a:avLst/>
              </a:prstGeom>
              <a:solidFill>
                <a:srgbClr val="DBDBDB"/>
              </a:solidFill>
              <a:ln w="9525">
                <a:noFill/>
                <a:round/>
                <a:headEnd/>
                <a:tailEnd/>
              </a:ln>
            </p:spPr>
            <p:txBody>
              <a:bodyPr/>
              <a:lstStyle/>
              <a:p>
                <a:endParaRPr lang="it-IT"/>
              </a:p>
            </p:txBody>
          </p:sp>
          <p:sp>
            <p:nvSpPr>
              <p:cNvPr id="481908" name="Oval 3700"/>
              <p:cNvSpPr>
                <a:spLocks noChangeArrowheads="1"/>
              </p:cNvSpPr>
              <p:nvPr/>
            </p:nvSpPr>
            <p:spPr bwMode="auto">
              <a:xfrm>
                <a:off x="3383" y="3399"/>
                <a:ext cx="10" cy="10"/>
              </a:xfrm>
              <a:prstGeom prst="ellipse">
                <a:avLst/>
              </a:prstGeom>
              <a:solidFill>
                <a:srgbClr val="DBDBDB"/>
              </a:solidFill>
              <a:ln w="9525">
                <a:noFill/>
                <a:round/>
                <a:headEnd/>
                <a:tailEnd/>
              </a:ln>
            </p:spPr>
            <p:txBody>
              <a:bodyPr/>
              <a:lstStyle/>
              <a:p>
                <a:endParaRPr lang="it-IT"/>
              </a:p>
            </p:txBody>
          </p:sp>
          <p:sp>
            <p:nvSpPr>
              <p:cNvPr id="481909" name="Oval 3701"/>
              <p:cNvSpPr>
                <a:spLocks noChangeArrowheads="1"/>
              </p:cNvSpPr>
              <p:nvPr/>
            </p:nvSpPr>
            <p:spPr bwMode="auto">
              <a:xfrm>
                <a:off x="3383" y="3399"/>
                <a:ext cx="8" cy="10"/>
              </a:xfrm>
              <a:prstGeom prst="ellipse">
                <a:avLst/>
              </a:prstGeom>
              <a:solidFill>
                <a:srgbClr val="DCDCDC"/>
              </a:solidFill>
              <a:ln w="9525">
                <a:noFill/>
                <a:round/>
                <a:headEnd/>
                <a:tailEnd/>
              </a:ln>
            </p:spPr>
            <p:txBody>
              <a:bodyPr/>
              <a:lstStyle/>
              <a:p>
                <a:endParaRPr lang="it-IT"/>
              </a:p>
            </p:txBody>
          </p:sp>
          <p:sp>
            <p:nvSpPr>
              <p:cNvPr id="481910" name="Oval 3702"/>
              <p:cNvSpPr>
                <a:spLocks noChangeArrowheads="1"/>
              </p:cNvSpPr>
              <p:nvPr/>
            </p:nvSpPr>
            <p:spPr bwMode="auto">
              <a:xfrm>
                <a:off x="3385" y="3401"/>
                <a:ext cx="6" cy="6"/>
              </a:xfrm>
              <a:prstGeom prst="ellipse">
                <a:avLst/>
              </a:prstGeom>
              <a:solidFill>
                <a:srgbClr val="DCDCDC"/>
              </a:solidFill>
              <a:ln w="9525">
                <a:noFill/>
                <a:round/>
                <a:headEnd/>
                <a:tailEnd/>
              </a:ln>
            </p:spPr>
            <p:txBody>
              <a:bodyPr/>
              <a:lstStyle/>
              <a:p>
                <a:endParaRPr lang="it-IT"/>
              </a:p>
            </p:txBody>
          </p:sp>
          <p:sp>
            <p:nvSpPr>
              <p:cNvPr id="481911" name="Oval 3703"/>
              <p:cNvSpPr>
                <a:spLocks noChangeArrowheads="1"/>
              </p:cNvSpPr>
              <p:nvPr/>
            </p:nvSpPr>
            <p:spPr bwMode="auto">
              <a:xfrm>
                <a:off x="3385" y="3401"/>
                <a:ext cx="6" cy="6"/>
              </a:xfrm>
              <a:prstGeom prst="ellipse">
                <a:avLst/>
              </a:prstGeom>
              <a:solidFill>
                <a:srgbClr val="DCDCDC"/>
              </a:solidFill>
              <a:ln w="9525">
                <a:noFill/>
                <a:round/>
                <a:headEnd/>
                <a:tailEnd/>
              </a:ln>
            </p:spPr>
            <p:txBody>
              <a:bodyPr/>
              <a:lstStyle/>
              <a:p>
                <a:endParaRPr lang="it-IT"/>
              </a:p>
            </p:txBody>
          </p:sp>
          <p:sp>
            <p:nvSpPr>
              <p:cNvPr id="481912" name="Oval 3704"/>
              <p:cNvSpPr>
                <a:spLocks noChangeArrowheads="1"/>
              </p:cNvSpPr>
              <p:nvPr/>
            </p:nvSpPr>
            <p:spPr bwMode="auto">
              <a:xfrm>
                <a:off x="3385" y="3401"/>
                <a:ext cx="4" cy="6"/>
              </a:xfrm>
              <a:prstGeom prst="ellipse">
                <a:avLst/>
              </a:prstGeom>
              <a:solidFill>
                <a:srgbClr val="DCDCDC"/>
              </a:solidFill>
              <a:ln w="9525">
                <a:noFill/>
                <a:round/>
                <a:headEnd/>
                <a:tailEnd/>
              </a:ln>
            </p:spPr>
            <p:txBody>
              <a:bodyPr/>
              <a:lstStyle/>
              <a:p>
                <a:endParaRPr lang="it-IT"/>
              </a:p>
            </p:txBody>
          </p:sp>
        </p:grpSp>
        <p:sp>
          <p:nvSpPr>
            <p:cNvPr id="481913" name="Oval 3705"/>
            <p:cNvSpPr>
              <a:spLocks noChangeArrowheads="1"/>
            </p:cNvSpPr>
            <p:nvPr/>
          </p:nvSpPr>
          <p:spPr bwMode="auto">
            <a:xfrm>
              <a:off x="3283" y="3305"/>
              <a:ext cx="209" cy="197"/>
            </a:xfrm>
            <a:prstGeom prst="ellipse">
              <a:avLst/>
            </a:prstGeom>
            <a:noFill/>
            <a:ln w="3175">
              <a:solidFill>
                <a:srgbClr val="000000"/>
              </a:solidFill>
              <a:round/>
              <a:headEnd/>
              <a:tailEnd/>
            </a:ln>
          </p:spPr>
          <p:txBody>
            <a:bodyPr/>
            <a:lstStyle/>
            <a:p>
              <a:endParaRPr lang="it-IT"/>
            </a:p>
          </p:txBody>
        </p:sp>
      </p:grpSp>
      <p:grpSp>
        <p:nvGrpSpPr>
          <p:cNvPr id="481914" name="Group 3706"/>
          <p:cNvGrpSpPr>
            <a:grpSpLocks/>
          </p:cNvGrpSpPr>
          <p:nvPr/>
        </p:nvGrpSpPr>
        <p:grpSpPr bwMode="auto">
          <a:xfrm>
            <a:off x="4356100" y="5184775"/>
            <a:ext cx="331788" cy="312738"/>
            <a:chOff x="3486" y="3305"/>
            <a:chExt cx="209" cy="197"/>
          </a:xfrm>
        </p:grpSpPr>
        <p:grpSp>
          <p:nvGrpSpPr>
            <p:cNvPr id="481915" name="Group 3707"/>
            <p:cNvGrpSpPr>
              <a:grpSpLocks/>
            </p:cNvGrpSpPr>
            <p:nvPr/>
          </p:nvGrpSpPr>
          <p:grpSpPr bwMode="auto">
            <a:xfrm>
              <a:off x="3486" y="3305"/>
              <a:ext cx="209" cy="197"/>
              <a:chOff x="3486" y="3305"/>
              <a:chExt cx="209" cy="197"/>
            </a:xfrm>
          </p:grpSpPr>
          <p:sp>
            <p:nvSpPr>
              <p:cNvPr id="481916" name="Oval 3708"/>
              <p:cNvSpPr>
                <a:spLocks noChangeArrowheads="1"/>
              </p:cNvSpPr>
              <p:nvPr/>
            </p:nvSpPr>
            <p:spPr bwMode="auto">
              <a:xfrm>
                <a:off x="3486" y="3305"/>
                <a:ext cx="209" cy="197"/>
              </a:xfrm>
              <a:prstGeom prst="ellipse">
                <a:avLst/>
              </a:prstGeom>
              <a:solidFill>
                <a:srgbClr val="000000"/>
              </a:solidFill>
              <a:ln w="9525">
                <a:noFill/>
                <a:round/>
                <a:headEnd/>
                <a:tailEnd/>
              </a:ln>
            </p:spPr>
            <p:txBody>
              <a:bodyPr/>
              <a:lstStyle/>
              <a:p>
                <a:endParaRPr lang="it-IT"/>
              </a:p>
            </p:txBody>
          </p:sp>
          <p:sp>
            <p:nvSpPr>
              <p:cNvPr id="481917" name="Oval 3709"/>
              <p:cNvSpPr>
                <a:spLocks noChangeArrowheads="1"/>
              </p:cNvSpPr>
              <p:nvPr/>
            </p:nvSpPr>
            <p:spPr bwMode="auto">
              <a:xfrm>
                <a:off x="3488" y="3307"/>
                <a:ext cx="205" cy="193"/>
              </a:xfrm>
              <a:prstGeom prst="ellipse">
                <a:avLst/>
              </a:prstGeom>
              <a:solidFill>
                <a:srgbClr val="090909"/>
              </a:solidFill>
              <a:ln w="9525">
                <a:noFill/>
                <a:round/>
                <a:headEnd/>
                <a:tailEnd/>
              </a:ln>
            </p:spPr>
            <p:txBody>
              <a:bodyPr/>
              <a:lstStyle/>
              <a:p>
                <a:endParaRPr lang="it-IT"/>
              </a:p>
            </p:txBody>
          </p:sp>
          <p:sp>
            <p:nvSpPr>
              <p:cNvPr id="481918" name="Oval 3710"/>
              <p:cNvSpPr>
                <a:spLocks noChangeArrowheads="1"/>
              </p:cNvSpPr>
              <p:nvPr/>
            </p:nvSpPr>
            <p:spPr bwMode="auto">
              <a:xfrm>
                <a:off x="3488" y="3307"/>
                <a:ext cx="205" cy="193"/>
              </a:xfrm>
              <a:prstGeom prst="ellipse">
                <a:avLst/>
              </a:prstGeom>
              <a:solidFill>
                <a:srgbClr val="0D0D0D"/>
              </a:solidFill>
              <a:ln w="9525">
                <a:noFill/>
                <a:round/>
                <a:headEnd/>
                <a:tailEnd/>
              </a:ln>
            </p:spPr>
            <p:txBody>
              <a:bodyPr/>
              <a:lstStyle/>
              <a:p>
                <a:endParaRPr lang="it-IT"/>
              </a:p>
            </p:txBody>
          </p:sp>
          <p:sp>
            <p:nvSpPr>
              <p:cNvPr id="481919" name="Oval 3711"/>
              <p:cNvSpPr>
                <a:spLocks noChangeArrowheads="1"/>
              </p:cNvSpPr>
              <p:nvPr/>
            </p:nvSpPr>
            <p:spPr bwMode="auto">
              <a:xfrm>
                <a:off x="3488" y="3307"/>
                <a:ext cx="203" cy="193"/>
              </a:xfrm>
              <a:prstGeom prst="ellipse">
                <a:avLst/>
              </a:prstGeom>
              <a:solidFill>
                <a:srgbClr val="101010"/>
              </a:solidFill>
              <a:ln w="9525">
                <a:noFill/>
                <a:round/>
                <a:headEnd/>
                <a:tailEnd/>
              </a:ln>
            </p:spPr>
            <p:txBody>
              <a:bodyPr/>
              <a:lstStyle/>
              <a:p>
                <a:endParaRPr lang="it-IT"/>
              </a:p>
            </p:txBody>
          </p:sp>
          <p:sp>
            <p:nvSpPr>
              <p:cNvPr id="481920" name="Oval 3712"/>
              <p:cNvSpPr>
                <a:spLocks noChangeArrowheads="1"/>
              </p:cNvSpPr>
              <p:nvPr/>
            </p:nvSpPr>
            <p:spPr bwMode="auto">
              <a:xfrm>
                <a:off x="3490" y="3309"/>
                <a:ext cx="201" cy="189"/>
              </a:xfrm>
              <a:prstGeom prst="ellipse">
                <a:avLst/>
              </a:prstGeom>
              <a:solidFill>
                <a:srgbClr val="131313"/>
              </a:solidFill>
              <a:ln w="9525">
                <a:noFill/>
                <a:round/>
                <a:headEnd/>
                <a:tailEnd/>
              </a:ln>
            </p:spPr>
            <p:txBody>
              <a:bodyPr/>
              <a:lstStyle/>
              <a:p>
                <a:endParaRPr lang="it-IT"/>
              </a:p>
            </p:txBody>
          </p:sp>
          <p:sp>
            <p:nvSpPr>
              <p:cNvPr id="481921" name="Oval 3713"/>
              <p:cNvSpPr>
                <a:spLocks noChangeArrowheads="1"/>
              </p:cNvSpPr>
              <p:nvPr/>
            </p:nvSpPr>
            <p:spPr bwMode="auto">
              <a:xfrm>
                <a:off x="3490" y="3309"/>
                <a:ext cx="201" cy="189"/>
              </a:xfrm>
              <a:prstGeom prst="ellipse">
                <a:avLst/>
              </a:prstGeom>
              <a:solidFill>
                <a:srgbClr val="161616"/>
              </a:solidFill>
              <a:ln w="9525">
                <a:noFill/>
                <a:round/>
                <a:headEnd/>
                <a:tailEnd/>
              </a:ln>
            </p:spPr>
            <p:txBody>
              <a:bodyPr/>
              <a:lstStyle/>
              <a:p>
                <a:endParaRPr lang="it-IT"/>
              </a:p>
            </p:txBody>
          </p:sp>
          <p:sp>
            <p:nvSpPr>
              <p:cNvPr id="481922" name="Oval 3714"/>
              <p:cNvSpPr>
                <a:spLocks noChangeArrowheads="1"/>
              </p:cNvSpPr>
              <p:nvPr/>
            </p:nvSpPr>
            <p:spPr bwMode="auto">
              <a:xfrm>
                <a:off x="3492" y="3311"/>
                <a:ext cx="197" cy="185"/>
              </a:xfrm>
              <a:prstGeom prst="ellipse">
                <a:avLst/>
              </a:prstGeom>
              <a:solidFill>
                <a:srgbClr val="191919"/>
              </a:solidFill>
              <a:ln w="9525">
                <a:noFill/>
                <a:round/>
                <a:headEnd/>
                <a:tailEnd/>
              </a:ln>
            </p:spPr>
            <p:txBody>
              <a:bodyPr/>
              <a:lstStyle/>
              <a:p>
                <a:endParaRPr lang="it-IT"/>
              </a:p>
            </p:txBody>
          </p:sp>
          <p:sp>
            <p:nvSpPr>
              <p:cNvPr id="481923" name="Oval 3715"/>
              <p:cNvSpPr>
                <a:spLocks noChangeArrowheads="1"/>
              </p:cNvSpPr>
              <p:nvPr/>
            </p:nvSpPr>
            <p:spPr bwMode="auto">
              <a:xfrm>
                <a:off x="3492" y="3311"/>
                <a:ext cx="197" cy="185"/>
              </a:xfrm>
              <a:prstGeom prst="ellipse">
                <a:avLst/>
              </a:prstGeom>
              <a:solidFill>
                <a:srgbClr val="1B1B1B"/>
              </a:solidFill>
              <a:ln w="9525">
                <a:noFill/>
                <a:round/>
                <a:headEnd/>
                <a:tailEnd/>
              </a:ln>
            </p:spPr>
            <p:txBody>
              <a:bodyPr/>
              <a:lstStyle/>
              <a:p>
                <a:endParaRPr lang="it-IT"/>
              </a:p>
            </p:txBody>
          </p:sp>
          <p:sp>
            <p:nvSpPr>
              <p:cNvPr id="481924" name="Oval 3716"/>
              <p:cNvSpPr>
                <a:spLocks noChangeArrowheads="1"/>
              </p:cNvSpPr>
              <p:nvPr/>
            </p:nvSpPr>
            <p:spPr bwMode="auto">
              <a:xfrm>
                <a:off x="3492" y="3311"/>
                <a:ext cx="197" cy="185"/>
              </a:xfrm>
              <a:prstGeom prst="ellipse">
                <a:avLst/>
              </a:prstGeom>
              <a:solidFill>
                <a:srgbClr val="1D1D1D"/>
              </a:solidFill>
              <a:ln w="9525">
                <a:noFill/>
                <a:round/>
                <a:headEnd/>
                <a:tailEnd/>
              </a:ln>
            </p:spPr>
            <p:txBody>
              <a:bodyPr/>
              <a:lstStyle/>
              <a:p>
                <a:endParaRPr lang="it-IT"/>
              </a:p>
            </p:txBody>
          </p:sp>
          <p:sp>
            <p:nvSpPr>
              <p:cNvPr id="481925" name="Oval 3717"/>
              <p:cNvSpPr>
                <a:spLocks noChangeArrowheads="1"/>
              </p:cNvSpPr>
              <p:nvPr/>
            </p:nvSpPr>
            <p:spPr bwMode="auto">
              <a:xfrm>
                <a:off x="3494" y="3313"/>
                <a:ext cx="193" cy="181"/>
              </a:xfrm>
              <a:prstGeom prst="ellipse">
                <a:avLst/>
              </a:prstGeom>
              <a:solidFill>
                <a:srgbClr val="202020"/>
              </a:solidFill>
              <a:ln w="9525">
                <a:noFill/>
                <a:round/>
                <a:headEnd/>
                <a:tailEnd/>
              </a:ln>
            </p:spPr>
            <p:txBody>
              <a:bodyPr/>
              <a:lstStyle/>
              <a:p>
                <a:endParaRPr lang="it-IT"/>
              </a:p>
            </p:txBody>
          </p:sp>
          <p:sp>
            <p:nvSpPr>
              <p:cNvPr id="481926" name="Oval 3718"/>
              <p:cNvSpPr>
                <a:spLocks noChangeArrowheads="1"/>
              </p:cNvSpPr>
              <p:nvPr/>
            </p:nvSpPr>
            <p:spPr bwMode="auto">
              <a:xfrm>
                <a:off x="3494" y="3313"/>
                <a:ext cx="193" cy="181"/>
              </a:xfrm>
              <a:prstGeom prst="ellipse">
                <a:avLst/>
              </a:prstGeom>
              <a:solidFill>
                <a:srgbClr val="222222"/>
              </a:solidFill>
              <a:ln w="9525">
                <a:noFill/>
                <a:round/>
                <a:headEnd/>
                <a:tailEnd/>
              </a:ln>
            </p:spPr>
            <p:txBody>
              <a:bodyPr/>
              <a:lstStyle/>
              <a:p>
                <a:endParaRPr lang="it-IT"/>
              </a:p>
            </p:txBody>
          </p:sp>
          <p:sp>
            <p:nvSpPr>
              <p:cNvPr id="481927" name="Oval 3719"/>
              <p:cNvSpPr>
                <a:spLocks noChangeArrowheads="1"/>
              </p:cNvSpPr>
              <p:nvPr/>
            </p:nvSpPr>
            <p:spPr bwMode="auto">
              <a:xfrm>
                <a:off x="3496" y="3313"/>
                <a:ext cx="189" cy="181"/>
              </a:xfrm>
              <a:prstGeom prst="ellipse">
                <a:avLst/>
              </a:prstGeom>
              <a:solidFill>
                <a:srgbClr val="242424"/>
              </a:solidFill>
              <a:ln w="9525">
                <a:noFill/>
                <a:round/>
                <a:headEnd/>
                <a:tailEnd/>
              </a:ln>
            </p:spPr>
            <p:txBody>
              <a:bodyPr/>
              <a:lstStyle/>
              <a:p>
                <a:endParaRPr lang="it-IT"/>
              </a:p>
            </p:txBody>
          </p:sp>
          <p:sp>
            <p:nvSpPr>
              <p:cNvPr id="481928" name="Oval 3720"/>
              <p:cNvSpPr>
                <a:spLocks noChangeArrowheads="1"/>
              </p:cNvSpPr>
              <p:nvPr/>
            </p:nvSpPr>
            <p:spPr bwMode="auto">
              <a:xfrm>
                <a:off x="3496" y="3315"/>
                <a:ext cx="189" cy="177"/>
              </a:xfrm>
              <a:prstGeom prst="ellipse">
                <a:avLst/>
              </a:prstGeom>
              <a:solidFill>
                <a:srgbClr val="262626"/>
              </a:solidFill>
              <a:ln w="9525">
                <a:noFill/>
                <a:round/>
                <a:headEnd/>
                <a:tailEnd/>
              </a:ln>
            </p:spPr>
            <p:txBody>
              <a:bodyPr/>
              <a:lstStyle/>
              <a:p>
                <a:endParaRPr lang="it-IT"/>
              </a:p>
            </p:txBody>
          </p:sp>
          <p:sp>
            <p:nvSpPr>
              <p:cNvPr id="481929" name="Oval 3721"/>
              <p:cNvSpPr>
                <a:spLocks noChangeArrowheads="1"/>
              </p:cNvSpPr>
              <p:nvPr/>
            </p:nvSpPr>
            <p:spPr bwMode="auto">
              <a:xfrm>
                <a:off x="3496" y="3315"/>
                <a:ext cx="187" cy="177"/>
              </a:xfrm>
              <a:prstGeom prst="ellipse">
                <a:avLst/>
              </a:prstGeom>
              <a:solidFill>
                <a:srgbClr val="292929"/>
              </a:solidFill>
              <a:ln w="9525">
                <a:noFill/>
                <a:round/>
                <a:headEnd/>
                <a:tailEnd/>
              </a:ln>
            </p:spPr>
            <p:txBody>
              <a:bodyPr/>
              <a:lstStyle/>
              <a:p>
                <a:endParaRPr lang="it-IT"/>
              </a:p>
            </p:txBody>
          </p:sp>
          <p:sp>
            <p:nvSpPr>
              <p:cNvPr id="481930" name="Oval 3722"/>
              <p:cNvSpPr>
                <a:spLocks noChangeArrowheads="1"/>
              </p:cNvSpPr>
              <p:nvPr/>
            </p:nvSpPr>
            <p:spPr bwMode="auto">
              <a:xfrm>
                <a:off x="3498" y="3317"/>
                <a:ext cx="185" cy="173"/>
              </a:xfrm>
              <a:prstGeom prst="ellipse">
                <a:avLst/>
              </a:prstGeom>
              <a:solidFill>
                <a:srgbClr val="2B2B2B"/>
              </a:solidFill>
              <a:ln w="9525">
                <a:noFill/>
                <a:round/>
                <a:headEnd/>
                <a:tailEnd/>
              </a:ln>
            </p:spPr>
            <p:txBody>
              <a:bodyPr/>
              <a:lstStyle/>
              <a:p>
                <a:endParaRPr lang="it-IT"/>
              </a:p>
            </p:txBody>
          </p:sp>
          <p:sp>
            <p:nvSpPr>
              <p:cNvPr id="481931" name="Oval 3723"/>
              <p:cNvSpPr>
                <a:spLocks noChangeArrowheads="1"/>
              </p:cNvSpPr>
              <p:nvPr/>
            </p:nvSpPr>
            <p:spPr bwMode="auto">
              <a:xfrm>
                <a:off x="3498" y="3317"/>
                <a:ext cx="185" cy="173"/>
              </a:xfrm>
              <a:prstGeom prst="ellipse">
                <a:avLst/>
              </a:prstGeom>
              <a:solidFill>
                <a:srgbClr val="2D2D2D"/>
              </a:solidFill>
              <a:ln w="9525">
                <a:noFill/>
                <a:round/>
                <a:headEnd/>
                <a:tailEnd/>
              </a:ln>
            </p:spPr>
            <p:txBody>
              <a:bodyPr/>
              <a:lstStyle/>
              <a:p>
                <a:endParaRPr lang="it-IT"/>
              </a:p>
            </p:txBody>
          </p:sp>
          <p:sp>
            <p:nvSpPr>
              <p:cNvPr id="481932" name="Oval 3724"/>
              <p:cNvSpPr>
                <a:spLocks noChangeArrowheads="1"/>
              </p:cNvSpPr>
              <p:nvPr/>
            </p:nvSpPr>
            <p:spPr bwMode="auto">
              <a:xfrm>
                <a:off x="3500" y="3317"/>
                <a:ext cx="181" cy="173"/>
              </a:xfrm>
              <a:prstGeom prst="ellipse">
                <a:avLst/>
              </a:prstGeom>
              <a:solidFill>
                <a:srgbClr val="2F2F2F"/>
              </a:solidFill>
              <a:ln w="9525">
                <a:noFill/>
                <a:round/>
                <a:headEnd/>
                <a:tailEnd/>
              </a:ln>
            </p:spPr>
            <p:txBody>
              <a:bodyPr/>
              <a:lstStyle/>
              <a:p>
                <a:endParaRPr lang="it-IT"/>
              </a:p>
            </p:txBody>
          </p:sp>
          <p:sp>
            <p:nvSpPr>
              <p:cNvPr id="481933" name="Oval 3725"/>
              <p:cNvSpPr>
                <a:spLocks noChangeArrowheads="1"/>
              </p:cNvSpPr>
              <p:nvPr/>
            </p:nvSpPr>
            <p:spPr bwMode="auto">
              <a:xfrm>
                <a:off x="3500" y="3319"/>
                <a:ext cx="181" cy="169"/>
              </a:xfrm>
              <a:prstGeom prst="ellipse">
                <a:avLst/>
              </a:prstGeom>
              <a:solidFill>
                <a:srgbClr val="313131"/>
              </a:solidFill>
              <a:ln w="9525">
                <a:noFill/>
                <a:round/>
                <a:headEnd/>
                <a:tailEnd/>
              </a:ln>
            </p:spPr>
            <p:txBody>
              <a:bodyPr/>
              <a:lstStyle/>
              <a:p>
                <a:endParaRPr lang="it-IT"/>
              </a:p>
            </p:txBody>
          </p:sp>
          <p:sp>
            <p:nvSpPr>
              <p:cNvPr id="481934" name="Oval 3726"/>
              <p:cNvSpPr>
                <a:spLocks noChangeArrowheads="1"/>
              </p:cNvSpPr>
              <p:nvPr/>
            </p:nvSpPr>
            <p:spPr bwMode="auto">
              <a:xfrm>
                <a:off x="3500" y="3319"/>
                <a:ext cx="179" cy="169"/>
              </a:xfrm>
              <a:prstGeom prst="ellipse">
                <a:avLst/>
              </a:prstGeom>
              <a:solidFill>
                <a:srgbClr val="333333"/>
              </a:solidFill>
              <a:ln w="9525">
                <a:noFill/>
                <a:round/>
                <a:headEnd/>
                <a:tailEnd/>
              </a:ln>
            </p:spPr>
            <p:txBody>
              <a:bodyPr/>
              <a:lstStyle/>
              <a:p>
                <a:endParaRPr lang="it-IT"/>
              </a:p>
            </p:txBody>
          </p:sp>
          <p:sp>
            <p:nvSpPr>
              <p:cNvPr id="481935" name="Oval 3727"/>
              <p:cNvSpPr>
                <a:spLocks noChangeArrowheads="1"/>
              </p:cNvSpPr>
              <p:nvPr/>
            </p:nvSpPr>
            <p:spPr bwMode="auto">
              <a:xfrm>
                <a:off x="3502" y="3319"/>
                <a:ext cx="177" cy="169"/>
              </a:xfrm>
              <a:prstGeom prst="ellipse">
                <a:avLst/>
              </a:prstGeom>
              <a:solidFill>
                <a:srgbClr val="363636"/>
              </a:solidFill>
              <a:ln w="9525">
                <a:noFill/>
                <a:round/>
                <a:headEnd/>
                <a:tailEnd/>
              </a:ln>
            </p:spPr>
            <p:txBody>
              <a:bodyPr/>
              <a:lstStyle/>
              <a:p>
                <a:endParaRPr lang="it-IT"/>
              </a:p>
            </p:txBody>
          </p:sp>
          <p:sp>
            <p:nvSpPr>
              <p:cNvPr id="481936" name="Oval 3728"/>
              <p:cNvSpPr>
                <a:spLocks noChangeArrowheads="1"/>
              </p:cNvSpPr>
              <p:nvPr/>
            </p:nvSpPr>
            <p:spPr bwMode="auto">
              <a:xfrm>
                <a:off x="3502" y="3321"/>
                <a:ext cx="177" cy="165"/>
              </a:xfrm>
              <a:prstGeom prst="ellipse">
                <a:avLst/>
              </a:prstGeom>
              <a:solidFill>
                <a:srgbClr val="383838"/>
              </a:solidFill>
              <a:ln w="9525">
                <a:noFill/>
                <a:round/>
                <a:headEnd/>
                <a:tailEnd/>
              </a:ln>
            </p:spPr>
            <p:txBody>
              <a:bodyPr/>
              <a:lstStyle/>
              <a:p>
                <a:endParaRPr lang="it-IT"/>
              </a:p>
            </p:txBody>
          </p:sp>
          <p:sp>
            <p:nvSpPr>
              <p:cNvPr id="481937" name="Oval 3729"/>
              <p:cNvSpPr>
                <a:spLocks noChangeArrowheads="1"/>
              </p:cNvSpPr>
              <p:nvPr/>
            </p:nvSpPr>
            <p:spPr bwMode="auto">
              <a:xfrm>
                <a:off x="3504" y="3321"/>
                <a:ext cx="173" cy="165"/>
              </a:xfrm>
              <a:prstGeom prst="ellipse">
                <a:avLst/>
              </a:prstGeom>
              <a:solidFill>
                <a:srgbClr val="3A3A3A"/>
              </a:solidFill>
              <a:ln w="9525">
                <a:noFill/>
                <a:round/>
                <a:headEnd/>
                <a:tailEnd/>
              </a:ln>
            </p:spPr>
            <p:txBody>
              <a:bodyPr/>
              <a:lstStyle/>
              <a:p>
                <a:endParaRPr lang="it-IT"/>
              </a:p>
            </p:txBody>
          </p:sp>
          <p:sp>
            <p:nvSpPr>
              <p:cNvPr id="481938" name="Oval 3730"/>
              <p:cNvSpPr>
                <a:spLocks noChangeArrowheads="1"/>
              </p:cNvSpPr>
              <p:nvPr/>
            </p:nvSpPr>
            <p:spPr bwMode="auto">
              <a:xfrm>
                <a:off x="3504" y="3323"/>
                <a:ext cx="173" cy="161"/>
              </a:xfrm>
              <a:prstGeom prst="ellipse">
                <a:avLst/>
              </a:prstGeom>
              <a:solidFill>
                <a:srgbClr val="3C3C3C"/>
              </a:solidFill>
              <a:ln w="9525">
                <a:noFill/>
                <a:round/>
                <a:headEnd/>
                <a:tailEnd/>
              </a:ln>
            </p:spPr>
            <p:txBody>
              <a:bodyPr/>
              <a:lstStyle/>
              <a:p>
                <a:endParaRPr lang="it-IT"/>
              </a:p>
            </p:txBody>
          </p:sp>
          <p:sp>
            <p:nvSpPr>
              <p:cNvPr id="481939" name="Oval 3731"/>
              <p:cNvSpPr>
                <a:spLocks noChangeArrowheads="1"/>
              </p:cNvSpPr>
              <p:nvPr/>
            </p:nvSpPr>
            <p:spPr bwMode="auto">
              <a:xfrm>
                <a:off x="3504" y="3323"/>
                <a:ext cx="171" cy="161"/>
              </a:xfrm>
              <a:prstGeom prst="ellipse">
                <a:avLst/>
              </a:prstGeom>
              <a:solidFill>
                <a:srgbClr val="3F3F3F"/>
              </a:solidFill>
              <a:ln w="9525">
                <a:noFill/>
                <a:round/>
                <a:headEnd/>
                <a:tailEnd/>
              </a:ln>
            </p:spPr>
            <p:txBody>
              <a:bodyPr/>
              <a:lstStyle/>
              <a:p>
                <a:endParaRPr lang="it-IT"/>
              </a:p>
            </p:txBody>
          </p:sp>
          <p:sp>
            <p:nvSpPr>
              <p:cNvPr id="481940" name="Oval 3732"/>
              <p:cNvSpPr>
                <a:spLocks noChangeArrowheads="1"/>
              </p:cNvSpPr>
              <p:nvPr/>
            </p:nvSpPr>
            <p:spPr bwMode="auto">
              <a:xfrm>
                <a:off x="3506" y="3323"/>
                <a:ext cx="169" cy="161"/>
              </a:xfrm>
              <a:prstGeom prst="ellipse">
                <a:avLst/>
              </a:prstGeom>
              <a:solidFill>
                <a:srgbClr val="414141"/>
              </a:solidFill>
              <a:ln w="9525">
                <a:noFill/>
                <a:round/>
                <a:headEnd/>
                <a:tailEnd/>
              </a:ln>
            </p:spPr>
            <p:txBody>
              <a:bodyPr/>
              <a:lstStyle/>
              <a:p>
                <a:endParaRPr lang="it-IT"/>
              </a:p>
            </p:txBody>
          </p:sp>
          <p:sp>
            <p:nvSpPr>
              <p:cNvPr id="481941" name="Oval 3733"/>
              <p:cNvSpPr>
                <a:spLocks noChangeArrowheads="1"/>
              </p:cNvSpPr>
              <p:nvPr/>
            </p:nvSpPr>
            <p:spPr bwMode="auto">
              <a:xfrm>
                <a:off x="3506" y="3325"/>
                <a:ext cx="169" cy="157"/>
              </a:xfrm>
              <a:prstGeom prst="ellipse">
                <a:avLst/>
              </a:prstGeom>
              <a:solidFill>
                <a:srgbClr val="434343"/>
              </a:solidFill>
              <a:ln w="9525">
                <a:noFill/>
                <a:round/>
                <a:headEnd/>
                <a:tailEnd/>
              </a:ln>
            </p:spPr>
            <p:txBody>
              <a:bodyPr/>
              <a:lstStyle/>
              <a:p>
                <a:endParaRPr lang="it-IT"/>
              </a:p>
            </p:txBody>
          </p:sp>
          <p:sp>
            <p:nvSpPr>
              <p:cNvPr id="481942" name="Oval 3734"/>
              <p:cNvSpPr>
                <a:spLocks noChangeArrowheads="1"/>
              </p:cNvSpPr>
              <p:nvPr/>
            </p:nvSpPr>
            <p:spPr bwMode="auto">
              <a:xfrm>
                <a:off x="3509" y="3325"/>
                <a:ext cx="164" cy="157"/>
              </a:xfrm>
              <a:prstGeom prst="ellipse">
                <a:avLst/>
              </a:prstGeom>
              <a:solidFill>
                <a:srgbClr val="454545"/>
              </a:solidFill>
              <a:ln w="9525">
                <a:noFill/>
                <a:round/>
                <a:headEnd/>
                <a:tailEnd/>
              </a:ln>
            </p:spPr>
            <p:txBody>
              <a:bodyPr/>
              <a:lstStyle/>
              <a:p>
                <a:endParaRPr lang="it-IT"/>
              </a:p>
            </p:txBody>
          </p:sp>
          <p:sp>
            <p:nvSpPr>
              <p:cNvPr id="481943" name="Oval 3735"/>
              <p:cNvSpPr>
                <a:spLocks noChangeArrowheads="1"/>
              </p:cNvSpPr>
              <p:nvPr/>
            </p:nvSpPr>
            <p:spPr bwMode="auto">
              <a:xfrm>
                <a:off x="3509" y="3325"/>
                <a:ext cx="164" cy="157"/>
              </a:xfrm>
              <a:prstGeom prst="ellipse">
                <a:avLst/>
              </a:prstGeom>
              <a:solidFill>
                <a:srgbClr val="484848"/>
              </a:solidFill>
              <a:ln w="9525">
                <a:noFill/>
                <a:round/>
                <a:headEnd/>
                <a:tailEnd/>
              </a:ln>
            </p:spPr>
            <p:txBody>
              <a:bodyPr/>
              <a:lstStyle/>
              <a:p>
                <a:endParaRPr lang="it-IT"/>
              </a:p>
            </p:txBody>
          </p:sp>
          <p:sp>
            <p:nvSpPr>
              <p:cNvPr id="481944" name="Oval 3736"/>
              <p:cNvSpPr>
                <a:spLocks noChangeArrowheads="1"/>
              </p:cNvSpPr>
              <p:nvPr/>
            </p:nvSpPr>
            <p:spPr bwMode="auto">
              <a:xfrm>
                <a:off x="3509" y="3328"/>
                <a:ext cx="164" cy="152"/>
              </a:xfrm>
              <a:prstGeom prst="ellipse">
                <a:avLst/>
              </a:prstGeom>
              <a:solidFill>
                <a:srgbClr val="4A4A4A"/>
              </a:solidFill>
              <a:ln w="9525">
                <a:noFill/>
                <a:round/>
                <a:headEnd/>
                <a:tailEnd/>
              </a:ln>
            </p:spPr>
            <p:txBody>
              <a:bodyPr/>
              <a:lstStyle/>
              <a:p>
                <a:endParaRPr lang="it-IT"/>
              </a:p>
            </p:txBody>
          </p:sp>
          <p:sp>
            <p:nvSpPr>
              <p:cNvPr id="481945" name="Oval 3737"/>
              <p:cNvSpPr>
                <a:spLocks noChangeArrowheads="1"/>
              </p:cNvSpPr>
              <p:nvPr/>
            </p:nvSpPr>
            <p:spPr bwMode="auto">
              <a:xfrm>
                <a:off x="3511" y="3328"/>
                <a:ext cx="160" cy="152"/>
              </a:xfrm>
              <a:prstGeom prst="ellipse">
                <a:avLst/>
              </a:prstGeom>
              <a:solidFill>
                <a:srgbClr val="4C4C4C"/>
              </a:solidFill>
              <a:ln w="9525">
                <a:noFill/>
                <a:round/>
                <a:headEnd/>
                <a:tailEnd/>
              </a:ln>
            </p:spPr>
            <p:txBody>
              <a:bodyPr/>
              <a:lstStyle/>
              <a:p>
                <a:endParaRPr lang="it-IT"/>
              </a:p>
            </p:txBody>
          </p:sp>
          <p:sp>
            <p:nvSpPr>
              <p:cNvPr id="481946" name="Oval 3738"/>
              <p:cNvSpPr>
                <a:spLocks noChangeArrowheads="1"/>
              </p:cNvSpPr>
              <p:nvPr/>
            </p:nvSpPr>
            <p:spPr bwMode="auto">
              <a:xfrm>
                <a:off x="3511" y="3328"/>
                <a:ext cx="160" cy="152"/>
              </a:xfrm>
              <a:prstGeom prst="ellipse">
                <a:avLst/>
              </a:prstGeom>
              <a:solidFill>
                <a:srgbClr val="4F4F4F"/>
              </a:solidFill>
              <a:ln w="9525">
                <a:noFill/>
                <a:round/>
                <a:headEnd/>
                <a:tailEnd/>
              </a:ln>
            </p:spPr>
            <p:txBody>
              <a:bodyPr/>
              <a:lstStyle/>
              <a:p>
                <a:endParaRPr lang="it-IT"/>
              </a:p>
            </p:txBody>
          </p:sp>
          <p:sp>
            <p:nvSpPr>
              <p:cNvPr id="481947" name="Oval 3739"/>
              <p:cNvSpPr>
                <a:spLocks noChangeArrowheads="1"/>
              </p:cNvSpPr>
              <p:nvPr/>
            </p:nvSpPr>
            <p:spPr bwMode="auto">
              <a:xfrm>
                <a:off x="3511" y="3330"/>
                <a:ext cx="158" cy="148"/>
              </a:xfrm>
              <a:prstGeom prst="ellipse">
                <a:avLst/>
              </a:prstGeom>
              <a:solidFill>
                <a:srgbClr val="515151"/>
              </a:solidFill>
              <a:ln w="9525">
                <a:noFill/>
                <a:round/>
                <a:headEnd/>
                <a:tailEnd/>
              </a:ln>
            </p:spPr>
            <p:txBody>
              <a:bodyPr/>
              <a:lstStyle/>
              <a:p>
                <a:endParaRPr lang="it-IT"/>
              </a:p>
            </p:txBody>
          </p:sp>
          <p:sp>
            <p:nvSpPr>
              <p:cNvPr id="481948" name="Oval 3740"/>
              <p:cNvSpPr>
                <a:spLocks noChangeArrowheads="1"/>
              </p:cNvSpPr>
              <p:nvPr/>
            </p:nvSpPr>
            <p:spPr bwMode="auto">
              <a:xfrm>
                <a:off x="3513" y="3330"/>
                <a:ext cx="156" cy="148"/>
              </a:xfrm>
              <a:prstGeom prst="ellipse">
                <a:avLst/>
              </a:prstGeom>
              <a:solidFill>
                <a:srgbClr val="535353"/>
              </a:solidFill>
              <a:ln w="9525">
                <a:noFill/>
                <a:round/>
                <a:headEnd/>
                <a:tailEnd/>
              </a:ln>
            </p:spPr>
            <p:txBody>
              <a:bodyPr/>
              <a:lstStyle/>
              <a:p>
                <a:endParaRPr lang="it-IT"/>
              </a:p>
            </p:txBody>
          </p:sp>
          <p:sp>
            <p:nvSpPr>
              <p:cNvPr id="481949" name="Oval 3741"/>
              <p:cNvSpPr>
                <a:spLocks noChangeArrowheads="1"/>
              </p:cNvSpPr>
              <p:nvPr/>
            </p:nvSpPr>
            <p:spPr bwMode="auto">
              <a:xfrm>
                <a:off x="3513" y="3332"/>
                <a:ext cx="156" cy="144"/>
              </a:xfrm>
              <a:prstGeom prst="ellipse">
                <a:avLst/>
              </a:prstGeom>
              <a:solidFill>
                <a:srgbClr val="565656"/>
              </a:solidFill>
              <a:ln w="9525">
                <a:noFill/>
                <a:round/>
                <a:headEnd/>
                <a:tailEnd/>
              </a:ln>
            </p:spPr>
            <p:txBody>
              <a:bodyPr/>
              <a:lstStyle/>
              <a:p>
                <a:endParaRPr lang="it-IT"/>
              </a:p>
            </p:txBody>
          </p:sp>
          <p:sp>
            <p:nvSpPr>
              <p:cNvPr id="481950" name="Oval 3742"/>
              <p:cNvSpPr>
                <a:spLocks noChangeArrowheads="1"/>
              </p:cNvSpPr>
              <p:nvPr/>
            </p:nvSpPr>
            <p:spPr bwMode="auto">
              <a:xfrm>
                <a:off x="3515" y="3332"/>
                <a:ext cx="152" cy="144"/>
              </a:xfrm>
              <a:prstGeom prst="ellipse">
                <a:avLst/>
              </a:prstGeom>
              <a:solidFill>
                <a:srgbClr val="585858"/>
              </a:solidFill>
              <a:ln w="9525">
                <a:noFill/>
                <a:round/>
                <a:headEnd/>
                <a:tailEnd/>
              </a:ln>
            </p:spPr>
            <p:txBody>
              <a:bodyPr/>
              <a:lstStyle/>
              <a:p>
                <a:endParaRPr lang="it-IT"/>
              </a:p>
            </p:txBody>
          </p:sp>
          <p:sp>
            <p:nvSpPr>
              <p:cNvPr id="481951" name="Oval 3743"/>
              <p:cNvSpPr>
                <a:spLocks noChangeArrowheads="1"/>
              </p:cNvSpPr>
              <p:nvPr/>
            </p:nvSpPr>
            <p:spPr bwMode="auto">
              <a:xfrm>
                <a:off x="3515" y="3332"/>
                <a:ext cx="152" cy="144"/>
              </a:xfrm>
              <a:prstGeom prst="ellipse">
                <a:avLst/>
              </a:prstGeom>
              <a:solidFill>
                <a:srgbClr val="5A5A5A"/>
              </a:solidFill>
              <a:ln w="9525">
                <a:noFill/>
                <a:round/>
                <a:headEnd/>
                <a:tailEnd/>
              </a:ln>
            </p:spPr>
            <p:txBody>
              <a:bodyPr/>
              <a:lstStyle/>
              <a:p>
                <a:endParaRPr lang="it-IT"/>
              </a:p>
            </p:txBody>
          </p:sp>
          <p:sp>
            <p:nvSpPr>
              <p:cNvPr id="481952" name="Oval 3744"/>
              <p:cNvSpPr>
                <a:spLocks noChangeArrowheads="1"/>
              </p:cNvSpPr>
              <p:nvPr/>
            </p:nvSpPr>
            <p:spPr bwMode="auto">
              <a:xfrm>
                <a:off x="3517" y="3334"/>
                <a:ext cx="148" cy="140"/>
              </a:xfrm>
              <a:prstGeom prst="ellipse">
                <a:avLst/>
              </a:prstGeom>
              <a:solidFill>
                <a:srgbClr val="5D5D5D"/>
              </a:solidFill>
              <a:ln w="9525">
                <a:noFill/>
                <a:round/>
                <a:headEnd/>
                <a:tailEnd/>
              </a:ln>
            </p:spPr>
            <p:txBody>
              <a:bodyPr/>
              <a:lstStyle/>
              <a:p>
                <a:endParaRPr lang="it-IT"/>
              </a:p>
            </p:txBody>
          </p:sp>
          <p:sp>
            <p:nvSpPr>
              <p:cNvPr id="481953" name="Oval 3745"/>
              <p:cNvSpPr>
                <a:spLocks noChangeArrowheads="1"/>
              </p:cNvSpPr>
              <p:nvPr/>
            </p:nvSpPr>
            <p:spPr bwMode="auto">
              <a:xfrm>
                <a:off x="3517" y="3334"/>
                <a:ext cx="148" cy="140"/>
              </a:xfrm>
              <a:prstGeom prst="ellipse">
                <a:avLst/>
              </a:prstGeom>
              <a:solidFill>
                <a:srgbClr val="5F5F5F"/>
              </a:solidFill>
              <a:ln w="9525">
                <a:noFill/>
                <a:round/>
                <a:headEnd/>
                <a:tailEnd/>
              </a:ln>
            </p:spPr>
            <p:txBody>
              <a:bodyPr/>
              <a:lstStyle/>
              <a:p>
                <a:endParaRPr lang="it-IT"/>
              </a:p>
            </p:txBody>
          </p:sp>
          <p:sp>
            <p:nvSpPr>
              <p:cNvPr id="481954" name="Oval 3746"/>
              <p:cNvSpPr>
                <a:spLocks noChangeArrowheads="1"/>
              </p:cNvSpPr>
              <p:nvPr/>
            </p:nvSpPr>
            <p:spPr bwMode="auto">
              <a:xfrm>
                <a:off x="3517" y="3334"/>
                <a:ext cx="146" cy="140"/>
              </a:xfrm>
              <a:prstGeom prst="ellipse">
                <a:avLst/>
              </a:prstGeom>
              <a:solidFill>
                <a:srgbClr val="616161"/>
              </a:solidFill>
              <a:ln w="9525">
                <a:noFill/>
                <a:round/>
                <a:headEnd/>
                <a:tailEnd/>
              </a:ln>
            </p:spPr>
            <p:txBody>
              <a:bodyPr/>
              <a:lstStyle/>
              <a:p>
                <a:endParaRPr lang="it-IT"/>
              </a:p>
            </p:txBody>
          </p:sp>
          <p:sp>
            <p:nvSpPr>
              <p:cNvPr id="481955" name="Oval 3747"/>
              <p:cNvSpPr>
                <a:spLocks noChangeArrowheads="1"/>
              </p:cNvSpPr>
              <p:nvPr/>
            </p:nvSpPr>
            <p:spPr bwMode="auto">
              <a:xfrm>
                <a:off x="3519" y="3336"/>
                <a:ext cx="144" cy="136"/>
              </a:xfrm>
              <a:prstGeom prst="ellipse">
                <a:avLst/>
              </a:prstGeom>
              <a:solidFill>
                <a:srgbClr val="646464"/>
              </a:solidFill>
              <a:ln w="9525">
                <a:noFill/>
                <a:round/>
                <a:headEnd/>
                <a:tailEnd/>
              </a:ln>
            </p:spPr>
            <p:txBody>
              <a:bodyPr/>
              <a:lstStyle/>
              <a:p>
                <a:endParaRPr lang="it-IT"/>
              </a:p>
            </p:txBody>
          </p:sp>
          <p:sp>
            <p:nvSpPr>
              <p:cNvPr id="481956" name="Oval 3748"/>
              <p:cNvSpPr>
                <a:spLocks noChangeArrowheads="1"/>
              </p:cNvSpPr>
              <p:nvPr/>
            </p:nvSpPr>
            <p:spPr bwMode="auto">
              <a:xfrm>
                <a:off x="3519" y="3336"/>
                <a:ext cx="144" cy="136"/>
              </a:xfrm>
              <a:prstGeom prst="ellipse">
                <a:avLst/>
              </a:prstGeom>
              <a:solidFill>
                <a:srgbClr val="666666"/>
              </a:solidFill>
              <a:ln w="9525">
                <a:noFill/>
                <a:round/>
                <a:headEnd/>
                <a:tailEnd/>
              </a:ln>
            </p:spPr>
            <p:txBody>
              <a:bodyPr/>
              <a:lstStyle/>
              <a:p>
                <a:endParaRPr lang="it-IT"/>
              </a:p>
            </p:txBody>
          </p:sp>
          <p:sp>
            <p:nvSpPr>
              <p:cNvPr id="481957" name="Oval 3749"/>
              <p:cNvSpPr>
                <a:spLocks noChangeArrowheads="1"/>
              </p:cNvSpPr>
              <p:nvPr/>
            </p:nvSpPr>
            <p:spPr bwMode="auto">
              <a:xfrm>
                <a:off x="3519" y="3338"/>
                <a:ext cx="142" cy="132"/>
              </a:xfrm>
              <a:prstGeom prst="ellipse">
                <a:avLst/>
              </a:prstGeom>
              <a:solidFill>
                <a:srgbClr val="686868"/>
              </a:solidFill>
              <a:ln w="9525">
                <a:noFill/>
                <a:round/>
                <a:headEnd/>
                <a:tailEnd/>
              </a:ln>
            </p:spPr>
            <p:txBody>
              <a:bodyPr/>
              <a:lstStyle/>
              <a:p>
                <a:endParaRPr lang="it-IT"/>
              </a:p>
            </p:txBody>
          </p:sp>
          <p:sp>
            <p:nvSpPr>
              <p:cNvPr id="481958" name="Oval 3750"/>
              <p:cNvSpPr>
                <a:spLocks noChangeArrowheads="1"/>
              </p:cNvSpPr>
              <p:nvPr/>
            </p:nvSpPr>
            <p:spPr bwMode="auto">
              <a:xfrm>
                <a:off x="3521" y="3338"/>
                <a:ext cx="140" cy="132"/>
              </a:xfrm>
              <a:prstGeom prst="ellipse">
                <a:avLst/>
              </a:prstGeom>
              <a:solidFill>
                <a:srgbClr val="6B6B6B"/>
              </a:solidFill>
              <a:ln w="9525">
                <a:noFill/>
                <a:round/>
                <a:headEnd/>
                <a:tailEnd/>
              </a:ln>
            </p:spPr>
            <p:txBody>
              <a:bodyPr/>
              <a:lstStyle/>
              <a:p>
                <a:endParaRPr lang="it-IT"/>
              </a:p>
            </p:txBody>
          </p:sp>
          <p:sp>
            <p:nvSpPr>
              <p:cNvPr id="481959" name="Oval 3751"/>
              <p:cNvSpPr>
                <a:spLocks noChangeArrowheads="1"/>
              </p:cNvSpPr>
              <p:nvPr/>
            </p:nvSpPr>
            <p:spPr bwMode="auto">
              <a:xfrm>
                <a:off x="3521" y="3338"/>
                <a:ext cx="140" cy="132"/>
              </a:xfrm>
              <a:prstGeom prst="ellipse">
                <a:avLst/>
              </a:prstGeom>
              <a:solidFill>
                <a:srgbClr val="6D6D6D"/>
              </a:solidFill>
              <a:ln w="9525">
                <a:noFill/>
                <a:round/>
                <a:headEnd/>
                <a:tailEnd/>
              </a:ln>
            </p:spPr>
            <p:txBody>
              <a:bodyPr/>
              <a:lstStyle/>
              <a:p>
                <a:endParaRPr lang="it-IT"/>
              </a:p>
            </p:txBody>
          </p:sp>
          <p:sp>
            <p:nvSpPr>
              <p:cNvPr id="481960" name="Oval 3752"/>
              <p:cNvSpPr>
                <a:spLocks noChangeArrowheads="1"/>
              </p:cNvSpPr>
              <p:nvPr/>
            </p:nvSpPr>
            <p:spPr bwMode="auto">
              <a:xfrm>
                <a:off x="3523" y="3340"/>
                <a:ext cx="136" cy="128"/>
              </a:xfrm>
              <a:prstGeom prst="ellipse">
                <a:avLst/>
              </a:prstGeom>
              <a:solidFill>
                <a:srgbClr val="6F6F6F"/>
              </a:solidFill>
              <a:ln w="9525">
                <a:noFill/>
                <a:round/>
                <a:headEnd/>
                <a:tailEnd/>
              </a:ln>
            </p:spPr>
            <p:txBody>
              <a:bodyPr/>
              <a:lstStyle/>
              <a:p>
                <a:endParaRPr lang="it-IT"/>
              </a:p>
            </p:txBody>
          </p:sp>
          <p:sp>
            <p:nvSpPr>
              <p:cNvPr id="481961" name="Oval 3753"/>
              <p:cNvSpPr>
                <a:spLocks noChangeArrowheads="1"/>
              </p:cNvSpPr>
              <p:nvPr/>
            </p:nvSpPr>
            <p:spPr bwMode="auto">
              <a:xfrm>
                <a:off x="3523" y="3340"/>
                <a:ext cx="136" cy="128"/>
              </a:xfrm>
              <a:prstGeom prst="ellipse">
                <a:avLst/>
              </a:prstGeom>
              <a:solidFill>
                <a:srgbClr val="727272"/>
              </a:solidFill>
              <a:ln w="9525">
                <a:noFill/>
                <a:round/>
                <a:headEnd/>
                <a:tailEnd/>
              </a:ln>
            </p:spPr>
            <p:txBody>
              <a:bodyPr/>
              <a:lstStyle/>
              <a:p>
                <a:endParaRPr lang="it-IT"/>
              </a:p>
            </p:txBody>
          </p:sp>
          <p:sp>
            <p:nvSpPr>
              <p:cNvPr id="481962" name="Oval 3754"/>
              <p:cNvSpPr>
                <a:spLocks noChangeArrowheads="1"/>
              </p:cNvSpPr>
              <p:nvPr/>
            </p:nvSpPr>
            <p:spPr bwMode="auto">
              <a:xfrm>
                <a:off x="3523" y="3340"/>
                <a:ext cx="134" cy="128"/>
              </a:xfrm>
              <a:prstGeom prst="ellipse">
                <a:avLst/>
              </a:prstGeom>
              <a:solidFill>
                <a:srgbClr val="747474"/>
              </a:solidFill>
              <a:ln w="9525">
                <a:noFill/>
                <a:round/>
                <a:headEnd/>
                <a:tailEnd/>
              </a:ln>
            </p:spPr>
            <p:txBody>
              <a:bodyPr/>
              <a:lstStyle/>
              <a:p>
                <a:endParaRPr lang="it-IT"/>
              </a:p>
            </p:txBody>
          </p:sp>
          <p:sp>
            <p:nvSpPr>
              <p:cNvPr id="481963" name="Oval 3755"/>
              <p:cNvSpPr>
                <a:spLocks noChangeArrowheads="1"/>
              </p:cNvSpPr>
              <p:nvPr/>
            </p:nvSpPr>
            <p:spPr bwMode="auto">
              <a:xfrm>
                <a:off x="3525" y="3342"/>
                <a:ext cx="132" cy="124"/>
              </a:xfrm>
              <a:prstGeom prst="ellipse">
                <a:avLst/>
              </a:prstGeom>
              <a:solidFill>
                <a:srgbClr val="777777"/>
              </a:solidFill>
              <a:ln w="9525">
                <a:noFill/>
                <a:round/>
                <a:headEnd/>
                <a:tailEnd/>
              </a:ln>
            </p:spPr>
            <p:txBody>
              <a:bodyPr/>
              <a:lstStyle/>
              <a:p>
                <a:endParaRPr lang="it-IT"/>
              </a:p>
            </p:txBody>
          </p:sp>
          <p:sp>
            <p:nvSpPr>
              <p:cNvPr id="481964" name="Oval 3756"/>
              <p:cNvSpPr>
                <a:spLocks noChangeArrowheads="1"/>
              </p:cNvSpPr>
              <p:nvPr/>
            </p:nvSpPr>
            <p:spPr bwMode="auto">
              <a:xfrm>
                <a:off x="3525" y="3342"/>
                <a:ext cx="130" cy="124"/>
              </a:xfrm>
              <a:prstGeom prst="ellipse">
                <a:avLst/>
              </a:prstGeom>
              <a:solidFill>
                <a:srgbClr val="797979"/>
              </a:solidFill>
              <a:ln w="9525">
                <a:noFill/>
                <a:round/>
                <a:headEnd/>
                <a:tailEnd/>
              </a:ln>
            </p:spPr>
            <p:txBody>
              <a:bodyPr/>
              <a:lstStyle/>
              <a:p>
                <a:endParaRPr lang="it-IT"/>
              </a:p>
            </p:txBody>
          </p:sp>
          <p:sp>
            <p:nvSpPr>
              <p:cNvPr id="481965" name="Oval 3757"/>
              <p:cNvSpPr>
                <a:spLocks noChangeArrowheads="1"/>
              </p:cNvSpPr>
              <p:nvPr/>
            </p:nvSpPr>
            <p:spPr bwMode="auto">
              <a:xfrm>
                <a:off x="3527" y="3344"/>
                <a:ext cx="128" cy="120"/>
              </a:xfrm>
              <a:prstGeom prst="ellipse">
                <a:avLst/>
              </a:prstGeom>
              <a:solidFill>
                <a:srgbClr val="7B7B7B"/>
              </a:solidFill>
              <a:ln w="9525">
                <a:noFill/>
                <a:round/>
                <a:headEnd/>
                <a:tailEnd/>
              </a:ln>
            </p:spPr>
            <p:txBody>
              <a:bodyPr/>
              <a:lstStyle/>
              <a:p>
                <a:endParaRPr lang="it-IT"/>
              </a:p>
            </p:txBody>
          </p:sp>
          <p:sp>
            <p:nvSpPr>
              <p:cNvPr id="481966" name="Oval 3758"/>
              <p:cNvSpPr>
                <a:spLocks noChangeArrowheads="1"/>
              </p:cNvSpPr>
              <p:nvPr/>
            </p:nvSpPr>
            <p:spPr bwMode="auto">
              <a:xfrm>
                <a:off x="3527" y="3344"/>
                <a:ext cx="128" cy="120"/>
              </a:xfrm>
              <a:prstGeom prst="ellipse">
                <a:avLst/>
              </a:prstGeom>
              <a:solidFill>
                <a:srgbClr val="7E7E7E"/>
              </a:solidFill>
              <a:ln w="9525">
                <a:noFill/>
                <a:round/>
                <a:headEnd/>
                <a:tailEnd/>
              </a:ln>
            </p:spPr>
            <p:txBody>
              <a:bodyPr/>
              <a:lstStyle/>
              <a:p>
                <a:endParaRPr lang="it-IT"/>
              </a:p>
            </p:txBody>
          </p:sp>
          <p:sp>
            <p:nvSpPr>
              <p:cNvPr id="481967" name="Oval 3759"/>
              <p:cNvSpPr>
                <a:spLocks noChangeArrowheads="1"/>
              </p:cNvSpPr>
              <p:nvPr/>
            </p:nvSpPr>
            <p:spPr bwMode="auto">
              <a:xfrm>
                <a:off x="3527" y="3344"/>
                <a:ext cx="126" cy="120"/>
              </a:xfrm>
              <a:prstGeom prst="ellipse">
                <a:avLst/>
              </a:prstGeom>
              <a:solidFill>
                <a:srgbClr val="808080"/>
              </a:solidFill>
              <a:ln w="9525">
                <a:noFill/>
                <a:round/>
                <a:headEnd/>
                <a:tailEnd/>
              </a:ln>
            </p:spPr>
            <p:txBody>
              <a:bodyPr/>
              <a:lstStyle/>
              <a:p>
                <a:endParaRPr lang="it-IT"/>
              </a:p>
            </p:txBody>
          </p:sp>
          <p:sp>
            <p:nvSpPr>
              <p:cNvPr id="481968" name="Oval 3760"/>
              <p:cNvSpPr>
                <a:spLocks noChangeArrowheads="1"/>
              </p:cNvSpPr>
              <p:nvPr/>
            </p:nvSpPr>
            <p:spPr bwMode="auto">
              <a:xfrm>
                <a:off x="3529" y="3346"/>
                <a:ext cx="124" cy="116"/>
              </a:xfrm>
              <a:prstGeom prst="ellipse">
                <a:avLst/>
              </a:prstGeom>
              <a:solidFill>
                <a:srgbClr val="828282"/>
              </a:solidFill>
              <a:ln w="9525">
                <a:noFill/>
                <a:round/>
                <a:headEnd/>
                <a:tailEnd/>
              </a:ln>
            </p:spPr>
            <p:txBody>
              <a:bodyPr/>
              <a:lstStyle/>
              <a:p>
                <a:endParaRPr lang="it-IT"/>
              </a:p>
            </p:txBody>
          </p:sp>
          <p:sp>
            <p:nvSpPr>
              <p:cNvPr id="481969" name="Oval 3761"/>
              <p:cNvSpPr>
                <a:spLocks noChangeArrowheads="1"/>
              </p:cNvSpPr>
              <p:nvPr/>
            </p:nvSpPr>
            <p:spPr bwMode="auto">
              <a:xfrm>
                <a:off x="3529" y="3346"/>
                <a:ext cx="124" cy="116"/>
              </a:xfrm>
              <a:prstGeom prst="ellipse">
                <a:avLst/>
              </a:prstGeom>
              <a:solidFill>
                <a:srgbClr val="848484"/>
              </a:solidFill>
              <a:ln w="9525">
                <a:noFill/>
                <a:round/>
                <a:headEnd/>
                <a:tailEnd/>
              </a:ln>
            </p:spPr>
            <p:txBody>
              <a:bodyPr/>
              <a:lstStyle/>
              <a:p>
                <a:endParaRPr lang="it-IT"/>
              </a:p>
            </p:txBody>
          </p:sp>
          <p:sp>
            <p:nvSpPr>
              <p:cNvPr id="481970" name="Oval 3762"/>
              <p:cNvSpPr>
                <a:spLocks noChangeArrowheads="1"/>
              </p:cNvSpPr>
              <p:nvPr/>
            </p:nvSpPr>
            <p:spPr bwMode="auto">
              <a:xfrm>
                <a:off x="3531" y="3346"/>
                <a:ext cx="120" cy="116"/>
              </a:xfrm>
              <a:prstGeom prst="ellipse">
                <a:avLst/>
              </a:prstGeom>
              <a:solidFill>
                <a:srgbClr val="878787"/>
              </a:solidFill>
              <a:ln w="9525">
                <a:noFill/>
                <a:round/>
                <a:headEnd/>
                <a:tailEnd/>
              </a:ln>
            </p:spPr>
            <p:txBody>
              <a:bodyPr/>
              <a:lstStyle/>
              <a:p>
                <a:endParaRPr lang="it-IT"/>
              </a:p>
            </p:txBody>
          </p:sp>
          <p:sp>
            <p:nvSpPr>
              <p:cNvPr id="481971" name="Oval 3763"/>
              <p:cNvSpPr>
                <a:spLocks noChangeArrowheads="1"/>
              </p:cNvSpPr>
              <p:nvPr/>
            </p:nvSpPr>
            <p:spPr bwMode="auto">
              <a:xfrm>
                <a:off x="3531" y="3348"/>
                <a:ext cx="120" cy="112"/>
              </a:xfrm>
              <a:prstGeom prst="ellipse">
                <a:avLst/>
              </a:prstGeom>
              <a:solidFill>
                <a:srgbClr val="898989"/>
              </a:solidFill>
              <a:ln w="9525">
                <a:noFill/>
                <a:round/>
                <a:headEnd/>
                <a:tailEnd/>
              </a:ln>
            </p:spPr>
            <p:txBody>
              <a:bodyPr/>
              <a:lstStyle/>
              <a:p>
                <a:endParaRPr lang="it-IT"/>
              </a:p>
            </p:txBody>
          </p:sp>
          <p:sp>
            <p:nvSpPr>
              <p:cNvPr id="481972" name="Oval 3764"/>
              <p:cNvSpPr>
                <a:spLocks noChangeArrowheads="1"/>
              </p:cNvSpPr>
              <p:nvPr/>
            </p:nvSpPr>
            <p:spPr bwMode="auto">
              <a:xfrm>
                <a:off x="3531" y="3348"/>
                <a:ext cx="118" cy="112"/>
              </a:xfrm>
              <a:prstGeom prst="ellipse">
                <a:avLst/>
              </a:prstGeom>
              <a:solidFill>
                <a:srgbClr val="8B8B8B"/>
              </a:solidFill>
              <a:ln w="9525">
                <a:noFill/>
                <a:round/>
                <a:headEnd/>
                <a:tailEnd/>
              </a:ln>
            </p:spPr>
            <p:txBody>
              <a:bodyPr/>
              <a:lstStyle/>
              <a:p>
                <a:endParaRPr lang="it-IT"/>
              </a:p>
            </p:txBody>
          </p:sp>
          <p:sp>
            <p:nvSpPr>
              <p:cNvPr id="481973" name="Oval 3765"/>
              <p:cNvSpPr>
                <a:spLocks noChangeArrowheads="1"/>
              </p:cNvSpPr>
              <p:nvPr/>
            </p:nvSpPr>
            <p:spPr bwMode="auto">
              <a:xfrm>
                <a:off x="3533" y="3348"/>
                <a:ext cx="116" cy="109"/>
              </a:xfrm>
              <a:prstGeom prst="ellipse">
                <a:avLst/>
              </a:prstGeom>
              <a:solidFill>
                <a:srgbClr val="8D8D8D"/>
              </a:solidFill>
              <a:ln w="9525">
                <a:noFill/>
                <a:round/>
                <a:headEnd/>
                <a:tailEnd/>
              </a:ln>
            </p:spPr>
            <p:txBody>
              <a:bodyPr/>
              <a:lstStyle/>
              <a:p>
                <a:endParaRPr lang="it-IT"/>
              </a:p>
            </p:txBody>
          </p:sp>
          <p:sp>
            <p:nvSpPr>
              <p:cNvPr id="481974" name="Oval 3766"/>
              <p:cNvSpPr>
                <a:spLocks noChangeArrowheads="1"/>
              </p:cNvSpPr>
              <p:nvPr/>
            </p:nvSpPr>
            <p:spPr bwMode="auto">
              <a:xfrm>
                <a:off x="3533" y="3350"/>
                <a:ext cx="116" cy="107"/>
              </a:xfrm>
              <a:prstGeom prst="ellipse">
                <a:avLst/>
              </a:prstGeom>
              <a:solidFill>
                <a:srgbClr val="909090"/>
              </a:solidFill>
              <a:ln w="9525">
                <a:noFill/>
                <a:round/>
                <a:headEnd/>
                <a:tailEnd/>
              </a:ln>
            </p:spPr>
            <p:txBody>
              <a:bodyPr/>
              <a:lstStyle/>
              <a:p>
                <a:endParaRPr lang="it-IT"/>
              </a:p>
            </p:txBody>
          </p:sp>
          <p:sp>
            <p:nvSpPr>
              <p:cNvPr id="481975" name="Oval 3767"/>
              <p:cNvSpPr>
                <a:spLocks noChangeArrowheads="1"/>
              </p:cNvSpPr>
              <p:nvPr/>
            </p:nvSpPr>
            <p:spPr bwMode="auto">
              <a:xfrm>
                <a:off x="3535" y="3350"/>
                <a:ext cx="111" cy="107"/>
              </a:xfrm>
              <a:prstGeom prst="ellipse">
                <a:avLst/>
              </a:prstGeom>
              <a:solidFill>
                <a:srgbClr val="929292"/>
              </a:solidFill>
              <a:ln w="9525">
                <a:noFill/>
                <a:round/>
                <a:headEnd/>
                <a:tailEnd/>
              </a:ln>
            </p:spPr>
            <p:txBody>
              <a:bodyPr/>
              <a:lstStyle/>
              <a:p>
                <a:endParaRPr lang="it-IT"/>
              </a:p>
            </p:txBody>
          </p:sp>
          <p:sp>
            <p:nvSpPr>
              <p:cNvPr id="481976" name="Oval 3768"/>
              <p:cNvSpPr>
                <a:spLocks noChangeArrowheads="1"/>
              </p:cNvSpPr>
              <p:nvPr/>
            </p:nvSpPr>
            <p:spPr bwMode="auto">
              <a:xfrm>
                <a:off x="3535" y="3352"/>
                <a:ext cx="111" cy="103"/>
              </a:xfrm>
              <a:prstGeom prst="ellipse">
                <a:avLst/>
              </a:prstGeom>
              <a:solidFill>
                <a:srgbClr val="949494"/>
              </a:solidFill>
              <a:ln w="9525">
                <a:noFill/>
                <a:round/>
                <a:headEnd/>
                <a:tailEnd/>
              </a:ln>
            </p:spPr>
            <p:txBody>
              <a:bodyPr/>
              <a:lstStyle/>
              <a:p>
                <a:endParaRPr lang="it-IT"/>
              </a:p>
            </p:txBody>
          </p:sp>
          <p:sp>
            <p:nvSpPr>
              <p:cNvPr id="481977" name="Oval 3769"/>
              <p:cNvSpPr>
                <a:spLocks noChangeArrowheads="1"/>
              </p:cNvSpPr>
              <p:nvPr/>
            </p:nvSpPr>
            <p:spPr bwMode="auto">
              <a:xfrm>
                <a:off x="3535" y="3352"/>
                <a:ext cx="109" cy="103"/>
              </a:xfrm>
              <a:prstGeom prst="ellipse">
                <a:avLst/>
              </a:prstGeom>
              <a:solidFill>
                <a:srgbClr val="969696"/>
              </a:solidFill>
              <a:ln w="9525">
                <a:noFill/>
                <a:round/>
                <a:headEnd/>
                <a:tailEnd/>
              </a:ln>
            </p:spPr>
            <p:txBody>
              <a:bodyPr/>
              <a:lstStyle/>
              <a:p>
                <a:endParaRPr lang="it-IT"/>
              </a:p>
            </p:txBody>
          </p:sp>
          <p:sp>
            <p:nvSpPr>
              <p:cNvPr id="481978" name="Oval 3770"/>
              <p:cNvSpPr>
                <a:spLocks noChangeArrowheads="1"/>
              </p:cNvSpPr>
              <p:nvPr/>
            </p:nvSpPr>
            <p:spPr bwMode="auto">
              <a:xfrm>
                <a:off x="3537" y="3352"/>
                <a:ext cx="107" cy="101"/>
              </a:xfrm>
              <a:prstGeom prst="ellipse">
                <a:avLst/>
              </a:prstGeom>
              <a:solidFill>
                <a:srgbClr val="989898"/>
              </a:solidFill>
              <a:ln w="9525">
                <a:noFill/>
                <a:round/>
                <a:headEnd/>
                <a:tailEnd/>
              </a:ln>
            </p:spPr>
            <p:txBody>
              <a:bodyPr/>
              <a:lstStyle/>
              <a:p>
                <a:endParaRPr lang="it-IT"/>
              </a:p>
            </p:txBody>
          </p:sp>
          <p:sp>
            <p:nvSpPr>
              <p:cNvPr id="481979" name="Oval 3771"/>
              <p:cNvSpPr>
                <a:spLocks noChangeArrowheads="1"/>
              </p:cNvSpPr>
              <p:nvPr/>
            </p:nvSpPr>
            <p:spPr bwMode="auto">
              <a:xfrm>
                <a:off x="3537" y="3354"/>
                <a:ext cx="107" cy="99"/>
              </a:xfrm>
              <a:prstGeom prst="ellipse">
                <a:avLst/>
              </a:prstGeom>
              <a:solidFill>
                <a:srgbClr val="9A9A9A"/>
              </a:solidFill>
              <a:ln w="9525">
                <a:noFill/>
                <a:round/>
                <a:headEnd/>
                <a:tailEnd/>
              </a:ln>
            </p:spPr>
            <p:txBody>
              <a:bodyPr/>
              <a:lstStyle/>
              <a:p>
                <a:endParaRPr lang="it-IT"/>
              </a:p>
            </p:txBody>
          </p:sp>
          <p:sp>
            <p:nvSpPr>
              <p:cNvPr id="481980" name="Oval 3772"/>
              <p:cNvSpPr>
                <a:spLocks noChangeArrowheads="1"/>
              </p:cNvSpPr>
              <p:nvPr/>
            </p:nvSpPr>
            <p:spPr bwMode="auto">
              <a:xfrm>
                <a:off x="3539" y="3354"/>
                <a:ext cx="103" cy="99"/>
              </a:xfrm>
              <a:prstGeom prst="ellipse">
                <a:avLst/>
              </a:prstGeom>
              <a:solidFill>
                <a:srgbClr val="9C9C9C"/>
              </a:solidFill>
              <a:ln w="9525">
                <a:noFill/>
                <a:round/>
                <a:headEnd/>
                <a:tailEnd/>
              </a:ln>
            </p:spPr>
            <p:txBody>
              <a:bodyPr/>
              <a:lstStyle/>
              <a:p>
                <a:endParaRPr lang="it-IT"/>
              </a:p>
            </p:txBody>
          </p:sp>
          <p:sp>
            <p:nvSpPr>
              <p:cNvPr id="481981" name="Oval 3773"/>
              <p:cNvSpPr>
                <a:spLocks noChangeArrowheads="1"/>
              </p:cNvSpPr>
              <p:nvPr/>
            </p:nvSpPr>
            <p:spPr bwMode="auto">
              <a:xfrm>
                <a:off x="3539" y="3356"/>
                <a:ext cx="103" cy="95"/>
              </a:xfrm>
              <a:prstGeom prst="ellipse">
                <a:avLst/>
              </a:prstGeom>
              <a:solidFill>
                <a:srgbClr val="9E9E9E"/>
              </a:solidFill>
              <a:ln w="9525">
                <a:noFill/>
                <a:round/>
                <a:headEnd/>
                <a:tailEnd/>
              </a:ln>
            </p:spPr>
            <p:txBody>
              <a:bodyPr/>
              <a:lstStyle/>
              <a:p>
                <a:endParaRPr lang="it-IT"/>
              </a:p>
            </p:txBody>
          </p:sp>
          <p:sp>
            <p:nvSpPr>
              <p:cNvPr id="481982" name="Oval 3774"/>
              <p:cNvSpPr>
                <a:spLocks noChangeArrowheads="1"/>
              </p:cNvSpPr>
              <p:nvPr/>
            </p:nvSpPr>
            <p:spPr bwMode="auto">
              <a:xfrm>
                <a:off x="3539" y="3356"/>
                <a:ext cx="103" cy="95"/>
              </a:xfrm>
              <a:prstGeom prst="ellipse">
                <a:avLst/>
              </a:prstGeom>
              <a:solidFill>
                <a:srgbClr val="A0A0A0"/>
              </a:solidFill>
              <a:ln w="9525">
                <a:noFill/>
                <a:round/>
                <a:headEnd/>
                <a:tailEnd/>
              </a:ln>
            </p:spPr>
            <p:txBody>
              <a:bodyPr/>
              <a:lstStyle/>
              <a:p>
                <a:endParaRPr lang="it-IT"/>
              </a:p>
            </p:txBody>
          </p:sp>
          <p:sp>
            <p:nvSpPr>
              <p:cNvPr id="481983" name="Oval 3775"/>
              <p:cNvSpPr>
                <a:spLocks noChangeArrowheads="1"/>
              </p:cNvSpPr>
              <p:nvPr/>
            </p:nvSpPr>
            <p:spPr bwMode="auto">
              <a:xfrm>
                <a:off x="3541" y="3356"/>
                <a:ext cx="99" cy="95"/>
              </a:xfrm>
              <a:prstGeom prst="ellipse">
                <a:avLst/>
              </a:prstGeom>
              <a:solidFill>
                <a:srgbClr val="A2A2A2"/>
              </a:solidFill>
              <a:ln w="9525">
                <a:noFill/>
                <a:round/>
                <a:headEnd/>
                <a:tailEnd/>
              </a:ln>
            </p:spPr>
            <p:txBody>
              <a:bodyPr/>
              <a:lstStyle/>
              <a:p>
                <a:endParaRPr lang="it-IT"/>
              </a:p>
            </p:txBody>
          </p:sp>
          <p:sp>
            <p:nvSpPr>
              <p:cNvPr id="481984" name="Oval 3776"/>
              <p:cNvSpPr>
                <a:spLocks noChangeArrowheads="1"/>
              </p:cNvSpPr>
              <p:nvPr/>
            </p:nvSpPr>
            <p:spPr bwMode="auto">
              <a:xfrm>
                <a:off x="3541" y="3358"/>
                <a:ext cx="99" cy="91"/>
              </a:xfrm>
              <a:prstGeom prst="ellipse">
                <a:avLst/>
              </a:prstGeom>
              <a:solidFill>
                <a:srgbClr val="A4A4A4"/>
              </a:solidFill>
              <a:ln w="9525">
                <a:noFill/>
                <a:round/>
                <a:headEnd/>
                <a:tailEnd/>
              </a:ln>
            </p:spPr>
            <p:txBody>
              <a:bodyPr/>
              <a:lstStyle/>
              <a:p>
                <a:endParaRPr lang="it-IT"/>
              </a:p>
            </p:txBody>
          </p:sp>
          <p:sp>
            <p:nvSpPr>
              <p:cNvPr id="481985" name="Oval 3777"/>
              <p:cNvSpPr>
                <a:spLocks noChangeArrowheads="1"/>
              </p:cNvSpPr>
              <p:nvPr/>
            </p:nvSpPr>
            <p:spPr bwMode="auto">
              <a:xfrm>
                <a:off x="3541" y="3358"/>
                <a:ext cx="97" cy="91"/>
              </a:xfrm>
              <a:prstGeom prst="ellipse">
                <a:avLst/>
              </a:prstGeom>
              <a:solidFill>
                <a:srgbClr val="A6A6A6"/>
              </a:solidFill>
              <a:ln w="9525">
                <a:noFill/>
                <a:round/>
                <a:headEnd/>
                <a:tailEnd/>
              </a:ln>
            </p:spPr>
            <p:txBody>
              <a:bodyPr/>
              <a:lstStyle/>
              <a:p>
                <a:endParaRPr lang="it-IT"/>
              </a:p>
            </p:txBody>
          </p:sp>
          <p:sp>
            <p:nvSpPr>
              <p:cNvPr id="481986" name="Oval 3778"/>
              <p:cNvSpPr>
                <a:spLocks noChangeArrowheads="1"/>
              </p:cNvSpPr>
              <p:nvPr/>
            </p:nvSpPr>
            <p:spPr bwMode="auto">
              <a:xfrm>
                <a:off x="3543" y="3358"/>
                <a:ext cx="95" cy="91"/>
              </a:xfrm>
              <a:prstGeom prst="ellipse">
                <a:avLst/>
              </a:prstGeom>
              <a:solidFill>
                <a:srgbClr val="A8A8A8"/>
              </a:solidFill>
              <a:ln w="9525">
                <a:noFill/>
                <a:round/>
                <a:headEnd/>
                <a:tailEnd/>
              </a:ln>
            </p:spPr>
            <p:txBody>
              <a:bodyPr/>
              <a:lstStyle/>
              <a:p>
                <a:endParaRPr lang="it-IT"/>
              </a:p>
            </p:txBody>
          </p:sp>
          <p:sp>
            <p:nvSpPr>
              <p:cNvPr id="481987" name="Oval 3779"/>
              <p:cNvSpPr>
                <a:spLocks noChangeArrowheads="1"/>
              </p:cNvSpPr>
              <p:nvPr/>
            </p:nvSpPr>
            <p:spPr bwMode="auto">
              <a:xfrm>
                <a:off x="3543" y="3360"/>
                <a:ext cx="95" cy="87"/>
              </a:xfrm>
              <a:prstGeom prst="ellipse">
                <a:avLst/>
              </a:prstGeom>
              <a:solidFill>
                <a:srgbClr val="AAAAAA"/>
              </a:solidFill>
              <a:ln w="9525">
                <a:noFill/>
                <a:round/>
                <a:headEnd/>
                <a:tailEnd/>
              </a:ln>
            </p:spPr>
            <p:txBody>
              <a:bodyPr/>
              <a:lstStyle/>
              <a:p>
                <a:endParaRPr lang="it-IT"/>
              </a:p>
            </p:txBody>
          </p:sp>
          <p:sp>
            <p:nvSpPr>
              <p:cNvPr id="481988" name="Oval 3780"/>
              <p:cNvSpPr>
                <a:spLocks noChangeArrowheads="1"/>
              </p:cNvSpPr>
              <p:nvPr/>
            </p:nvSpPr>
            <p:spPr bwMode="auto">
              <a:xfrm>
                <a:off x="3545" y="3360"/>
                <a:ext cx="91" cy="87"/>
              </a:xfrm>
              <a:prstGeom prst="ellipse">
                <a:avLst/>
              </a:prstGeom>
              <a:solidFill>
                <a:srgbClr val="ACACAC"/>
              </a:solidFill>
              <a:ln w="9525">
                <a:noFill/>
                <a:round/>
                <a:headEnd/>
                <a:tailEnd/>
              </a:ln>
            </p:spPr>
            <p:txBody>
              <a:bodyPr/>
              <a:lstStyle/>
              <a:p>
                <a:endParaRPr lang="it-IT"/>
              </a:p>
            </p:txBody>
          </p:sp>
          <p:sp>
            <p:nvSpPr>
              <p:cNvPr id="481989" name="Oval 3781"/>
              <p:cNvSpPr>
                <a:spLocks noChangeArrowheads="1"/>
              </p:cNvSpPr>
              <p:nvPr/>
            </p:nvSpPr>
            <p:spPr bwMode="auto">
              <a:xfrm>
                <a:off x="3545" y="3360"/>
                <a:ext cx="91" cy="87"/>
              </a:xfrm>
              <a:prstGeom prst="ellipse">
                <a:avLst/>
              </a:prstGeom>
              <a:solidFill>
                <a:srgbClr val="ADADAD"/>
              </a:solidFill>
              <a:ln w="9525">
                <a:noFill/>
                <a:round/>
                <a:headEnd/>
                <a:tailEnd/>
              </a:ln>
            </p:spPr>
            <p:txBody>
              <a:bodyPr/>
              <a:lstStyle/>
              <a:p>
                <a:endParaRPr lang="it-IT"/>
              </a:p>
            </p:txBody>
          </p:sp>
          <p:sp>
            <p:nvSpPr>
              <p:cNvPr id="481990" name="Oval 3782"/>
              <p:cNvSpPr>
                <a:spLocks noChangeArrowheads="1"/>
              </p:cNvSpPr>
              <p:nvPr/>
            </p:nvSpPr>
            <p:spPr bwMode="auto">
              <a:xfrm>
                <a:off x="3547" y="3362"/>
                <a:ext cx="87" cy="83"/>
              </a:xfrm>
              <a:prstGeom prst="ellipse">
                <a:avLst/>
              </a:prstGeom>
              <a:solidFill>
                <a:srgbClr val="AFAFAF"/>
              </a:solidFill>
              <a:ln w="9525">
                <a:noFill/>
                <a:round/>
                <a:headEnd/>
                <a:tailEnd/>
              </a:ln>
            </p:spPr>
            <p:txBody>
              <a:bodyPr/>
              <a:lstStyle/>
              <a:p>
                <a:endParaRPr lang="it-IT"/>
              </a:p>
            </p:txBody>
          </p:sp>
          <p:sp>
            <p:nvSpPr>
              <p:cNvPr id="481991" name="Oval 3783"/>
              <p:cNvSpPr>
                <a:spLocks noChangeArrowheads="1"/>
              </p:cNvSpPr>
              <p:nvPr/>
            </p:nvSpPr>
            <p:spPr bwMode="auto">
              <a:xfrm>
                <a:off x="3547" y="3362"/>
                <a:ext cx="87" cy="83"/>
              </a:xfrm>
              <a:prstGeom prst="ellipse">
                <a:avLst/>
              </a:prstGeom>
              <a:solidFill>
                <a:srgbClr val="B1B1B1"/>
              </a:solidFill>
              <a:ln w="9525">
                <a:noFill/>
                <a:round/>
                <a:headEnd/>
                <a:tailEnd/>
              </a:ln>
            </p:spPr>
            <p:txBody>
              <a:bodyPr/>
              <a:lstStyle/>
              <a:p>
                <a:endParaRPr lang="it-IT"/>
              </a:p>
            </p:txBody>
          </p:sp>
          <p:sp>
            <p:nvSpPr>
              <p:cNvPr id="481992" name="Oval 3784"/>
              <p:cNvSpPr>
                <a:spLocks noChangeArrowheads="1"/>
              </p:cNvSpPr>
              <p:nvPr/>
            </p:nvSpPr>
            <p:spPr bwMode="auto">
              <a:xfrm>
                <a:off x="3547" y="3364"/>
                <a:ext cx="87" cy="79"/>
              </a:xfrm>
              <a:prstGeom prst="ellipse">
                <a:avLst/>
              </a:prstGeom>
              <a:solidFill>
                <a:srgbClr val="B3B3B3"/>
              </a:solidFill>
              <a:ln w="9525">
                <a:noFill/>
                <a:round/>
                <a:headEnd/>
                <a:tailEnd/>
              </a:ln>
            </p:spPr>
            <p:txBody>
              <a:bodyPr/>
              <a:lstStyle/>
              <a:p>
                <a:endParaRPr lang="it-IT"/>
              </a:p>
            </p:txBody>
          </p:sp>
          <p:sp>
            <p:nvSpPr>
              <p:cNvPr id="481993" name="Oval 3785"/>
              <p:cNvSpPr>
                <a:spLocks noChangeArrowheads="1"/>
              </p:cNvSpPr>
              <p:nvPr/>
            </p:nvSpPr>
            <p:spPr bwMode="auto">
              <a:xfrm>
                <a:off x="3549" y="3364"/>
                <a:ext cx="83" cy="79"/>
              </a:xfrm>
              <a:prstGeom prst="ellipse">
                <a:avLst/>
              </a:prstGeom>
              <a:solidFill>
                <a:srgbClr val="B4B4B4"/>
              </a:solidFill>
              <a:ln w="9525">
                <a:noFill/>
                <a:round/>
                <a:headEnd/>
                <a:tailEnd/>
              </a:ln>
            </p:spPr>
            <p:txBody>
              <a:bodyPr/>
              <a:lstStyle/>
              <a:p>
                <a:endParaRPr lang="it-IT"/>
              </a:p>
            </p:txBody>
          </p:sp>
          <p:sp>
            <p:nvSpPr>
              <p:cNvPr id="481994" name="Oval 3786"/>
              <p:cNvSpPr>
                <a:spLocks noChangeArrowheads="1"/>
              </p:cNvSpPr>
              <p:nvPr/>
            </p:nvSpPr>
            <p:spPr bwMode="auto">
              <a:xfrm>
                <a:off x="3549" y="3364"/>
                <a:ext cx="83" cy="79"/>
              </a:xfrm>
              <a:prstGeom prst="ellipse">
                <a:avLst/>
              </a:prstGeom>
              <a:solidFill>
                <a:srgbClr val="B6B6B6"/>
              </a:solidFill>
              <a:ln w="9525">
                <a:noFill/>
                <a:round/>
                <a:headEnd/>
                <a:tailEnd/>
              </a:ln>
            </p:spPr>
            <p:txBody>
              <a:bodyPr/>
              <a:lstStyle/>
              <a:p>
                <a:endParaRPr lang="it-IT"/>
              </a:p>
            </p:txBody>
          </p:sp>
          <p:sp>
            <p:nvSpPr>
              <p:cNvPr id="481995" name="Oval 3787"/>
              <p:cNvSpPr>
                <a:spLocks noChangeArrowheads="1"/>
              </p:cNvSpPr>
              <p:nvPr/>
            </p:nvSpPr>
            <p:spPr bwMode="auto">
              <a:xfrm>
                <a:off x="3549" y="3366"/>
                <a:ext cx="81" cy="75"/>
              </a:xfrm>
              <a:prstGeom prst="ellipse">
                <a:avLst/>
              </a:prstGeom>
              <a:solidFill>
                <a:srgbClr val="B7B7B7"/>
              </a:solidFill>
              <a:ln w="9525">
                <a:noFill/>
                <a:round/>
                <a:headEnd/>
                <a:tailEnd/>
              </a:ln>
            </p:spPr>
            <p:txBody>
              <a:bodyPr/>
              <a:lstStyle/>
              <a:p>
                <a:endParaRPr lang="it-IT"/>
              </a:p>
            </p:txBody>
          </p:sp>
          <p:sp>
            <p:nvSpPr>
              <p:cNvPr id="481996" name="Oval 3788"/>
              <p:cNvSpPr>
                <a:spLocks noChangeArrowheads="1"/>
              </p:cNvSpPr>
              <p:nvPr/>
            </p:nvSpPr>
            <p:spPr bwMode="auto">
              <a:xfrm>
                <a:off x="3551" y="3366"/>
                <a:ext cx="79" cy="75"/>
              </a:xfrm>
              <a:prstGeom prst="ellipse">
                <a:avLst/>
              </a:prstGeom>
              <a:solidFill>
                <a:srgbClr val="B9B9B9"/>
              </a:solidFill>
              <a:ln w="9525">
                <a:noFill/>
                <a:round/>
                <a:headEnd/>
                <a:tailEnd/>
              </a:ln>
            </p:spPr>
            <p:txBody>
              <a:bodyPr/>
              <a:lstStyle/>
              <a:p>
                <a:endParaRPr lang="it-IT"/>
              </a:p>
            </p:txBody>
          </p:sp>
          <p:sp>
            <p:nvSpPr>
              <p:cNvPr id="481997" name="Oval 3789"/>
              <p:cNvSpPr>
                <a:spLocks noChangeArrowheads="1"/>
              </p:cNvSpPr>
              <p:nvPr/>
            </p:nvSpPr>
            <p:spPr bwMode="auto">
              <a:xfrm>
                <a:off x="3551" y="3366"/>
                <a:ext cx="79" cy="75"/>
              </a:xfrm>
              <a:prstGeom prst="ellipse">
                <a:avLst/>
              </a:prstGeom>
              <a:solidFill>
                <a:srgbClr val="BABABA"/>
              </a:solidFill>
              <a:ln w="9525">
                <a:noFill/>
                <a:round/>
                <a:headEnd/>
                <a:tailEnd/>
              </a:ln>
            </p:spPr>
            <p:txBody>
              <a:bodyPr/>
              <a:lstStyle/>
              <a:p>
                <a:endParaRPr lang="it-IT"/>
              </a:p>
            </p:txBody>
          </p:sp>
          <p:sp>
            <p:nvSpPr>
              <p:cNvPr id="481998" name="Oval 3790"/>
              <p:cNvSpPr>
                <a:spLocks noChangeArrowheads="1"/>
              </p:cNvSpPr>
              <p:nvPr/>
            </p:nvSpPr>
            <p:spPr bwMode="auto">
              <a:xfrm>
                <a:off x="3553" y="3368"/>
                <a:ext cx="75" cy="71"/>
              </a:xfrm>
              <a:prstGeom prst="ellipse">
                <a:avLst/>
              </a:prstGeom>
              <a:solidFill>
                <a:srgbClr val="BCBCBC"/>
              </a:solidFill>
              <a:ln w="9525">
                <a:noFill/>
                <a:round/>
                <a:headEnd/>
                <a:tailEnd/>
              </a:ln>
            </p:spPr>
            <p:txBody>
              <a:bodyPr/>
              <a:lstStyle/>
              <a:p>
                <a:endParaRPr lang="it-IT"/>
              </a:p>
            </p:txBody>
          </p:sp>
          <p:sp>
            <p:nvSpPr>
              <p:cNvPr id="481999" name="Oval 3791"/>
              <p:cNvSpPr>
                <a:spLocks noChangeArrowheads="1"/>
              </p:cNvSpPr>
              <p:nvPr/>
            </p:nvSpPr>
            <p:spPr bwMode="auto">
              <a:xfrm>
                <a:off x="3553" y="3368"/>
                <a:ext cx="75" cy="71"/>
              </a:xfrm>
              <a:prstGeom prst="ellipse">
                <a:avLst/>
              </a:prstGeom>
              <a:solidFill>
                <a:srgbClr val="BDBDBD"/>
              </a:solidFill>
              <a:ln w="9525">
                <a:noFill/>
                <a:round/>
                <a:headEnd/>
                <a:tailEnd/>
              </a:ln>
            </p:spPr>
            <p:txBody>
              <a:bodyPr/>
              <a:lstStyle/>
              <a:p>
                <a:endParaRPr lang="it-IT"/>
              </a:p>
            </p:txBody>
          </p:sp>
          <p:sp>
            <p:nvSpPr>
              <p:cNvPr id="482000" name="Oval 3792"/>
              <p:cNvSpPr>
                <a:spLocks noChangeArrowheads="1"/>
              </p:cNvSpPr>
              <p:nvPr/>
            </p:nvSpPr>
            <p:spPr bwMode="auto">
              <a:xfrm>
                <a:off x="3555" y="3370"/>
                <a:ext cx="71" cy="69"/>
              </a:xfrm>
              <a:prstGeom prst="ellipse">
                <a:avLst/>
              </a:prstGeom>
              <a:solidFill>
                <a:srgbClr val="BFBFBF"/>
              </a:solidFill>
              <a:ln w="9525">
                <a:noFill/>
                <a:round/>
                <a:headEnd/>
                <a:tailEnd/>
              </a:ln>
            </p:spPr>
            <p:txBody>
              <a:bodyPr/>
              <a:lstStyle/>
              <a:p>
                <a:endParaRPr lang="it-IT"/>
              </a:p>
            </p:txBody>
          </p:sp>
          <p:sp>
            <p:nvSpPr>
              <p:cNvPr id="482001" name="Oval 3793"/>
              <p:cNvSpPr>
                <a:spLocks noChangeArrowheads="1"/>
              </p:cNvSpPr>
              <p:nvPr/>
            </p:nvSpPr>
            <p:spPr bwMode="auto">
              <a:xfrm>
                <a:off x="3555" y="3370"/>
                <a:ext cx="71" cy="67"/>
              </a:xfrm>
              <a:prstGeom prst="ellipse">
                <a:avLst/>
              </a:prstGeom>
              <a:solidFill>
                <a:srgbClr val="C0C0C0"/>
              </a:solidFill>
              <a:ln w="9525">
                <a:noFill/>
                <a:round/>
                <a:headEnd/>
                <a:tailEnd/>
              </a:ln>
            </p:spPr>
            <p:txBody>
              <a:bodyPr/>
              <a:lstStyle/>
              <a:p>
                <a:endParaRPr lang="it-IT"/>
              </a:p>
            </p:txBody>
          </p:sp>
          <p:sp>
            <p:nvSpPr>
              <p:cNvPr id="482002" name="Oval 3794"/>
              <p:cNvSpPr>
                <a:spLocks noChangeArrowheads="1"/>
              </p:cNvSpPr>
              <p:nvPr/>
            </p:nvSpPr>
            <p:spPr bwMode="auto">
              <a:xfrm>
                <a:off x="3555" y="3370"/>
                <a:ext cx="71" cy="67"/>
              </a:xfrm>
              <a:prstGeom prst="ellipse">
                <a:avLst/>
              </a:prstGeom>
              <a:solidFill>
                <a:srgbClr val="C1C1C1"/>
              </a:solidFill>
              <a:ln w="9525">
                <a:noFill/>
                <a:round/>
                <a:headEnd/>
                <a:tailEnd/>
              </a:ln>
            </p:spPr>
            <p:txBody>
              <a:bodyPr/>
              <a:lstStyle/>
              <a:p>
                <a:endParaRPr lang="it-IT"/>
              </a:p>
            </p:txBody>
          </p:sp>
          <p:sp>
            <p:nvSpPr>
              <p:cNvPr id="482003" name="Oval 3795"/>
              <p:cNvSpPr>
                <a:spLocks noChangeArrowheads="1"/>
              </p:cNvSpPr>
              <p:nvPr/>
            </p:nvSpPr>
            <p:spPr bwMode="auto">
              <a:xfrm>
                <a:off x="3557" y="3372"/>
                <a:ext cx="67" cy="63"/>
              </a:xfrm>
              <a:prstGeom prst="ellipse">
                <a:avLst/>
              </a:prstGeom>
              <a:solidFill>
                <a:srgbClr val="C3C3C3"/>
              </a:solidFill>
              <a:ln w="9525">
                <a:noFill/>
                <a:round/>
                <a:headEnd/>
                <a:tailEnd/>
              </a:ln>
            </p:spPr>
            <p:txBody>
              <a:bodyPr/>
              <a:lstStyle/>
              <a:p>
                <a:endParaRPr lang="it-IT"/>
              </a:p>
            </p:txBody>
          </p:sp>
          <p:sp>
            <p:nvSpPr>
              <p:cNvPr id="482004" name="Oval 3796"/>
              <p:cNvSpPr>
                <a:spLocks noChangeArrowheads="1"/>
              </p:cNvSpPr>
              <p:nvPr/>
            </p:nvSpPr>
            <p:spPr bwMode="auto">
              <a:xfrm>
                <a:off x="3557" y="3372"/>
                <a:ext cx="67" cy="63"/>
              </a:xfrm>
              <a:prstGeom prst="ellipse">
                <a:avLst/>
              </a:prstGeom>
              <a:solidFill>
                <a:srgbClr val="C4C4C4"/>
              </a:solidFill>
              <a:ln w="9525">
                <a:noFill/>
                <a:round/>
                <a:headEnd/>
                <a:tailEnd/>
              </a:ln>
            </p:spPr>
            <p:txBody>
              <a:bodyPr/>
              <a:lstStyle/>
              <a:p>
                <a:endParaRPr lang="it-IT"/>
              </a:p>
            </p:txBody>
          </p:sp>
          <p:sp>
            <p:nvSpPr>
              <p:cNvPr id="482005" name="Oval 3797"/>
              <p:cNvSpPr>
                <a:spLocks noChangeArrowheads="1"/>
              </p:cNvSpPr>
              <p:nvPr/>
            </p:nvSpPr>
            <p:spPr bwMode="auto">
              <a:xfrm>
                <a:off x="3557" y="3372"/>
                <a:ext cx="65" cy="63"/>
              </a:xfrm>
              <a:prstGeom prst="ellipse">
                <a:avLst/>
              </a:prstGeom>
              <a:solidFill>
                <a:srgbClr val="C5C5C5"/>
              </a:solidFill>
              <a:ln w="9525">
                <a:noFill/>
                <a:round/>
                <a:headEnd/>
                <a:tailEnd/>
              </a:ln>
            </p:spPr>
            <p:txBody>
              <a:bodyPr/>
              <a:lstStyle/>
              <a:p>
                <a:endParaRPr lang="it-IT"/>
              </a:p>
            </p:txBody>
          </p:sp>
          <p:sp>
            <p:nvSpPr>
              <p:cNvPr id="482006" name="Oval 3798"/>
              <p:cNvSpPr>
                <a:spLocks noChangeArrowheads="1"/>
              </p:cNvSpPr>
              <p:nvPr/>
            </p:nvSpPr>
            <p:spPr bwMode="auto">
              <a:xfrm>
                <a:off x="3559" y="3374"/>
                <a:ext cx="63" cy="59"/>
              </a:xfrm>
              <a:prstGeom prst="ellipse">
                <a:avLst/>
              </a:prstGeom>
              <a:solidFill>
                <a:srgbClr val="C6C6C6"/>
              </a:solidFill>
              <a:ln w="9525">
                <a:noFill/>
                <a:round/>
                <a:headEnd/>
                <a:tailEnd/>
              </a:ln>
            </p:spPr>
            <p:txBody>
              <a:bodyPr/>
              <a:lstStyle/>
              <a:p>
                <a:endParaRPr lang="it-IT"/>
              </a:p>
            </p:txBody>
          </p:sp>
          <p:sp>
            <p:nvSpPr>
              <p:cNvPr id="482007" name="Oval 3799"/>
              <p:cNvSpPr>
                <a:spLocks noChangeArrowheads="1"/>
              </p:cNvSpPr>
              <p:nvPr/>
            </p:nvSpPr>
            <p:spPr bwMode="auto">
              <a:xfrm>
                <a:off x="3559" y="3374"/>
                <a:ext cx="63" cy="59"/>
              </a:xfrm>
              <a:prstGeom prst="ellipse">
                <a:avLst/>
              </a:prstGeom>
              <a:solidFill>
                <a:srgbClr val="C7C7C7"/>
              </a:solidFill>
              <a:ln w="9525">
                <a:noFill/>
                <a:round/>
                <a:headEnd/>
                <a:tailEnd/>
              </a:ln>
            </p:spPr>
            <p:txBody>
              <a:bodyPr/>
              <a:lstStyle/>
              <a:p>
                <a:endParaRPr lang="it-IT"/>
              </a:p>
            </p:txBody>
          </p:sp>
          <p:sp>
            <p:nvSpPr>
              <p:cNvPr id="482008" name="Oval 3800"/>
              <p:cNvSpPr>
                <a:spLocks noChangeArrowheads="1"/>
              </p:cNvSpPr>
              <p:nvPr/>
            </p:nvSpPr>
            <p:spPr bwMode="auto">
              <a:xfrm>
                <a:off x="3561" y="3376"/>
                <a:ext cx="59" cy="55"/>
              </a:xfrm>
              <a:prstGeom prst="ellipse">
                <a:avLst/>
              </a:prstGeom>
              <a:solidFill>
                <a:srgbClr val="C8C8C8"/>
              </a:solidFill>
              <a:ln w="9525">
                <a:noFill/>
                <a:round/>
                <a:headEnd/>
                <a:tailEnd/>
              </a:ln>
            </p:spPr>
            <p:txBody>
              <a:bodyPr/>
              <a:lstStyle/>
              <a:p>
                <a:endParaRPr lang="it-IT"/>
              </a:p>
            </p:txBody>
          </p:sp>
          <p:sp>
            <p:nvSpPr>
              <p:cNvPr id="482009" name="Oval 3801"/>
              <p:cNvSpPr>
                <a:spLocks noChangeArrowheads="1"/>
              </p:cNvSpPr>
              <p:nvPr/>
            </p:nvSpPr>
            <p:spPr bwMode="auto">
              <a:xfrm>
                <a:off x="3561" y="3376"/>
                <a:ext cx="59" cy="55"/>
              </a:xfrm>
              <a:prstGeom prst="ellipse">
                <a:avLst/>
              </a:prstGeom>
              <a:solidFill>
                <a:srgbClr val="CACACA"/>
              </a:solidFill>
              <a:ln w="9525">
                <a:noFill/>
                <a:round/>
                <a:headEnd/>
                <a:tailEnd/>
              </a:ln>
            </p:spPr>
            <p:txBody>
              <a:bodyPr/>
              <a:lstStyle/>
              <a:p>
                <a:endParaRPr lang="it-IT"/>
              </a:p>
            </p:txBody>
          </p:sp>
          <p:sp>
            <p:nvSpPr>
              <p:cNvPr id="482010" name="Oval 3802"/>
              <p:cNvSpPr>
                <a:spLocks noChangeArrowheads="1"/>
              </p:cNvSpPr>
              <p:nvPr/>
            </p:nvSpPr>
            <p:spPr bwMode="auto">
              <a:xfrm>
                <a:off x="3561" y="3376"/>
                <a:ext cx="59" cy="55"/>
              </a:xfrm>
              <a:prstGeom prst="ellipse">
                <a:avLst/>
              </a:prstGeom>
              <a:solidFill>
                <a:srgbClr val="CBCBCB"/>
              </a:solidFill>
              <a:ln w="9525">
                <a:noFill/>
                <a:round/>
                <a:headEnd/>
                <a:tailEnd/>
              </a:ln>
            </p:spPr>
            <p:txBody>
              <a:bodyPr/>
              <a:lstStyle/>
              <a:p>
                <a:endParaRPr lang="it-IT"/>
              </a:p>
            </p:txBody>
          </p:sp>
          <p:sp>
            <p:nvSpPr>
              <p:cNvPr id="482011" name="Oval 3803"/>
              <p:cNvSpPr>
                <a:spLocks noChangeArrowheads="1"/>
              </p:cNvSpPr>
              <p:nvPr/>
            </p:nvSpPr>
            <p:spPr bwMode="auto">
              <a:xfrm>
                <a:off x="3563" y="3378"/>
                <a:ext cx="55" cy="51"/>
              </a:xfrm>
              <a:prstGeom prst="ellipse">
                <a:avLst/>
              </a:prstGeom>
              <a:solidFill>
                <a:srgbClr val="CCCCCC"/>
              </a:solidFill>
              <a:ln w="9525">
                <a:noFill/>
                <a:round/>
                <a:headEnd/>
                <a:tailEnd/>
              </a:ln>
            </p:spPr>
            <p:txBody>
              <a:bodyPr/>
              <a:lstStyle/>
              <a:p>
                <a:endParaRPr lang="it-IT"/>
              </a:p>
            </p:txBody>
          </p:sp>
          <p:sp>
            <p:nvSpPr>
              <p:cNvPr id="482012" name="Oval 3804"/>
              <p:cNvSpPr>
                <a:spLocks noChangeArrowheads="1"/>
              </p:cNvSpPr>
              <p:nvPr/>
            </p:nvSpPr>
            <p:spPr bwMode="auto">
              <a:xfrm>
                <a:off x="3563" y="3378"/>
                <a:ext cx="55" cy="51"/>
              </a:xfrm>
              <a:prstGeom prst="ellipse">
                <a:avLst/>
              </a:prstGeom>
              <a:solidFill>
                <a:srgbClr val="CDCDCD"/>
              </a:solidFill>
              <a:ln w="9525">
                <a:noFill/>
                <a:round/>
                <a:headEnd/>
                <a:tailEnd/>
              </a:ln>
            </p:spPr>
            <p:txBody>
              <a:bodyPr/>
              <a:lstStyle/>
              <a:p>
                <a:endParaRPr lang="it-IT"/>
              </a:p>
            </p:txBody>
          </p:sp>
          <p:sp>
            <p:nvSpPr>
              <p:cNvPr id="482013" name="Oval 3805"/>
              <p:cNvSpPr>
                <a:spLocks noChangeArrowheads="1"/>
              </p:cNvSpPr>
              <p:nvPr/>
            </p:nvSpPr>
            <p:spPr bwMode="auto">
              <a:xfrm>
                <a:off x="3565" y="3378"/>
                <a:ext cx="51" cy="51"/>
              </a:xfrm>
              <a:prstGeom prst="ellipse">
                <a:avLst/>
              </a:prstGeom>
              <a:solidFill>
                <a:srgbClr val="CDCDCD"/>
              </a:solidFill>
              <a:ln w="9525">
                <a:noFill/>
                <a:round/>
                <a:headEnd/>
                <a:tailEnd/>
              </a:ln>
            </p:spPr>
            <p:txBody>
              <a:bodyPr/>
              <a:lstStyle/>
              <a:p>
                <a:endParaRPr lang="it-IT"/>
              </a:p>
            </p:txBody>
          </p:sp>
          <p:sp>
            <p:nvSpPr>
              <p:cNvPr id="482014" name="Oval 3806"/>
              <p:cNvSpPr>
                <a:spLocks noChangeArrowheads="1"/>
              </p:cNvSpPr>
              <p:nvPr/>
            </p:nvSpPr>
            <p:spPr bwMode="auto">
              <a:xfrm>
                <a:off x="3565" y="3380"/>
                <a:ext cx="51" cy="47"/>
              </a:xfrm>
              <a:prstGeom prst="ellipse">
                <a:avLst/>
              </a:prstGeom>
              <a:solidFill>
                <a:srgbClr val="CECECE"/>
              </a:solidFill>
              <a:ln w="9525">
                <a:noFill/>
                <a:round/>
                <a:headEnd/>
                <a:tailEnd/>
              </a:ln>
            </p:spPr>
            <p:txBody>
              <a:bodyPr/>
              <a:lstStyle/>
              <a:p>
                <a:endParaRPr lang="it-IT"/>
              </a:p>
            </p:txBody>
          </p:sp>
          <p:sp>
            <p:nvSpPr>
              <p:cNvPr id="482015" name="Oval 3807"/>
              <p:cNvSpPr>
                <a:spLocks noChangeArrowheads="1"/>
              </p:cNvSpPr>
              <p:nvPr/>
            </p:nvSpPr>
            <p:spPr bwMode="auto">
              <a:xfrm>
                <a:off x="3565" y="3380"/>
                <a:ext cx="49" cy="47"/>
              </a:xfrm>
              <a:prstGeom prst="ellipse">
                <a:avLst/>
              </a:prstGeom>
              <a:solidFill>
                <a:srgbClr val="CFCFCF"/>
              </a:solidFill>
              <a:ln w="9525">
                <a:noFill/>
                <a:round/>
                <a:headEnd/>
                <a:tailEnd/>
              </a:ln>
            </p:spPr>
            <p:txBody>
              <a:bodyPr/>
              <a:lstStyle/>
              <a:p>
                <a:endParaRPr lang="it-IT"/>
              </a:p>
            </p:txBody>
          </p:sp>
          <p:sp>
            <p:nvSpPr>
              <p:cNvPr id="482016" name="Oval 3808"/>
              <p:cNvSpPr>
                <a:spLocks noChangeArrowheads="1"/>
              </p:cNvSpPr>
              <p:nvPr/>
            </p:nvSpPr>
            <p:spPr bwMode="auto">
              <a:xfrm>
                <a:off x="3567" y="3380"/>
                <a:ext cx="47" cy="47"/>
              </a:xfrm>
              <a:prstGeom prst="ellipse">
                <a:avLst/>
              </a:prstGeom>
              <a:solidFill>
                <a:srgbClr val="D0D0D0"/>
              </a:solidFill>
              <a:ln w="9525">
                <a:noFill/>
                <a:round/>
                <a:headEnd/>
                <a:tailEnd/>
              </a:ln>
            </p:spPr>
            <p:txBody>
              <a:bodyPr/>
              <a:lstStyle/>
              <a:p>
                <a:endParaRPr lang="it-IT"/>
              </a:p>
            </p:txBody>
          </p:sp>
          <p:sp>
            <p:nvSpPr>
              <p:cNvPr id="482017" name="Oval 3809"/>
              <p:cNvSpPr>
                <a:spLocks noChangeArrowheads="1"/>
              </p:cNvSpPr>
              <p:nvPr/>
            </p:nvSpPr>
            <p:spPr bwMode="auto">
              <a:xfrm>
                <a:off x="3567" y="3382"/>
                <a:ext cx="47" cy="43"/>
              </a:xfrm>
              <a:prstGeom prst="ellipse">
                <a:avLst/>
              </a:prstGeom>
              <a:solidFill>
                <a:srgbClr val="D1D1D1"/>
              </a:solidFill>
              <a:ln w="9525">
                <a:noFill/>
                <a:round/>
                <a:headEnd/>
                <a:tailEnd/>
              </a:ln>
            </p:spPr>
            <p:txBody>
              <a:bodyPr/>
              <a:lstStyle/>
              <a:p>
                <a:endParaRPr lang="it-IT"/>
              </a:p>
            </p:txBody>
          </p:sp>
          <p:sp>
            <p:nvSpPr>
              <p:cNvPr id="482018" name="Oval 3810"/>
              <p:cNvSpPr>
                <a:spLocks noChangeArrowheads="1"/>
              </p:cNvSpPr>
              <p:nvPr/>
            </p:nvSpPr>
            <p:spPr bwMode="auto">
              <a:xfrm>
                <a:off x="3569" y="3382"/>
                <a:ext cx="43" cy="43"/>
              </a:xfrm>
              <a:prstGeom prst="ellipse">
                <a:avLst/>
              </a:prstGeom>
              <a:solidFill>
                <a:srgbClr val="D2D2D2"/>
              </a:solidFill>
              <a:ln w="9525">
                <a:noFill/>
                <a:round/>
                <a:headEnd/>
                <a:tailEnd/>
              </a:ln>
            </p:spPr>
            <p:txBody>
              <a:bodyPr/>
              <a:lstStyle/>
              <a:p>
                <a:endParaRPr lang="it-IT"/>
              </a:p>
            </p:txBody>
          </p:sp>
          <p:sp>
            <p:nvSpPr>
              <p:cNvPr id="482019" name="Oval 3811"/>
              <p:cNvSpPr>
                <a:spLocks noChangeArrowheads="1"/>
              </p:cNvSpPr>
              <p:nvPr/>
            </p:nvSpPr>
            <p:spPr bwMode="auto">
              <a:xfrm>
                <a:off x="3569" y="3384"/>
                <a:ext cx="43" cy="39"/>
              </a:xfrm>
              <a:prstGeom prst="ellipse">
                <a:avLst/>
              </a:prstGeom>
              <a:solidFill>
                <a:srgbClr val="D2D2D2"/>
              </a:solidFill>
              <a:ln w="9525">
                <a:noFill/>
                <a:round/>
                <a:headEnd/>
                <a:tailEnd/>
              </a:ln>
            </p:spPr>
            <p:txBody>
              <a:bodyPr/>
              <a:lstStyle/>
              <a:p>
                <a:endParaRPr lang="it-IT"/>
              </a:p>
            </p:txBody>
          </p:sp>
          <p:sp>
            <p:nvSpPr>
              <p:cNvPr id="482020" name="Oval 3812"/>
              <p:cNvSpPr>
                <a:spLocks noChangeArrowheads="1"/>
              </p:cNvSpPr>
              <p:nvPr/>
            </p:nvSpPr>
            <p:spPr bwMode="auto">
              <a:xfrm>
                <a:off x="3569" y="3384"/>
                <a:ext cx="41" cy="39"/>
              </a:xfrm>
              <a:prstGeom prst="ellipse">
                <a:avLst/>
              </a:prstGeom>
              <a:solidFill>
                <a:srgbClr val="D3D3D3"/>
              </a:solidFill>
              <a:ln w="9525">
                <a:noFill/>
                <a:round/>
                <a:headEnd/>
                <a:tailEnd/>
              </a:ln>
            </p:spPr>
            <p:txBody>
              <a:bodyPr/>
              <a:lstStyle/>
              <a:p>
                <a:endParaRPr lang="it-IT"/>
              </a:p>
            </p:txBody>
          </p:sp>
          <p:sp>
            <p:nvSpPr>
              <p:cNvPr id="482021" name="Oval 3813"/>
              <p:cNvSpPr>
                <a:spLocks noChangeArrowheads="1"/>
              </p:cNvSpPr>
              <p:nvPr/>
            </p:nvSpPr>
            <p:spPr bwMode="auto">
              <a:xfrm>
                <a:off x="3571" y="3384"/>
                <a:ext cx="39" cy="39"/>
              </a:xfrm>
              <a:prstGeom prst="ellipse">
                <a:avLst/>
              </a:prstGeom>
              <a:solidFill>
                <a:srgbClr val="D4D4D4"/>
              </a:solidFill>
              <a:ln w="9525">
                <a:noFill/>
                <a:round/>
                <a:headEnd/>
                <a:tailEnd/>
              </a:ln>
            </p:spPr>
            <p:txBody>
              <a:bodyPr/>
              <a:lstStyle/>
              <a:p>
                <a:endParaRPr lang="it-IT"/>
              </a:p>
            </p:txBody>
          </p:sp>
          <p:sp>
            <p:nvSpPr>
              <p:cNvPr id="482022" name="Oval 3814"/>
              <p:cNvSpPr>
                <a:spLocks noChangeArrowheads="1"/>
              </p:cNvSpPr>
              <p:nvPr/>
            </p:nvSpPr>
            <p:spPr bwMode="auto">
              <a:xfrm>
                <a:off x="3571" y="3386"/>
                <a:ext cx="39" cy="35"/>
              </a:xfrm>
              <a:prstGeom prst="ellipse">
                <a:avLst/>
              </a:prstGeom>
              <a:solidFill>
                <a:srgbClr val="D4D4D4"/>
              </a:solidFill>
              <a:ln w="9525">
                <a:noFill/>
                <a:round/>
                <a:headEnd/>
                <a:tailEnd/>
              </a:ln>
            </p:spPr>
            <p:txBody>
              <a:bodyPr/>
              <a:lstStyle/>
              <a:p>
                <a:endParaRPr lang="it-IT"/>
              </a:p>
            </p:txBody>
          </p:sp>
          <p:sp>
            <p:nvSpPr>
              <p:cNvPr id="482023" name="Oval 3815"/>
              <p:cNvSpPr>
                <a:spLocks noChangeArrowheads="1"/>
              </p:cNvSpPr>
              <p:nvPr/>
            </p:nvSpPr>
            <p:spPr bwMode="auto">
              <a:xfrm>
                <a:off x="3571" y="3386"/>
                <a:ext cx="37" cy="35"/>
              </a:xfrm>
              <a:prstGeom prst="ellipse">
                <a:avLst/>
              </a:prstGeom>
              <a:solidFill>
                <a:srgbClr val="D5D5D5"/>
              </a:solidFill>
              <a:ln w="9525">
                <a:noFill/>
                <a:round/>
                <a:headEnd/>
                <a:tailEnd/>
              </a:ln>
            </p:spPr>
            <p:txBody>
              <a:bodyPr/>
              <a:lstStyle/>
              <a:p>
                <a:endParaRPr lang="it-IT"/>
              </a:p>
            </p:txBody>
          </p:sp>
          <p:sp>
            <p:nvSpPr>
              <p:cNvPr id="482024" name="Oval 3816"/>
              <p:cNvSpPr>
                <a:spLocks noChangeArrowheads="1"/>
              </p:cNvSpPr>
              <p:nvPr/>
            </p:nvSpPr>
            <p:spPr bwMode="auto">
              <a:xfrm>
                <a:off x="3573" y="3386"/>
                <a:ext cx="35" cy="35"/>
              </a:xfrm>
              <a:prstGeom prst="ellipse">
                <a:avLst/>
              </a:prstGeom>
              <a:solidFill>
                <a:srgbClr val="D5D5D5"/>
              </a:solidFill>
              <a:ln w="9525">
                <a:noFill/>
                <a:round/>
                <a:headEnd/>
                <a:tailEnd/>
              </a:ln>
            </p:spPr>
            <p:txBody>
              <a:bodyPr/>
              <a:lstStyle/>
              <a:p>
                <a:endParaRPr lang="it-IT"/>
              </a:p>
            </p:txBody>
          </p:sp>
          <p:sp>
            <p:nvSpPr>
              <p:cNvPr id="482025" name="Oval 3817"/>
              <p:cNvSpPr>
                <a:spLocks noChangeArrowheads="1"/>
              </p:cNvSpPr>
              <p:nvPr/>
            </p:nvSpPr>
            <p:spPr bwMode="auto">
              <a:xfrm>
                <a:off x="3573" y="3388"/>
                <a:ext cx="35" cy="31"/>
              </a:xfrm>
              <a:prstGeom prst="ellipse">
                <a:avLst/>
              </a:prstGeom>
              <a:solidFill>
                <a:srgbClr val="D6D6D6"/>
              </a:solidFill>
              <a:ln w="9525">
                <a:noFill/>
                <a:round/>
                <a:headEnd/>
                <a:tailEnd/>
              </a:ln>
            </p:spPr>
            <p:txBody>
              <a:bodyPr/>
              <a:lstStyle/>
              <a:p>
                <a:endParaRPr lang="it-IT"/>
              </a:p>
            </p:txBody>
          </p:sp>
          <p:sp>
            <p:nvSpPr>
              <p:cNvPr id="482026" name="Oval 3818"/>
              <p:cNvSpPr>
                <a:spLocks noChangeArrowheads="1"/>
              </p:cNvSpPr>
              <p:nvPr/>
            </p:nvSpPr>
            <p:spPr bwMode="auto">
              <a:xfrm>
                <a:off x="3575" y="3388"/>
                <a:ext cx="31" cy="31"/>
              </a:xfrm>
              <a:prstGeom prst="ellipse">
                <a:avLst/>
              </a:prstGeom>
              <a:solidFill>
                <a:srgbClr val="D7D7D7"/>
              </a:solidFill>
              <a:ln w="9525">
                <a:noFill/>
                <a:round/>
                <a:headEnd/>
                <a:tailEnd/>
              </a:ln>
            </p:spPr>
            <p:txBody>
              <a:bodyPr/>
              <a:lstStyle/>
              <a:p>
                <a:endParaRPr lang="it-IT"/>
              </a:p>
            </p:txBody>
          </p:sp>
          <p:sp>
            <p:nvSpPr>
              <p:cNvPr id="482027" name="Oval 3819"/>
              <p:cNvSpPr>
                <a:spLocks noChangeArrowheads="1"/>
              </p:cNvSpPr>
              <p:nvPr/>
            </p:nvSpPr>
            <p:spPr bwMode="auto">
              <a:xfrm>
                <a:off x="3575" y="3390"/>
                <a:ext cx="31" cy="27"/>
              </a:xfrm>
              <a:prstGeom prst="ellipse">
                <a:avLst/>
              </a:prstGeom>
              <a:solidFill>
                <a:srgbClr val="D7D7D7"/>
              </a:solidFill>
              <a:ln w="9525">
                <a:noFill/>
                <a:round/>
                <a:headEnd/>
                <a:tailEnd/>
              </a:ln>
            </p:spPr>
            <p:txBody>
              <a:bodyPr/>
              <a:lstStyle/>
              <a:p>
                <a:endParaRPr lang="it-IT"/>
              </a:p>
            </p:txBody>
          </p:sp>
          <p:sp>
            <p:nvSpPr>
              <p:cNvPr id="482028" name="Oval 3820"/>
              <p:cNvSpPr>
                <a:spLocks noChangeArrowheads="1"/>
              </p:cNvSpPr>
              <p:nvPr/>
            </p:nvSpPr>
            <p:spPr bwMode="auto">
              <a:xfrm>
                <a:off x="3578" y="3390"/>
                <a:ext cx="26" cy="27"/>
              </a:xfrm>
              <a:prstGeom prst="ellipse">
                <a:avLst/>
              </a:prstGeom>
              <a:solidFill>
                <a:srgbClr val="D8D8D8"/>
              </a:solidFill>
              <a:ln w="9525">
                <a:noFill/>
                <a:round/>
                <a:headEnd/>
                <a:tailEnd/>
              </a:ln>
            </p:spPr>
            <p:txBody>
              <a:bodyPr/>
              <a:lstStyle/>
              <a:p>
                <a:endParaRPr lang="it-IT"/>
              </a:p>
            </p:txBody>
          </p:sp>
          <p:sp>
            <p:nvSpPr>
              <p:cNvPr id="482029" name="Oval 3821"/>
              <p:cNvSpPr>
                <a:spLocks noChangeArrowheads="1"/>
              </p:cNvSpPr>
              <p:nvPr/>
            </p:nvSpPr>
            <p:spPr bwMode="auto">
              <a:xfrm>
                <a:off x="3578" y="3390"/>
                <a:ext cx="26" cy="27"/>
              </a:xfrm>
              <a:prstGeom prst="ellipse">
                <a:avLst/>
              </a:prstGeom>
              <a:solidFill>
                <a:srgbClr val="D8D8D8"/>
              </a:solidFill>
              <a:ln w="9525">
                <a:noFill/>
                <a:round/>
                <a:headEnd/>
                <a:tailEnd/>
              </a:ln>
            </p:spPr>
            <p:txBody>
              <a:bodyPr/>
              <a:lstStyle/>
              <a:p>
                <a:endParaRPr lang="it-IT"/>
              </a:p>
            </p:txBody>
          </p:sp>
          <p:sp>
            <p:nvSpPr>
              <p:cNvPr id="482030" name="Oval 3822"/>
              <p:cNvSpPr>
                <a:spLocks noChangeArrowheads="1"/>
              </p:cNvSpPr>
              <p:nvPr/>
            </p:nvSpPr>
            <p:spPr bwMode="auto">
              <a:xfrm>
                <a:off x="3578" y="3393"/>
                <a:ext cx="24" cy="22"/>
              </a:xfrm>
              <a:prstGeom prst="ellipse">
                <a:avLst/>
              </a:prstGeom>
              <a:solidFill>
                <a:srgbClr val="D8D8D8"/>
              </a:solidFill>
              <a:ln w="9525">
                <a:noFill/>
                <a:round/>
                <a:headEnd/>
                <a:tailEnd/>
              </a:ln>
            </p:spPr>
            <p:txBody>
              <a:bodyPr/>
              <a:lstStyle/>
              <a:p>
                <a:endParaRPr lang="it-IT"/>
              </a:p>
            </p:txBody>
          </p:sp>
          <p:sp>
            <p:nvSpPr>
              <p:cNvPr id="482031" name="Oval 3823"/>
              <p:cNvSpPr>
                <a:spLocks noChangeArrowheads="1"/>
              </p:cNvSpPr>
              <p:nvPr/>
            </p:nvSpPr>
            <p:spPr bwMode="auto">
              <a:xfrm>
                <a:off x="3580" y="3393"/>
                <a:ext cx="22" cy="22"/>
              </a:xfrm>
              <a:prstGeom prst="ellipse">
                <a:avLst/>
              </a:prstGeom>
              <a:solidFill>
                <a:srgbClr val="D9D9D9"/>
              </a:solidFill>
              <a:ln w="9525">
                <a:noFill/>
                <a:round/>
                <a:headEnd/>
                <a:tailEnd/>
              </a:ln>
            </p:spPr>
            <p:txBody>
              <a:bodyPr/>
              <a:lstStyle/>
              <a:p>
                <a:endParaRPr lang="it-IT"/>
              </a:p>
            </p:txBody>
          </p:sp>
          <p:sp>
            <p:nvSpPr>
              <p:cNvPr id="482032" name="Oval 3824"/>
              <p:cNvSpPr>
                <a:spLocks noChangeArrowheads="1"/>
              </p:cNvSpPr>
              <p:nvPr/>
            </p:nvSpPr>
            <p:spPr bwMode="auto">
              <a:xfrm>
                <a:off x="3580" y="3395"/>
                <a:ext cx="22" cy="18"/>
              </a:xfrm>
              <a:prstGeom prst="ellipse">
                <a:avLst/>
              </a:prstGeom>
              <a:solidFill>
                <a:srgbClr val="D9D9D9"/>
              </a:solidFill>
              <a:ln w="9525">
                <a:noFill/>
                <a:round/>
                <a:headEnd/>
                <a:tailEnd/>
              </a:ln>
            </p:spPr>
            <p:txBody>
              <a:bodyPr/>
              <a:lstStyle/>
              <a:p>
                <a:endParaRPr lang="it-IT"/>
              </a:p>
            </p:txBody>
          </p:sp>
          <p:sp>
            <p:nvSpPr>
              <p:cNvPr id="482033" name="Oval 3825"/>
              <p:cNvSpPr>
                <a:spLocks noChangeArrowheads="1"/>
              </p:cNvSpPr>
              <p:nvPr/>
            </p:nvSpPr>
            <p:spPr bwMode="auto">
              <a:xfrm>
                <a:off x="3580" y="3395"/>
                <a:ext cx="20" cy="18"/>
              </a:xfrm>
              <a:prstGeom prst="ellipse">
                <a:avLst/>
              </a:prstGeom>
              <a:solidFill>
                <a:srgbClr val="DADADA"/>
              </a:solidFill>
              <a:ln w="9525">
                <a:noFill/>
                <a:round/>
                <a:headEnd/>
                <a:tailEnd/>
              </a:ln>
            </p:spPr>
            <p:txBody>
              <a:bodyPr/>
              <a:lstStyle/>
              <a:p>
                <a:endParaRPr lang="it-IT"/>
              </a:p>
            </p:txBody>
          </p:sp>
          <p:sp>
            <p:nvSpPr>
              <p:cNvPr id="482034" name="Oval 3826"/>
              <p:cNvSpPr>
                <a:spLocks noChangeArrowheads="1"/>
              </p:cNvSpPr>
              <p:nvPr/>
            </p:nvSpPr>
            <p:spPr bwMode="auto">
              <a:xfrm>
                <a:off x="3582" y="3395"/>
                <a:ext cx="18" cy="18"/>
              </a:xfrm>
              <a:prstGeom prst="ellipse">
                <a:avLst/>
              </a:prstGeom>
              <a:solidFill>
                <a:srgbClr val="DADADA"/>
              </a:solidFill>
              <a:ln w="9525">
                <a:noFill/>
                <a:round/>
                <a:headEnd/>
                <a:tailEnd/>
              </a:ln>
            </p:spPr>
            <p:txBody>
              <a:bodyPr/>
              <a:lstStyle/>
              <a:p>
                <a:endParaRPr lang="it-IT"/>
              </a:p>
            </p:txBody>
          </p:sp>
          <p:sp>
            <p:nvSpPr>
              <p:cNvPr id="482035" name="Oval 3827"/>
              <p:cNvSpPr>
                <a:spLocks noChangeArrowheads="1"/>
              </p:cNvSpPr>
              <p:nvPr/>
            </p:nvSpPr>
            <p:spPr bwMode="auto">
              <a:xfrm>
                <a:off x="3582" y="3397"/>
                <a:ext cx="18" cy="14"/>
              </a:xfrm>
              <a:prstGeom prst="ellipse">
                <a:avLst/>
              </a:prstGeom>
              <a:solidFill>
                <a:srgbClr val="DADADA"/>
              </a:solidFill>
              <a:ln w="9525">
                <a:noFill/>
                <a:round/>
                <a:headEnd/>
                <a:tailEnd/>
              </a:ln>
            </p:spPr>
            <p:txBody>
              <a:bodyPr/>
              <a:lstStyle/>
              <a:p>
                <a:endParaRPr lang="it-IT"/>
              </a:p>
            </p:txBody>
          </p:sp>
          <p:sp>
            <p:nvSpPr>
              <p:cNvPr id="482036" name="Oval 3828"/>
              <p:cNvSpPr>
                <a:spLocks noChangeArrowheads="1"/>
              </p:cNvSpPr>
              <p:nvPr/>
            </p:nvSpPr>
            <p:spPr bwMode="auto">
              <a:xfrm>
                <a:off x="3584" y="3397"/>
                <a:ext cx="14" cy="14"/>
              </a:xfrm>
              <a:prstGeom prst="ellipse">
                <a:avLst/>
              </a:prstGeom>
              <a:solidFill>
                <a:srgbClr val="DBDBDB"/>
              </a:solidFill>
              <a:ln w="9525">
                <a:noFill/>
                <a:round/>
                <a:headEnd/>
                <a:tailEnd/>
              </a:ln>
            </p:spPr>
            <p:txBody>
              <a:bodyPr/>
              <a:lstStyle/>
              <a:p>
                <a:endParaRPr lang="it-IT"/>
              </a:p>
            </p:txBody>
          </p:sp>
          <p:sp>
            <p:nvSpPr>
              <p:cNvPr id="482037" name="Oval 3829"/>
              <p:cNvSpPr>
                <a:spLocks noChangeArrowheads="1"/>
              </p:cNvSpPr>
              <p:nvPr/>
            </p:nvSpPr>
            <p:spPr bwMode="auto">
              <a:xfrm>
                <a:off x="3584" y="3397"/>
                <a:ext cx="14" cy="14"/>
              </a:xfrm>
              <a:prstGeom prst="ellipse">
                <a:avLst/>
              </a:prstGeom>
              <a:solidFill>
                <a:srgbClr val="DBDBDB"/>
              </a:solidFill>
              <a:ln w="9525">
                <a:noFill/>
                <a:round/>
                <a:headEnd/>
                <a:tailEnd/>
              </a:ln>
            </p:spPr>
            <p:txBody>
              <a:bodyPr/>
              <a:lstStyle/>
              <a:p>
                <a:endParaRPr lang="it-IT"/>
              </a:p>
            </p:txBody>
          </p:sp>
          <p:sp>
            <p:nvSpPr>
              <p:cNvPr id="482038" name="Oval 3830"/>
              <p:cNvSpPr>
                <a:spLocks noChangeArrowheads="1"/>
              </p:cNvSpPr>
              <p:nvPr/>
            </p:nvSpPr>
            <p:spPr bwMode="auto">
              <a:xfrm>
                <a:off x="3586" y="3399"/>
                <a:ext cx="10" cy="10"/>
              </a:xfrm>
              <a:prstGeom prst="ellipse">
                <a:avLst/>
              </a:prstGeom>
              <a:solidFill>
                <a:srgbClr val="DBDBDB"/>
              </a:solidFill>
              <a:ln w="9525">
                <a:noFill/>
                <a:round/>
                <a:headEnd/>
                <a:tailEnd/>
              </a:ln>
            </p:spPr>
            <p:txBody>
              <a:bodyPr/>
              <a:lstStyle/>
              <a:p>
                <a:endParaRPr lang="it-IT"/>
              </a:p>
            </p:txBody>
          </p:sp>
          <p:sp>
            <p:nvSpPr>
              <p:cNvPr id="482039" name="Oval 3831"/>
              <p:cNvSpPr>
                <a:spLocks noChangeArrowheads="1"/>
              </p:cNvSpPr>
              <p:nvPr/>
            </p:nvSpPr>
            <p:spPr bwMode="auto">
              <a:xfrm>
                <a:off x="3586" y="3399"/>
                <a:ext cx="10" cy="10"/>
              </a:xfrm>
              <a:prstGeom prst="ellipse">
                <a:avLst/>
              </a:prstGeom>
              <a:solidFill>
                <a:srgbClr val="DBDBDB"/>
              </a:solidFill>
              <a:ln w="9525">
                <a:noFill/>
                <a:round/>
                <a:headEnd/>
                <a:tailEnd/>
              </a:ln>
            </p:spPr>
            <p:txBody>
              <a:bodyPr/>
              <a:lstStyle/>
              <a:p>
                <a:endParaRPr lang="it-IT"/>
              </a:p>
            </p:txBody>
          </p:sp>
          <p:sp>
            <p:nvSpPr>
              <p:cNvPr id="482040" name="Oval 3832"/>
              <p:cNvSpPr>
                <a:spLocks noChangeArrowheads="1"/>
              </p:cNvSpPr>
              <p:nvPr/>
            </p:nvSpPr>
            <p:spPr bwMode="auto">
              <a:xfrm>
                <a:off x="3586" y="3399"/>
                <a:ext cx="8" cy="10"/>
              </a:xfrm>
              <a:prstGeom prst="ellipse">
                <a:avLst/>
              </a:prstGeom>
              <a:solidFill>
                <a:srgbClr val="DCDCDC"/>
              </a:solidFill>
              <a:ln w="9525">
                <a:noFill/>
                <a:round/>
                <a:headEnd/>
                <a:tailEnd/>
              </a:ln>
            </p:spPr>
            <p:txBody>
              <a:bodyPr/>
              <a:lstStyle/>
              <a:p>
                <a:endParaRPr lang="it-IT"/>
              </a:p>
            </p:txBody>
          </p:sp>
          <p:sp>
            <p:nvSpPr>
              <p:cNvPr id="482041" name="Oval 3833"/>
              <p:cNvSpPr>
                <a:spLocks noChangeArrowheads="1"/>
              </p:cNvSpPr>
              <p:nvPr/>
            </p:nvSpPr>
            <p:spPr bwMode="auto">
              <a:xfrm>
                <a:off x="3588" y="3401"/>
                <a:ext cx="6" cy="6"/>
              </a:xfrm>
              <a:prstGeom prst="ellipse">
                <a:avLst/>
              </a:prstGeom>
              <a:solidFill>
                <a:srgbClr val="DCDCDC"/>
              </a:solidFill>
              <a:ln w="9525">
                <a:noFill/>
                <a:round/>
                <a:headEnd/>
                <a:tailEnd/>
              </a:ln>
            </p:spPr>
            <p:txBody>
              <a:bodyPr/>
              <a:lstStyle/>
              <a:p>
                <a:endParaRPr lang="it-IT"/>
              </a:p>
            </p:txBody>
          </p:sp>
          <p:sp>
            <p:nvSpPr>
              <p:cNvPr id="482042" name="Oval 3834"/>
              <p:cNvSpPr>
                <a:spLocks noChangeArrowheads="1"/>
              </p:cNvSpPr>
              <p:nvPr/>
            </p:nvSpPr>
            <p:spPr bwMode="auto">
              <a:xfrm>
                <a:off x="3588" y="3401"/>
                <a:ext cx="6" cy="6"/>
              </a:xfrm>
              <a:prstGeom prst="ellipse">
                <a:avLst/>
              </a:prstGeom>
              <a:solidFill>
                <a:srgbClr val="DCDCDC"/>
              </a:solidFill>
              <a:ln w="9525">
                <a:noFill/>
                <a:round/>
                <a:headEnd/>
                <a:tailEnd/>
              </a:ln>
            </p:spPr>
            <p:txBody>
              <a:bodyPr/>
              <a:lstStyle/>
              <a:p>
                <a:endParaRPr lang="it-IT"/>
              </a:p>
            </p:txBody>
          </p:sp>
          <p:sp>
            <p:nvSpPr>
              <p:cNvPr id="482043" name="Oval 3835"/>
              <p:cNvSpPr>
                <a:spLocks noChangeArrowheads="1"/>
              </p:cNvSpPr>
              <p:nvPr/>
            </p:nvSpPr>
            <p:spPr bwMode="auto">
              <a:xfrm>
                <a:off x="3588" y="3401"/>
                <a:ext cx="4" cy="6"/>
              </a:xfrm>
              <a:prstGeom prst="ellipse">
                <a:avLst/>
              </a:prstGeom>
              <a:solidFill>
                <a:srgbClr val="DCDCDC"/>
              </a:solidFill>
              <a:ln w="9525">
                <a:noFill/>
                <a:round/>
                <a:headEnd/>
                <a:tailEnd/>
              </a:ln>
            </p:spPr>
            <p:txBody>
              <a:bodyPr/>
              <a:lstStyle/>
              <a:p>
                <a:endParaRPr lang="it-IT"/>
              </a:p>
            </p:txBody>
          </p:sp>
        </p:grpSp>
        <p:sp>
          <p:nvSpPr>
            <p:cNvPr id="482044" name="Oval 3836"/>
            <p:cNvSpPr>
              <a:spLocks noChangeArrowheads="1"/>
            </p:cNvSpPr>
            <p:nvPr/>
          </p:nvSpPr>
          <p:spPr bwMode="auto">
            <a:xfrm>
              <a:off x="3486" y="3305"/>
              <a:ext cx="209" cy="197"/>
            </a:xfrm>
            <a:prstGeom prst="ellipse">
              <a:avLst/>
            </a:prstGeom>
            <a:noFill/>
            <a:ln w="3175">
              <a:solidFill>
                <a:srgbClr val="000000"/>
              </a:solidFill>
              <a:round/>
              <a:headEnd/>
              <a:tailEnd/>
            </a:ln>
          </p:spPr>
          <p:txBody>
            <a:bodyPr/>
            <a:lstStyle/>
            <a:p>
              <a:endParaRPr lang="it-IT"/>
            </a:p>
          </p:txBody>
        </p:sp>
      </p:grpSp>
      <p:grpSp>
        <p:nvGrpSpPr>
          <p:cNvPr id="482045" name="Group 3837"/>
          <p:cNvGrpSpPr>
            <a:grpSpLocks/>
          </p:cNvGrpSpPr>
          <p:nvPr/>
        </p:nvGrpSpPr>
        <p:grpSpPr bwMode="auto">
          <a:xfrm>
            <a:off x="4675188" y="5184775"/>
            <a:ext cx="331787" cy="312738"/>
            <a:chOff x="3687" y="3305"/>
            <a:chExt cx="209" cy="197"/>
          </a:xfrm>
        </p:grpSpPr>
        <p:grpSp>
          <p:nvGrpSpPr>
            <p:cNvPr id="482046" name="Group 3838"/>
            <p:cNvGrpSpPr>
              <a:grpSpLocks/>
            </p:cNvGrpSpPr>
            <p:nvPr/>
          </p:nvGrpSpPr>
          <p:grpSpPr bwMode="auto">
            <a:xfrm>
              <a:off x="3687" y="3305"/>
              <a:ext cx="209" cy="197"/>
              <a:chOff x="3687" y="3305"/>
              <a:chExt cx="209" cy="197"/>
            </a:xfrm>
          </p:grpSpPr>
          <p:sp>
            <p:nvSpPr>
              <p:cNvPr id="482047" name="Oval 3839"/>
              <p:cNvSpPr>
                <a:spLocks noChangeArrowheads="1"/>
              </p:cNvSpPr>
              <p:nvPr/>
            </p:nvSpPr>
            <p:spPr bwMode="auto">
              <a:xfrm>
                <a:off x="3687" y="3305"/>
                <a:ext cx="209" cy="197"/>
              </a:xfrm>
              <a:prstGeom prst="ellipse">
                <a:avLst/>
              </a:prstGeom>
              <a:solidFill>
                <a:srgbClr val="000000"/>
              </a:solidFill>
              <a:ln w="9525">
                <a:noFill/>
                <a:round/>
                <a:headEnd/>
                <a:tailEnd/>
              </a:ln>
            </p:spPr>
            <p:txBody>
              <a:bodyPr/>
              <a:lstStyle/>
              <a:p>
                <a:endParaRPr lang="it-IT"/>
              </a:p>
            </p:txBody>
          </p:sp>
          <p:sp>
            <p:nvSpPr>
              <p:cNvPr id="482048" name="Oval 3840"/>
              <p:cNvSpPr>
                <a:spLocks noChangeArrowheads="1"/>
              </p:cNvSpPr>
              <p:nvPr/>
            </p:nvSpPr>
            <p:spPr bwMode="auto">
              <a:xfrm>
                <a:off x="3689" y="3307"/>
                <a:ext cx="205" cy="193"/>
              </a:xfrm>
              <a:prstGeom prst="ellipse">
                <a:avLst/>
              </a:prstGeom>
              <a:solidFill>
                <a:srgbClr val="090909"/>
              </a:solidFill>
              <a:ln w="9525">
                <a:noFill/>
                <a:round/>
                <a:headEnd/>
                <a:tailEnd/>
              </a:ln>
            </p:spPr>
            <p:txBody>
              <a:bodyPr/>
              <a:lstStyle/>
              <a:p>
                <a:endParaRPr lang="it-IT"/>
              </a:p>
            </p:txBody>
          </p:sp>
          <p:sp>
            <p:nvSpPr>
              <p:cNvPr id="482049" name="Oval 3841"/>
              <p:cNvSpPr>
                <a:spLocks noChangeArrowheads="1"/>
              </p:cNvSpPr>
              <p:nvPr/>
            </p:nvSpPr>
            <p:spPr bwMode="auto">
              <a:xfrm>
                <a:off x="3689" y="3307"/>
                <a:ext cx="205" cy="193"/>
              </a:xfrm>
              <a:prstGeom prst="ellipse">
                <a:avLst/>
              </a:prstGeom>
              <a:solidFill>
                <a:srgbClr val="0D0D0D"/>
              </a:solidFill>
              <a:ln w="9525">
                <a:noFill/>
                <a:round/>
                <a:headEnd/>
                <a:tailEnd/>
              </a:ln>
            </p:spPr>
            <p:txBody>
              <a:bodyPr/>
              <a:lstStyle/>
              <a:p>
                <a:endParaRPr lang="it-IT"/>
              </a:p>
            </p:txBody>
          </p:sp>
          <p:sp>
            <p:nvSpPr>
              <p:cNvPr id="482050" name="Oval 3842"/>
              <p:cNvSpPr>
                <a:spLocks noChangeArrowheads="1"/>
              </p:cNvSpPr>
              <p:nvPr/>
            </p:nvSpPr>
            <p:spPr bwMode="auto">
              <a:xfrm>
                <a:off x="3689" y="3307"/>
                <a:ext cx="203" cy="193"/>
              </a:xfrm>
              <a:prstGeom prst="ellipse">
                <a:avLst/>
              </a:prstGeom>
              <a:solidFill>
                <a:srgbClr val="101010"/>
              </a:solidFill>
              <a:ln w="9525">
                <a:noFill/>
                <a:round/>
                <a:headEnd/>
                <a:tailEnd/>
              </a:ln>
            </p:spPr>
            <p:txBody>
              <a:bodyPr/>
              <a:lstStyle/>
              <a:p>
                <a:endParaRPr lang="it-IT"/>
              </a:p>
            </p:txBody>
          </p:sp>
          <p:sp>
            <p:nvSpPr>
              <p:cNvPr id="482051" name="Oval 3843"/>
              <p:cNvSpPr>
                <a:spLocks noChangeArrowheads="1"/>
              </p:cNvSpPr>
              <p:nvPr/>
            </p:nvSpPr>
            <p:spPr bwMode="auto">
              <a:xfrm>
                <a:off x="3691" y="3309"/>
                <a:ext cx="201" cy="189"/>
              </a:xfrm>
              <a:prstGeom prst="ellipse">
                <a:avLst/>
              </a:prstGeom>
              <a:solidFill>
                <a:srgbClr val="131313"/>
              </a:solidFill>
              <a:ln w="9525">
                <a:noFill/>
                <a:round/>
                <a:headEnd/>
                <a:tailEnd/>
              </a:ln>
            </p:spPr>
            <p:txBody>
              <a:bodyPr/>
              <a:lstStyle/>
              <a:p>
                <a:endParaRPr lang="it-IT"/>
              </a:p>
            </p:txBody>
          </p:sp>
          <p:sp>
            <p:nvSpPr>
              <p:cNvPr id="482052" name="Oval 3844"/>
              <p:cNvSpPr>
                <a:spLocks noChangeArrowheads="1"/>
              </p:cNvSpPr>
              <p:nvPr/>
            </p:nvSpPr>
            <p:spPr bwMode="auto">
              <a:xfrm>
                <a:off x="3691" y="3309"/>
                <a:ext cx="201" cy="189"/>
              </a:xfrm>
              <a:prstGeom prst="ellipse">
                <a:avLst/>
              </a:prstGeom>
              <a:solidFill>
                <a:srgbClr val="161616"/>
              </a:solidFill>
              <a:ln w="9525">
                <a:noFill/>
                <a:round/>
                <a:headEnd/>
                <a:tailEnd/>
              </a:ln>
            </p:spPr>
            <p:txBody>
              <a:bodyPr/>
              <a:lstStyle/>
              <a:p>
                <a:endParaRPr lang="it-IT"/>
              </a:p>
            </p:txBody>
          </p:sp>
          <p:sp>
            <p:nvSpPr>
              <p:cNvPr id="482053" name="Oval 3845"/>
              <p:cNvSpPr>
                <a:spLocks noChangeArrowheads="1"/>
              </p:cNvSpPr>
              <p:nvPr/>
            </p:nvSpPr>
            <p:spPr bwMode="auto">
              <a:xfrm>
                <a:off x="3693" y="3311"/>
                <a:ext cx="197" cy="185"/>
              </a:xfrm>
              <a:prstGeom prst="ellipse">
                <a:avLst/>
              </a:prstGeom>
              <a:solidFill>
                <a:srgbClr val="191919"/>
              </a:solidFill>
              <a:ln w="9525">
                <a:noFill/>
                <a:round/>
                <a:headEnd/>
                <a:tailEnd/>
              </a:ln>
            </p:spPr>
            <p:txBody>
              <a:bodyPr/>
              <a:lstStyle/>
              <a:p>
                <a:endParaRPr lang="it-IT"/>
              </a:p>
            </p:txBody>
          </p:sp>
          <p:sp>
            <p:nvSpPr>
              <p:cNvPr id="482054" name="Oval 3846"/>
              <p:cNvSpPr>
                <a:spLocks noChangeArrowheads="1"/>
              </p:cNvSpPr>
              <p:nvPr/>
            </p:nvSpPr>
            <p:spPr bwMode="auto">
              <a:xfrm>
                <a:off x="3693" y="3311"/>
                <a:ext cx="197" cy="185"/>
              </a:xfrm>
              <a:prstGeom prst="ellipse">
                <a:avLst/>
              </a:prstGeom>
              <a:solidFill>
                <a:srgbClr val="1B1B1B"/>
              </a:solidFill>
              <a:ln w="9525">
                <a:noFill/>
                <a:round/>
                <a:headEnd/>
                <a:tailEnd/>
              </a:ln>
            </p:spPr>
            <p:txBody>
              <a:bodyPr/>
              <a:lstStyle/>
              <a:p>
                <a:endParaRPr lang="it-IT"/>
              </a:p>
            </p:txBody>
          </p:sp>
          <p:sp>
            <p:nvSpPr>
              <p:cNvPr id="482055" name="Oval 3847"/>
              <p:cNvSpPr>
                <a:spLocks noChangeArrowheads="1"/>
              </p:cNvSpPr>
              <p:nvPr/>
            </p:nvSpPr>
            <p:spPr bwMode="auto">
              <a:xfrm>
                <a:off x="3693" y="3311"/>
                <a:ext cx="197" cy="185"/>
              </a:xfrm>
              <a:prstGeom prst="ellipse">
                <a:avLst/>
              </a:prstGeom>
              <a:solidFill>
                <a:srgbClr val="1D1D1D"/>
              </a:solidFill>
              <a:ln w="9525">
                <a:noFill/>
                <a:round/>
                <a:headEnd/>
                <a:tailEnd/>
              </a:ln>
            </p:spPr>
            <p:txBody>
              <a:bodyPr/>
              <a:lstStyle/>
              <a:p>
                <a:endParaRPr lang="it-IT"/>
              </a:p>
            </p:txBody>
          </p:sp>
          <p:sp>
            <p:nvSpPr>
              <p:cNvPr id="482056" name="Oval 3848"/>
              <p:cNvSpPr>
                <a:spLocks noChangeArrowheads="1"/>
              </p:cNvSpPr>
              <p:nvPr/>
            </p:nvSpPr>
            <p:spPr bwMode="auto">
              <a:xfrm>
                <a:off x="3695" y="3313"/>
                <a:ext cx="193" cy="181"/>
              </a:xfrm>
              <a:prstGeom prst="ellipse">
                <a:avLst/>
              </a:prstGeom>
              <a:solidFill>
                <a:srgbClr val="202020"/>
              </a:solidFill>
              <a:ln w="9525">
                <a:noFill/>
                <a:round/>
                <a:headEnd/>
                <a:tailEnd/>
              </a:ln>
            </p:spPr>
            <p:txBody>
              <a:bodyPr/>
              <a:lstStyle/>
              <a:p>
                <a:endParaRPr lang="it-IT"/>
              </a:p>
            </p:txBody>
          </p:sp>
          <p:sp>
            <p:nvSpPr>
              <p:cNvPr id="482057" name="Oval 3849"/>
              <p:cNvSpPr>
                <a:spLocks noChangeArrowheads="1"/>
              </p:cNvSpPr>
              <p:nvPr/>
            </p:nvSpPr>
            <p:spPr bwMode="auto">
              <a:xfrm>
                <a:off x="3695" y="3313"/>
                <a:ext cx="193" cy="181"/>
              </a:xfrm>
              <a:prstGeom prst="ellipse">
                <a:avLst/>
              </a:prstGeom>
              <a:solidFill>
                <a:srgbClr val="222222"/>
              </a:solidFill>
              <a:ln w="9525">
                <a:noFill/>
                <a:round/>
                <a:headEnd/>
                <a:tailEnd/>
              </a:ln>
            </p:spPr>
            <p:txBody>
              <a:bodyPr/>
              <a:lstStyle/>
              <a:p>
                <a:endParaRPr lang="it-IT"/>
              </a:p>
            </p:txBody>
          </p:sp>
          <p:sp>
            <p:nvSpPr>
              <p:cNvPr id="482058" name="Oval 3850"/>
              <p:cNvSpPr>
                <a:spLocks noChangeArrowheads="1"/>
              </p:cNvSpPr>
              <p:nvPr/>
            </p:nvSpPr>
            <p:spPr bwMode="auto">
              <a:xfrm>
                <a:off x="3697" y="3313"/>
                <a:ext cx="189" cy="181"/>
              </a:xfrm>
              <a:prstGeom prst="ellipse">
                <a:avLst/>
              </a:prstGeom>
              <a:solidFill>
                <a:srgbClr val="242424"/>
              </a:solidFill>
              <a:ln w="9525">
                <a:noFill/>
                <a:round/>
                <a:headEnd/>
                <a:tailEnd/>
              </a:ln>
            </p:spPr>
            <p:txBody>
              <a:bodyPr/>
              <a:lstStyle/>
              <a:p>
                <a:endParaRPr lang="it-IT"/>
              </a:p>
            </p:txBody>
          </p:sp>
          <p:sp>
            <p:nvSpPr>
              <p:cNvPr id="482059" name="Oval 3851"/>
              <p:cNvSpPr>
                <a:spLocks noChangeArrowheads="1"/>
              </p:cNvSpPr>
              <p:nvPr/>
            </p:nvSpPr>
            <p:spPr bwMode="auto">
              <a:xfrm>
                <a:off x="3697" y="3315"/>
                <a:ext cx="189" cy="177"/>
              </a:xfrm>
              <a:prstGeom prst="ellipse">
                <a:avLst/>
              </a:prstGeom>
              <a:solidFill>
                <a:srgbClr val="262626"/>
              </a:solidFill>
              <a:ln w="9525">
                <a:noFill/>
                <a:round/>
                <a:headEnd/>
                <a:tailEnd/>
              </a:ln>
            </p:spPr>
            <p:txBody>
              <a:bodyPr/>
              <a:lstStyle/>
              <a:p>
                <a:endParaRPr lang="it-IT"/>
              </a:p>
            </p:txBody>
          </p:sp>
          <p:sp>
            <p:nvSpPr>
              <p:cNvPr id="482060" name="Oval 3852"/>
              <p:cNvSpPr>
                <a:spLocks noChangeArrowheads="1"/>
              </p:cNvSpPr>
              <p:nvPr/>
            </p:nvSpPr>
            <p:spPr bwMode="auto">
              <a:xfrm>
                <a:off x="3697" y="3315"/>
                <a:ext cx="187" cy="177"/>
              </a:xfrm>
              <a:prstGeom prst="ellipse">
                <a:avLst/>
              </a:prstGeom>
              <a:solidFill>
                <a:srgbClr val="292929"/>
              </a:solidFill>
              <a:ln w="9525">
                <a:noFill/>
                <a:round/>
                <a:headEnd/>
                <a:tailEnd/>
              </a:ln>
            </p:spPr>
            <p:txBody>
              <a:bodyPr/>
              <a:lstStyle/>
              <a:p>
                <a:endParaRPr lang="it-IT"/>
              </a:p>
            </p:txBody>
          </p:sp>
          <p:sp>
            <p:nvSpPr>
              <p:cNvPr id="482061" name="Oval 3853"/>
              <p:cNvSpPr>
                <a:spLocks noChangeArrowheads="1"/>
              </p:cNvSpPr>
              <p:nvPr/>
            </p:nvSpPr>
            <p:spPr bwMode="auto">
              <a:xfrm>
                <a:off x="3699" y="3317"/>
                <a:ext cx="185" cy="173"/>
              </a:xfrm>
              <a:prstGeom prst="ellipse">
                <a:avLst/>
              </a:prstGeom>
              <a:solidFill>
                <a:srgbClr val="2B2B2B"/>
              </a:solidFill>
              <a:ln w="9525">
                <a:noFill/>
                <a:round/>
                <a:headEnd/>
                <a:tailEnd/>
              </a:ln>
            </p:spPr>
            <p:txBody>
              <a:bodyPr/>
              <a:lstStyle/>
              <a:p>
                <a:endParaRPr lang="it-IT"/>
              </a:p>
            </p:txBody>
          </p:sp>
          <p:sp>
            <p:nvSpPr>
              <p:cNvPr id="482062" name="Oval 3854"/>
              <p:cNvSpPr>
                <a:spLocks noChangeArrowheads="1"/>
              </p:cNvSpPr>
              <p:nvPr/>
            </p:nvSpPr>
            <p:spPr bwMode="auto">
              <a:xfrm>
                <a:off x="3699" y="3317"/>
                <a:ext cx="185" cy="173"/>
              </a:xfrm>
              <a:prstGeom prst="ellipse">
                <a:avLst/>
              </a:prstGeom>
              <a:solidFill>
                <a:srgbClr val="2D2D2D"/>
              </a:solidFill>
              <a:ln w="9525">
                <a:noFill/>
                <a:round/>
                <a:headEnd/>
                <a:tailEnd/>
              </a:ln>
            </p:spPr>
            <p:txBody>
              <a:bodyPr/>
              <a:lstStyle/>
              <a:p>
                <a:endParaRPr lang="it-IT"/>
              </a:p>
            </p:txBody>
          </p:sp>
          <p:sp>
            <p:nvSpPr>
              <p:cNvPr id="482063" name="Oval 3855"/>
              <p:cNvSpPr>
                <a:spLocks noChangeArrowheads="1"/>
              </p:cNvSpPr>
              <p:nvPr/>
            </p:nvSpPr>
            <p:spPr bwMode="auto">
              <a:xfrm>
                <a:off x="3701" y="3317"/>
                <a:ext cx="181" cy="173"/>
              </a:xfrm>
              <a:prstGeom prst="ellipse">
                <a:avLst/>
              </a:prstGeom>
              <a:solidFill>
                <a:srgbClr val="2F2F2F"/>
              </a:solidFill>
              <a:ln w="9525">
                <a:noFill/>
                <a:round/>
                <a:headEnd/>
                <a:tailEnd/>
              </a:ln>
            </p:spPr>
            <p:txBody>
              <a:bodyPr/>
              <a:lstStyle/>
              <a:p>
                <a:endParaRPr lang="it-IT"/>
              </a:p>
            </p:txBody>
          </p:sp>
          <p:sp>
            <p:nvSpPr>
              <p:cNvPr id="482064" name="Oval 3856"/>
              <p:cNvSpPr>
                <a:spLocks noChangeArrowheads="1"/>
              </p:cNvSpPr>
              <p:nvPr/>
            </p:nvSpPr>
            <p:spPr bwMode="auto">
              <a:xfrm>
                <a:off x="3701" y="3319"/>
                <a:ext cx="181" cy="169"/>
              </a:xfrm>
              <a:prstGeom prst="ellipse">
                <a:avLst/>
              </a:prstGeom>
              <a:solidFill>
                <a:srgbClr val="313131"/>
              </a:solidFill>
              <a:ln w="9525">
                <a:noFill/>
                <a:round/>
                <a:headEnd/>
                <a:tailEnd/>
              </a:ln>
            </p:spPr>
            <p:txBody>
              <a:bodyPr/>
              <a:lstStyle/>
              <a:p>
                <a:endParaRPr lang="it-IT"/>
              </a:p>
            </p:txBody>
          </p:sp>
          <p:sp>
            <p:nvSpPr>
              <p:cNvPr id="482065" name="Oval 3857"/>
              <p:cNvSpPr>
                <a:spLocks noChangeArrowheads="1"/>
              </p:cNvSpPr>
              <p:nvPr/>
            </p:nvSpPr>
            <p:spPr bwMode="auto">
              <a:xfrm>
                <a:off x="3701" y="3319"/>
                <a:ext cx="179" cy="169"/>
              </a:xfrm>
              <a:prstGeom prst="ellipse">
                <a:avLst/>
              </a:prstGeom>
              <a:solidFill>
                <a:srgbClr val="333333"/>
              </a:solidFill>
              <a:ln w="9525">
                <a:noFill/>
                <a:round/>
                <a:headEnd/>
                <a:tailEnd/>
              </a:ln>
            </p:spPr>
            <p:txBody>
              <a:bodyPr/>
              <a:lstStyle/>
              <a:p>
                <a:endParaRPr lang="it-IT"/>
              </a:p>
            </p:txBody>
          </p:sp>
          <p:sp>
            <p:nvSpPr>
              <p:cNvPr id="482066" name="Oval 3858"/>
              <p:cNvSpPr>
                <a:spLocks noChangeArrowheads="1"/>
              </p:cNvSpPr>
              <p:nvPr/>
            </p:nvSpPr>
            <p:spPr bwMode="auto">
              <a:xfrm>
                <a:off x="3703" y="3319"/>
                <a:ext cx="177" cy="169"/>
              </a:xfrm>
              <a:prstGeom prst="ellipse">
                <a:avLst/>
              </a:prstGeom>
              <a:solidFill>
                <a:srgbClr val="363636"/>
              </a:solidFill>
              <a:ln w="9525">
                <a:noFill/>
                <a:round/>
                <a:headEnd/>
                <a:tailEnd/>
              </a:ln>
            </p:spPr>
            <p:txBody>
              <a:bodyPr/>
              <a:lstStyle/>
              <a:p>
                <a:endParaRPr lang="it-IT"/>
              </a:p>
            </p:txBody>
          </p:sp>
          <p:sp>
            <p:nvSpPr>
              <p:cNvPr id="482067" name="Oval 3859"/>
              <p:cNvSpPr>
                <a:spLocks noChangeArrowheads="1"/>
              </p:cNvSpPr>
              <p:nvPr/>
            </p:nvSpPr>
            <p:spPr bwMode="auto">
              <a:xfrm>
                <a:off x="3703" y="3321"/>
                <a:ext cx="177" cy="165"/>
              </a:xfrm>
              <a:prstGeom prst="ellipse">
                <a:avLst/>
              </a:prstGeom>
              <a:solidFill>
                <a:srgbClr val="383838"/>
              </a:solidFill>
              <a:ln w="9525">
                <a:noFill/>
                <a:round/>
                <a:headEnd/>
                <a:tailEnd/>
              </a:ln>
            </p:spPr>
            <p:txBody>
              <a:bodyPr/>
              <a:lstStyle/>
              <a:p>
                <a:endParaRPr lang="it-IT"/>
              </a:p>
            </p:txBody>
          </p:sp>
          <p:sp>
            <p:nvSpPr>
              <p:cNvPr id="482068" name="Oval 3860"/>
              <p:cNvSpPr>
                <a:spLocks noChangeArrowheads="1"/>
              </p:cNvSpPr>
              <p:nvPr/>
            </p:nvSpPr>
            <p:spPr bwMode="auto">
              <a:xfrm>
                <a:off x="3705" y="3321"/>
                <a:ext cx="173" cy="165"/>
              </a:xfrm>
              <a:prstGeom prst="ellipse">
                <a:avLst/>
              </a:prstGeom>
              <a:solidFill>
                <a:srgbClr val="3A3A3A"/>
              </a:solidFill>
              <a:ln w="9525">
                <a:noFill/>
                <a:round/>
                <a:headEnd/>
                <a:tailEnd/>
              </a:ln>
            </p:spPr>
            <p:txBody>
              <a:bodyPr/>
              <a:lstStyle/>
              <a:p>
                <a:endParaRPr lang="it-IT"/>
              </a:p>
            </p:txBody>
          </p:sp>
          <p:sp>
            <p:nvSpPr>
              <p:cNvPr id="482069" name="Oval 3861"/>
              <p:cNvSpPr>
                <a:spLocks noChangeArrowheads="1"/>
              </p:cNvSpPr>
              <p:nvPr/>
            </p:nvSpPr>
            <p:spPr bwMode="auto">
              <a:xfrm>
                <a:off x="3705" y="3323"/>
                <a:ext cx="173" cy="161"/>
              </a:xfrm>
              <a:prstGeom prst="ellipse">
                <a:avLst/>
              </a:prstGeom>
              <a:solidFill>
                <a:srgbClr val="3C3C3C"/>
              </a:solidFill>
              <a:ln w="9525">
                <a:noFill/>
                <a:round/>
                <a:headEnd/>
                <a:tailEnd/>
              </a:ln>
            </p:spPr>
            <p:txBody>
              <a:bodyPr/>
              <a:lstStyle/>
              <a:p>
                <a:endParaRPr lang="it-IT"/>
              </a:p>
            </p:txBody>
          </p:sp>
          <p:sp>
            <p:nvSpPr>
              <p:cNvPr id="482070" name="Oval 3862"/>
              <p:cNvSpPr>
                <a:spLocks noChangeArrowheads="1"/>
              </p:cNvSpPr>
              <p:nvPr/>
            </p:nvSpPr>
            <p:spPr bwMode="auto">
              <a:xfrm>
                <a:off x="3705" y="3323"/>
                <a:ext cx="171" cy="161"/>
              </a:xfrm>
              <a:prstGeom prst="ellipse">
                <a:avLst/>
              </a:prstGeom>
              <a:solidFill>
                <a:srgbClr val="3F3F3F"/>
              </a:solidFill>
              <a:ln w="9525">
                <a:noFill/>
                <a:round/>
                <a:headEnd/>
                <a:tailEnd/>
              </a:ln>
            </p:spPr>
            <p:txBody>
              <a:bodyPr/>
              <a:lstStyle/>
              <a:p>
                <a:endParaRPr lang="it-IT"/>
              </a:p>
            </p:txBody>
          </p:sp>
          <p:sp>
            <p:nvSpPr>
              <p:cNvPr id="482071" name="Oval 3863"/>
              <p:cNvSpPr>
                <a:spLocks noChangeArrowheads="1"/>
              </p:cNvSpPr>
              <p:nvPr/>
            </p:nvSpPr>
            <p:spPr bwMode="auto">
              <a:xfrm>
                <a:off x="3707" y="3323"/>
                <a:ext cx="169" cy="161"/>
              </a:xfrm>
              <a:prstGeom prst="ellipse">
                <a:avLst/>
              </a:prstGeom>
              <a:solidFill>
                <a:srgbClr val="414141"/>
              </a:solidFill>
              <a:ln w="9525">
                <a:noFill/>
                <a:round/>
                <a:headEnd/>
                <a:tailEnd/>
              </a:ln>
            </p:spPr>
            <p:txBody>
              <a:bodyPr/>
              <a:lstStyle/>
              <a:p>
                <a:endParaRPr lang="it-IT"/>
              </a:p>
            </p:txBody>
          </p:sp>
          <p:sp>
            <p:nvSpPr>
              <p:cNvPr id="482072" name="Oval 3864"/>
              <p:cNvSpPr>
                <a:spLocks noChangeArrowheads="1"/>
              </p:cNvSpPr>
              <p:nvPr/>
            </p:nvSpPr>
            <p:spPr bwMode="auto">
              <a:xfrm>
                <a:off x="3707" y="3325"/>
                <a:ext cx="169" cy="157"/>
              </a:xfrm>
              <a:prstGeom prst="ellipse">
                <a:avLst/>
              </a:prstGeom>
              <a:solidFill>
                <a:srgbClr val="434343"/>
              </a:solidFill>
              <a:ln w="9525">
                <a:noFill/>
                <a:round/>
                <a:headEnd/>
                <a:tailEnd/>
              </a:ln>
            </p:spPr>
            <p:txBody>
              <a:bodyPr/>
              <a:lstStyle/>
              <a:p>
                <a:endParaRPr lang="it-IT"/>
              </a:p>
            </p:txBody>
          </p:sp>
          <p:sp>
            <p:nvSpPr>
              <p:cNvPr id="482073" name="Oval 3865"/>
              <p:cNvSpPr>
                <a:spLocks noChangeArrowheads="1"/>
              </p:cNvSpPr>
              <p:nvPr/>
            </p:nvSpPr>
            <p:spPr bwMode="auto">
              <a:xfrm>
                <a:off x="3709" y="3325"/>
                <a:ext cx="165" cy="157"/>
              </a:xfrm>
              <a:prstGeom prst="ellipse">
                <a:avLst/>
              </a:prstGeom>
              <a:solidFill>
                <a:srgbClr val="454545"/>
              </a:solidFill>
              <a:ln w="9525">
                <a:noFill/>
                <a:round/>
                <a:headEnd/>
                <a:tailEnd/>
              </a:ln>
            </p:spPr>
            <p:txBody>
              <a:bodyPr/>
              <a:lstStyle/>
              <a:p>
                <a:endParaRPr lang="it-IT"/>
              </a:p>
            </p:txBody>
          </p:sp>
          <p:sp>
            <p:nvSpPr>
              <p:cNvPr id="482074" name="Oval 3866"/>
              <p:cNvSpPr>
                <a:spLocks noChangeArrowheads="1"/>
              </p:cNvSpPr>
              <p:nvPr/>
            </p:nvSpPr>
            <p:spPr bwMode="auto">
              <a:xfrm>
                <a:off x="3709" y="3325"/>
                <a:ext cx="165" cy="157"/>
              </a:xfrm>
              <a:prstGeom prst="ellipse">
                <a:avLst/>
              </a:prstGeom>
              <a:solidFill>
                <a:srgbClr val="484848"/>
              </a:solidFill>
              <a:ln w="9525">
                <a:noFill/>
                <a:round/>
                <a:headEnd/>
                <a:tailEnd/>
              </a:ln>
            </p:spPr>
            <p:txBody>
              <a:bodyPr/>
              <a:lstStyle/>
              <a:p>
                <a:endParaRPr lang="it-IT"/>
              </a:p>
            </p:txBody>
          </p:sp>
          <p:sp>
            <p:nvSpPr>
              <p:cNvPr id="482075" name="Oval 3867"/>
              <p:cNvSpPr>
                <a:spLocks noChangeArrowheads="1"/>
              </p:cNvSpPr>
              <p:nvPr/>
            </p:nvSpPr>
            <p:spPr bwMode="auto">
              <a:xfrm>
                <a:off x="3709" y="3328"/>
                <a:ext cx="165" cy="152"/>
              </a:xfrm>
              <a:prstGeom prst="ellipse">
                <a:avLst/>
              </a:prstGeom>
              <a:solidFill>
                <a:srgbClr val="4A4A4A"/>
              </a:solidFill>
              <a:ln w="9525">
                <a:noFill/>
                <a:round/>
                <a:headEnd/>
                <a:tailEnd/>
              </a:ln>
            </p:spPr>
            <p:txBody>
              <a:bodyPr/>
              <a:lstStyle/>
              <a:p>
                <a:endParaRPr lang="it-IT"/>
              </a:p>
            </p:txBody>
          </p:sp>
          <p:sp>
            <p:nvSpPr>
              <p:cNvPr id="482076" name="Oval 3868"/>
              <p:cNvSpPr>
                <a:spLocks noChangeArrowheads="1"/>
              </p:cNvSpPr>
              <p:nvPr/>
            </p:nvSpPr>
            <p:spPr bwMode="auto">
              <a:xfrm>
                <a:off x="3711" y="3328"/>
                <a:ext cx="161" cy="152"/>
              </a:xfrm>
              <a:prstGeom prst="ellipse">
                <a:avLst/>
              </a:prstGeom>
              <a:solidFill>
                <a:srgbClr val="4C4C4C"/>
              </a:solidFill>
              <a:ln w="9525">
                <a:noFill/>
                <a:round/>
                <a:headEnd/>
                <a:tailEnd/>
              </a:ln>
            </p:spPr>
            <p:txBody>
              <a:bodyPr/>
              <a:lstStyle/>
              <a:p>
                <a:endParaRPr lang="it-IT"/>
              </a:p>
            </p:txBody>
          </p:sp>
          <p:sp>
            <p:nvSpPr>
              <p:cNvPr id="482077" name="Oval 3869"/>
              <p:cNvSpPr>
                <a:spLocks noChangeArrowheads="1"/>
              </p:cNvSpPr>
              <p:nvPr/>
            </p:nvSpPr>
            <p:spPr bwMode="auto">
              <a:xfrm>
                <a:off x="3711" y="3328"/>
                <a:ext cx="161" cy="152"/>
              </a:xfrm>
              <a:prstGeom prst="ellipse">
                <a:avLst/>
              </a:prstGeom>
              <a:solidFill>
                <a:srgbClr val="4F4F4F"/>
              </a:solidFill>
              <a:ln w="9525">
                <a:noFill/>
                <a:round/>
                <a:headEnd/>
                <a:tailEnd/>
              </a:ln>
            </p:spPr>
            <p:txBody>
              <a:bodyPr/>
              <a:lstStyle/>
              <a:p>
                <a:endParaRPr lang="it-IT"/>
              </a:p>
            </p:txBody>
          </p:sp>
          <p:sp>
            <p:nvSpPr>
              <p:cNvPr id="482078" name="Oval 3870"/>
              <p:cNvSpPr>
                <a:spLocks noChangeArrowheads="1"/>
              </p:cNvSpPr>
              <p:nvPr/>
            </p:nvSpPr>
            <p:spPr bwMode="auto">
              <a:xfrm>
                <a:off x="3711" y="3330"/>
                <a:ext cx="159" cy="148"/>
              </a:xfrm>
              <a:prstGeom prst="ellipse">
                <a:avLst/>
              </a:prstGeom>
              <a:solidFill>
                <a:srgbClr val="515151"/>
              </a:solidFill>
              <a:ln w="9525">
                <a:noFill/>
                <a:round/>
                <a:headEnd/>
                <a:tailEnd/>
              </a:ln>
            </p:spPr>
            <p:txBody>
              <a:bodyPr/>
              <a:lstStyle/>
              <a:p>
                <a:endParaRPr lang="it-IT"/>
              </a:p>
            </p:txBody>
          </p:sp>
          <p:sp>
            <p:nvSpPr>
              <p:cNvPr id="482079" name="Oval 3871"/>
              <p:cNvSpPr>
                <a:spLocks noChangeArrowheads="1"/>
              </p:cNvSpPr>
              <p:nvPr/>
            </p:nvSpPr>
            <p:spPr bwMode="auto">
              <a:xfrm>
                <a:off x="3713" y="3330"/>
                <a:ext cx="157" cy="148"/>
              </a:xfrm>
              <a:prstGeom prst="ellipse">
                <a:avLst/>
              </a:prstGeom>
              <a:solidFill>
                <a:srgbClr val="535353"/>
              </a:solidFill>
              <a:ln w="9525">
                <a:noFill/>
                <a:round/>
                <a:headEnd/>
                <a:tailEnd/>
              </a:ln>
            </p:spPr>
            <p:txBody>
              <a:bodyPr/>
              <a:lstStyle/>
              <a:p>
                <a:endParaRPr lang="it-IT"/>
              </a:p>
            </p:txBody>
          </p:sp>
          <p:sp>
            <p:nvSpPr>
              <p:cNvPr id="482080" name="Oval 3872"/>
              <p:cNvSpPr>
                <a:spLocks noChangeArrowheads="1"/>
              </p:cNvSpPr>
              <p:nvPr/>
            </p:nvSpPr>
            <p:spPr bwMode="auto">
              <a:xfrm>
                <a:off x="3713" y="3332"/>
                <a:ext cx="157" cy="144"/>
              </a:xfrm>
              <a:prstGeom prst="ellipse">
                <a:avLst/>
              </a:prstGeom>
              <a:solidFill>
                <a:srgbClr val="565656"/>
              </a:solidFill>
              <a:ln w="9525">
                <a:noFill/>
                <a:round/>
                <a:headEnd/>
                <a:tailEnd/>
              </a:ln>
            </p:spPr>
            <p:txBody>
              <a:bodyPr/>
              <a:lstStyle/>
              <a:p>
                <a:endParaRPr lang="it-IT"/>
              </a:p>
            </p:txBody>
          </p:sp>
          <p:sp>
            <p:nvSpPr>
              <p:cNvPr id="482081" name="Oval 3873"/>
              <p:cNvSpPr>
                <a:spLocks noChangeArrowheads="1"/>
              </p:cNvSpPr>
              <p:nvPr/>
            </p:nvSpPr>
            <p:spPr bwMode="auto">
              <a:xfrm>
                <a:off x="3715" y="3332"/>
                <a:ext cx="153" cy="144"/>
              </a:xfrm>
              <a:prstGeom prst="ellipse">
                <a:avLst/>
              </a:prstGeom>
              <a:solidFill>
                <a:srgbClr val="585858"/>
              </a:solidFill>
              <a:ln w="9525">
                <a:noFill/>
                <a:round/>
                <a:headEnd/>
                <a:tailEnd/>
              </a:ln>
            </p:spPr>
            <p:txBody>
              <a:bodyPr/>
              <a:lstStyle/>
              <a:p>
                <a:endParaRPr lang="it-IT"/>
              </a:p>
            </p:txBody>
          </p:sp>
          <p:sp>
            <p:nvSpPr>
              <p:cNvPr id="482082" name="Oval 3874"/>
              <p:cNvSpPr>
                <a:spLocks noChangeArrowheads="1"/>
              </p:cNvSpPr>
              <p:nvPr/>
            </p:nvSpPr>
            <p:spPr bwMode="auto">
              <a:xfrm>
                <a:off x="3715" y="3332"/>
                <a:ext cx="153" cy="144"/>
              </a:xfrm>
              <a:prstGeom prst="ellipse">
                <a:avLst/>
              </a:prstGeom>
              <a:solidFill>
                <a:srgbClr val="5A5A5A"/>
              </a:solidFill>
              <a:ln w="9525">
                <a:noFill/>
                <a:round/>
                <a:headEnd/>
                <a:tailEnd/>
              </a:ln>
            </p:spPr>
            <p:txBody>
              <a:bodyPr/>
              <a:lstStyle/>
              <a:p>
                <a:endParaRPr lang="it-IT"/>
              </a:p>
            </p:txBody>
          </p:sp>
          <p:sp>
            <p:nvSpPr>
              <p:cNvPr id="482083" name="Oval 3875"/>
              <p:cNvSpPr>
                <a:spLocks noChangeArrowheads="1"/>
              </p:cNvSpPr>
              <p:nvPr/>
            </p:nvSpPr>
            <p:spPr bwMode="auto">
              <a:xfrm>
                <a:off x="3718" y="3334"/>
                <a:ext cx="148" cy="140"/>
              </a:xfrm>
              <a:prstGeom prst="ellipse">
                <a:avLst/>
              </a:prstGeom>
              <a:solidFill>
                <a:srgbClr val="5D5D5D"/>
              </a:solidFill>
              <a:ln w="9525">
                <a:noFill/>
                <a:round/>
                <a:headEnd/>
                <a:tailEnd/>
              </a:ln>
            </p:spPr>
            <p:txBody>
              <a:bodyPr/>
              <a:lstStyle/>
              <a:p>
                <a:endParaRPr lang="it-IT"/>
              </a:p>
            </p:txBody>
          </p:sp>
          <p:sp>
            <p:nvSpPr>
              <p:cNvPr id="482084" name="Oval 3876"/>
              <p:cNvSpPr>
                <a:spLocks noChangeArrowheads="1"/>
              </p:cNvSpPr>
              <p:nvPr/>
            </p:nvSpPr>
            <p:spPr bwMode="auto">
              <a:xfrm>
                <a:off x="3718" y="3334"/>
                <a:ext cx="148" cy="140"/>
              </a:xfrm>
              <a:prstGeom prst="ellipse">
                <a:avLst/>
              </a:prstGeom>
              <a:solidFill>
                <a:srgbClr val="5F5F5F"/>
              </a:solidFill>
              <a:ln w="9525">
                <a:noFill/>
                <a:round/>
                <a:headEnd/>
                <a:tailEnd/>
              </a:ln>
            </p:spPr>
            <p:txBody>
              <a:bodyPr/>
              <a:lstStyle/>
              <a:p>
                <a:endParaRPr lang="it-IT"/>
              </a:p>
            </p:txBody>
          </p:sp>
          <p:sp>
            <p:nvSpPr>
              <p:cNvPr id="482085" name="Oval 3877"/>
              <p:cNvSpPr>
                <a:spLocks noChangeArrowheads="1"/>
              </p:cNvSpPr>
              <p:nvPr/>
            </p:nvSpPr>
            <p:spPr bwMode="auto">
              <a:xfrm>
                <a:off x="3718" y="3334"/>
                <a:ext cx="146" cy="140"/>
              </a:xfrm>
              <a:prstGeom prst="ellipse">
                <a:avLst/>
              </a:prstGeom>
              <a:solidFill>
                <a:srgbClr val="616161"/>
              </a:solidFill>
              <a:ln w="9525">
                <a:noFill/>
                <a:round/>
                <a:headEnd/>
                <a:tailEnd/>
              </a:ln>
            </p:spPr>
            <p:txBody>
              <a:bodyPr/>
              <a:lstStyle/>
              <a:p>
                <a:endParaRPr lang="it-IT"/>
              </a:p>
            </p:txBody>
          </p:sp>
          <p:sp>
            <p:nvSpPr>
              <p:cNvPr id="482086" name="Oval 3878"/>
              <p:cNvSpPr>
                <a:spLocks noChangeArrowheads="1"/>
              </p:cNvSpPr>
              <p:nvPr/>
            </p:nvSpPr>
            <p:spPr bwMode="auto">
              <a:xfrm>
                <a:off x="3720" y="3336"/>
                <a:ext cx="144" cy="136"/>
              </a:xfrm>
              <a:prstGeom prst="ellipse">
                <a:avLst/>
              </a:prstGeom>
              <a:solidFill>
                <a:srgbClr val="646464"/>
              </a:solidFill>
              <a:ln w="9525">
                <a:noFill/>
                <a:round/>
                <a:headEnd/>
                <a:tailEnd/>
              </a:ln>
            </p:spPr>
            <p:txBody>
              <a:bodyPr/>
              <a:lstStyle/>
              <a:p>
                <a:endParaRPr lang="it-IT"/>
              </a:p>
            </p:txBody>
          </p:sp>
          <p:sp>
            <p:nvSpPr>
              <p:cNvPr id="482087" name="Oval 3879"/>
              <p:cNvSpPr>
                <a:spLocks noChangeArrowheads="1"/>
              </p:cNvSpPr>
              <p:nvPr/>
            </p:nvSpPr>
            <p:spPr bwMode="auto">
              <a:xfrm>
                <a:off x="3720" y="3336"/>
                <a:ext cx="144" cy="136"/>
              </a:xfrm>
              <a:prstGeom prst="ellipse">
                <a:avLst/>
              </a:prstGeom>
              <a:solidFill>
                <a:srgbClr val="666666"/>
              </a:solidFill>
              <a:ln w="9525">
                <a:noFill/>
                <a:round/>
                <a:headEnd/>
                <a:tailEnd/>
              </a:ln>
            </p:spPr>
            <p:txBody>
              <a:bodyPr/>
              <a:lstStyle/>
              <a:p>
                <a:endParaRPr lang="it-IT"/>
              </a:p>
            </p:txBody>
          </p:sp>
          <p:sp>
            <p:nvSpPr>
              <p:cNvPr id="482088" name="Oval 3880"/>
              <p:cNvSpPr>
                <a:spLocks noChangeArrowheads="1"/>
              </p:cNvSpPr>
              <p:nvPr/>
            </p:nvSpPr>
            <p:spPr bwMode="auto">
              <a:xfrm>
                <a:off x="3720" y="3338"/>
                <a:ext cx="142" cy="132"/>
              </a:xfrm>
              <a:prstGeom prst="ellipse">
                <a:avLst/>
              </a:prstGeom>
              <a:solidFill>
                <a:srgbClr val="686868"/>
              </a:solidFill>
              <a:ln w="9525">
                <a:noFill/>
                <a:round/>
                <a:headEnd/>
                <a:tailEnd/>
              </a:ln>
            </p:spPr>
            <p:txBody>
              <a:bodyPr/>
              <a:lstStyle/>
              <a:p>
                <a:endParaRPr lang="it-IT"/>
              </a:p>
            </p:txBody>
          </p:sp>
          <p:sp>
            <p:nvSpPr>
              <p:cNvPr id="482089" name="Oval 3881"/>
              <p:cNvSpPr>
                <a:spLocks noChangeArrowheads="1"/>
              </p:cNvSpPr>
              <p:nvPr/>
            </p:nvSpPr>
            <p:spPr bwMode="auto">
              <a:xfrm>
                <a:off x="3722" y="3338"/>
                <a:ext cx="140" cy="132"/>
              </a:xfrm>
              <a:prstGeom prst="ellipse">
                <a:avLst/>
              </a:prstGeom>
              <a:solidFill>
                <a:srgbClr val="6B6B6B"/>
              </a:solidFill>
              <a:ln w="9525">
                <a:noFill/>
                <a:round/>
                <a:headEnd/>
                <a:tailEnd/>
              </a:ln>
            </p:spPr>
            <p:txBody>
              <a:bodyPr/>
              <a:lstStyle/>
              <a:p>
                <a:endParaRPr lang="it-IT"/>
              </a:p>
            </p:txBody>
          </p:sp>
          <p:sp>
            <p:nvSpPr>
              <p:cNvPr id="482090" name="Oval 3882"/>
              <p:cNvSpPr>
                <a:spLocks noChangeArrowheads="1"/>
              </p:cNvSpPr>
              <p:nvPr/>
            </p:nvSpPr>
            <p:spPr bwMode="auto">
              <a:xfrm>
                <a:off x="3722" y="3338"/>
                <a:ext cx="140" cy="132"/>
              </a:xfrm>
              <a:prstGeom prst="ellipse">
                <a:avLst/>
              </a:prstGeom>
              <a:solidFill>
                <a:srgbClr val="6D6D6D"/>
              </a:solidFill>
              <a:ln w="9525">
                <a:noFill/>
                <a:round/>
                <a:headEnd/>
                <a:tailEnd/>
              </a:ln>
            </p:spPr>
            <p:txBody>
              <a:bodyPr/>
              <a:lstStyle/>
              <a:p>
                <a:endParaRPr lang="it-IT"/>
              </a:p>
            </p:txBody>
          </p:sp>
          <p:sp>
            <p:nvSpPr>
              <p:cNvPr id="482091" name="Oval 3883"/>
              <p:cNvSpPr>
                <a:spLocks noChangeArrowheads="1"/>
              </p:cNvSpPr>
              <p:nvPr/>
            </p:nvSpPr>
            <p:spPr bwMode="auto">
              <a:xfrm>
                <a:off x="3724" y="3340"/>
                <a:ext cx="136" cy="128"/>
              </a:xfrm>
              <a:prstGeom prst="ellipse">
                <a:avLst/>
              </a:prstGeom>
              <a:solidFill>
                <a:srgbClr val="6F6F6F"/>
              </a:solidFill>
              <a:ln w="9525">
                <a:noFill/>
                <a:round/>
                <a:headEnd/>
                <a:tailEnd/>
              </a:ln>
            </p:spPr>
            <p:txBody>
              <a:bodyPr/>
              <a:lstStyle/>
              <a:p>
                <a:endParaRPr lang="it-IT"/>
              </a:p>
            </p:txBody>
          </p:sp>
          <p:sp>
            <p:nvSpPr>
              <p:cNvPr id="482092" name="Oval 3884"/>
              <p:cNvSpPr>
                <a:spLocks noChangeArrowheads="1"/>
              </p:cNvSpPr>
              <p:nvPr/>
            </p:nvSpPr>
            <p:spPr bwMode="auto">
              <a:xfrm>
                <a:off x="3724" y="3340"/>
                <a:ext cx="136" cy="128"/>
              </a:xfrm>
              <a:prstGeom prst="ellipse">
                <a:avLst/>
              </a:prstGeom>
              <a:solidFill>
                <a:srgbClr val="727272"/>
              </a:solidFill>
              <a:ln w="9525">
                <a:noFill/>
                <a:round/>
                <a:headEnd/>
                <a:tailEnd/>
              </a:ln>
            </p:spPr>
            <p:txBody>
              <a:bodyPr/>
              <a:lstStyle/>
              <a:p>
                <a:endParaRPr lang="it-IT"/>
              </a:p>
            </p:txBody>
          </p:sp>
          <p:sp>
            <p:nvSpPr>
              <p:cNvPr id="482093" name="Oval 3885"/>
              <p:cNvSpPr>
                <a:spLocks noChangeArrowheads="1"/>
              </p:cNvSpPr>
              <p:nvPr/>
            </p:nvSpPr>
            <p:spPr bwMode="auto">
              <a:xfrm>
                <a:off x="3724" y="3340"/>
                <a:ext cx="134" cy="128"/>
              </a:xfrm>
              <a:prstGeom prst="ellipse">
                <a:avLst/>
              </a:prstGeom>
              <a:solidFill>
                <a:srgbClr val="747474"/>
              </a:solidFill>
              <a:ln w="9525">
                <a:noFill/>
                <a:round/>
                <a:headEnd/>
                <a:tailEnd/>
              </a:ln>
            </p:spPr>
            <p:txBody>
              <a:bodyPr/>
              <a:lstStyle/>
              <a:p>
                <a:endParaRPr lang="it-IT"/>
              </a:p>
            </p:txBody>
          </p:sp>
          <p:sp>
            <p:nvSpPr>
              <p:cNvPr id="482094" name="Oval 3886"/>
              <p:cNvSpPr>
                <a:spLocks noChangeArrowheads="1"/>
              </p:cNvSpPr>
              <p:nvPr/>
            </p:nvSpPr>
            <p:spPr bwMode="auto">
              <a:xfrm>
                <a:off x="3726" y="3342"/>
                <a:ext cx="132" cy="124"/>
              </a:xfrm>
              <a:prstGeom prst="ellipse">
                <a:avLst/>
              </a:prstGeom>
              <a:solidFill>
                <a:srgbClr val="777777"/>
              </a:solidFill>
              <a:ln w="9525">
                <a:noFill/>
                <a:round/>
                <a:headEnd/>
                <a:tailEnd/>
              </a:ln>
            </p:spPr>
            <p:txBody>
              <a:bodyPr/>
              <a:lstStyle/>
              <a:p>
                <a:endParaRPr lang="it-IT"/>
              </a:p>
            </p:txBody>
          </p:sp>
          <p:sp>
            <p:nvSpPr>
              <p:cNvPr id="482095" name="Oval 3887"/>
              <p:cNvSpPr>
                <a:spLocks noChangeArrowheads="1"/>
              </p:cNvSpPr>
              <p:nvPr/>
            </p:nvSpPr>
            <p:spPr bwMode="auto">
              <a:xfrm>
                <a:off x="3726" y="3342"/>
                <a:ext cx="129" cy="124"/>
              </a:xfrm>
              <a:prstGeom prst="ellipse">
                <a:avLst/>
              </a:prstGeom>
              <a:solidFill>
                <a:srgbClr val="797979"/>
              </a:solidFill>
              <a:ln w="9525">
                <a:noFill/>
                <a:round/>
                <a:headEnd/>
                <a:tailEnd/>
              </a:ln>
            </p:spPr>
            <p:txBody>
              <a:bodyPr/>
              <a:lstStyle/>
              <a:p>
                <a:endParaRPr lang="it-IT"/>
              </a:p>
            </p:txBody>
          </p:sp>
          <p:sp>
            <p:nvSpPr>
              <p:cNvPr id="482096" name="Oval 3888"/>
              <p:cNvSpPr>
                <a:spLocks noChangeArrowheads="1"/>
              </p:cNvSpPr>
              <p:nvPr/>
            </p:nvSpPr>
            <p:spPr bwMode="auto">
              <a:xfrm>
                <a:off x="3728" y="3344"/>
                <a:ext cx="127" cy="120"/>
              </a:xfrm>
              <a:prstGeom prst="ellipse">
                <a:avLst/>
              </a:prstGeom>
              <a:solidFill>
                <a:srgbClr val="7B7B7B"/>
              </a:solidFill>
              <a:ln w="9525">
                <a:noFill/>
                <a:round/>
                <a:headEnd/>
                <a:tailEnd/>
              </a:ln>
            </p:spPr>
            <p:txBody>
              <a:bodyPr/>
              <a:lstStyle/>
              <a:p>
                <a:endParaRPr lang="it-IT"/>
              </a:p>
            </p:txBody>
          </p:sp>
          <p:sp>
            <p:nvSpPr>
              <p:cNvPr id="482097" name="Oval 3889"/>
              <p:cNvSpPr>
                <a:spLocks noChangeArrowheads="1"/>
              </p:cNvSpPr>
              <p:nvPr/>
            </p:nvSpPr>
            <p:spPr bwMode="auto">
              <a:xfrm>
                <a:off x="3728" y="3344"/>
                <a:ext cx="127" cy="120"/>
              </a:xfrm>
              <a:prstGeom prst="ellipse">
                <a:avLst/>
              </a:prstGeom>
              <a:solidFill>
                <a:srgbClr val="7E7E7E"/>
              </a:solidFill>
              <a:ln w="9525">
                <a:noFill/>
                <a:round/>
                <a:headEnd/>
                <a:tailEnd/>
              </a:ln>
            </p:spPr>
            <p:txBody>
              <a:bodyPr/>
              <a:lstStyle/>
              <a:p>
                <a:endParaRPr lang="it-IT"/>
              </a:p>
            </p:txBody>
          </p:sp>
          <p:sp>
            <p:nvSpPr>
              <p:cNvPr id="482098" name="Oval 3890"/>
              <p:cNvSpPr>
                <a:spLocks noChangeArrowheads="1"/>
              </p:cNvSpPr>
              <p:nvPr/>
            </p:nvSpPr>
            <p:spPr bwMode="auto">
              <a:xfrm>
                <a:off x="3728" y="3344"/>
                <a:ext cx="125" cy="120"/>
              </a:xfrm>
              <a:prstGeom prst="ellipse">
                <a:avLst/>
              </a:prstGeom>
              <a:solidFill>
                <a:srgbClr val="808080"/>
              </a:solidFill>
              <a:ln w="9525">
                <a:noFill/>
                <a:round/>
                <a:headEnd/>
                <a:tailEnd/>
              </a:ln>
            </p:spPr>
            <p:txBody>
              <a:bodyPr/>
              <a:lstStyle/>
              <a:p>
                <a:endParaRPr lang="it-IT"/>
              </a:p>
            </p:txBody>
          </p:sp>
          <p:sp>
            <p:nvSpPr>
              <p:cNvPr id="482099" name="Oval 3891"/>
              <p:cNvSpPr>
                <a:spLocks noChangeArrowheads="1"/>
              </p:cNvSpPr>
              <p:nvPr/>
            </p:nvSpPr>
            <p:spPr bwMode="auto">
              <a:xfrm>
                <a:off x="3730" y="3346"/>
                <a:ext cx="123" cy="116"/>
              </a:xfrm>
              <a:prstGeom prst="ellipse">
                <a:avLst/>
              </a:prstGeom>
              <a:solidFill>
                <a:srgbClr val="828282"/>
              </a:solidFill>
              <a:ln w="9525">
                <a:noFill/>
                <a:round/>
                <a:headEnd/>
                <a:tailEnd/>
              </a:ln>
            </p:spPr>
            <p:txBody>
              <a:bodyPr/>
              <a:lstStyle/>
              <a:p>
                <a:endParaRPr lang="it-IT"/>
              </a:p>
            </p:txBody>
          </p:sp>
          <p:sp>
            <p:nvSpPr>
              <p:cNvPr id="482100" name="Oval 3892"/>
              <p:cNvSpPr>
                <a:spLocks noChangeArrowheads="1"/>
              </p:cNvSpPr>
              <p:nvPr/>
            </p:nvSpPr>
            <p:spPr bwMode="auto">
              <a:xfrm>
                <a:off x="3730" y="3346"/>
                <a:ext cx="123" cy="116"/>
              </a:xfrm>
              <a:prstGeom prst="ellipse">
                <a:avLst/>
              </a:prstGeom>
              <a:solidFill>
                <a:srgbClr val="848484"/>
              </a:solidFill>
              <a:ln w="9525">
                <a:noFill/>
                <a:round/>
                <a:headEnd/>
                <a:tailEnd/>
              </a:ln>
            </p:spPr>
            <p:txBody>
              <a:bodyPr/>
              <a:lstStyle/>
              <a:p>
                <a:endParaRPr lang="it-IT"/>
              </a:p>
            </p:txBody>
          </p:sp>
          <p:sp>
            <p:nvSpPr>
              <p:cNvPr id="482101" name="Oval 3893"/>
              <p:cNvSpPr>
                <a:spLocks noChangeArrowheads="1"/>
              </p:cNvSpPr>
              <p:nvPr/>
            </p:nvSpPr>
            <p:spPr bwMode="auto">
              <a:xfrm>
                <a:off x="3732" y="3346"/>
                <a:ext cx="119" cy="116"/>
              </a:xfrm>
              <a:prstGeom prst="ellipse">
                <a:avLst/>
              </a:prstGeom>
              <a:solidFill>
                <a:srgbClr val="878787"/>
              </a:solidFill>
              <a:ln w="9525">
                <a:noFill/>
                <a:round/>
                <a:headEnd/>
                <a:tailEnd/>
              </a:ln>
            </p:spPr>
            <p:txBody>
              <a:bodyPr/>
              <a:lstStyle/>
              <a:p>
                <a:endParaRPr lang="it-IT"/>
              </a:p>
            </p:txBody>
          </p:sp>
          <p:sp>
            <p:nvSpPr>
              <p:cNvPr id="482102" name="Oval 3894"/>
              <p:cNvSpPr>
                <a:spLocks noChangeArrowheads="1"/>
              </p:cNvSpPr>
              <p:nvPr/>
            </p:nvSpPr>
            <p:spPr bwMode="auto">
              <a:xfrm>
                <a:off x="3732" y="3348"/>
                <a:ext cx="119" cy="112"/>
              </a:xfrm>
              <a:prstGeom prst="ellipse">
                <a:avLst/>
              </a:prstGeom>
              <a:solidFill>
                <a:srgbClr val="898989"/>
              </a:solidFill>
              <a:ln w="9525">
                <a:noFill/>
                <a:round/>
                <a:headEnd/>
                <a:tailEnd/>
              </a:ln>
            </p:spPr>
            <p:txBody>
              <a:bodyPr/>
              <a:lstStyle/>
              <a:p>
                <a:endParaRPr lang="it-IT"/>
              </a:p>
            </p:txBody>
          </p:sp>
          <p:sp>
            <p:nvSpPr>
              <p:cNvPr id="482103" name="Oval 3895"/>
              <p:cNvSpPr>
                <a:spLocks noChangeArrowheads="1"/>
              </p:cNvSpPr>
              <p:nvPr/>
            </p:nvSpPr>
            <p:spPr bwMode="auto">
              <a:xfrm>
                <a:off x="3732" y="3348"/>
                <a:ext cx="117" cy="112"/>
              </a:xfrm>
              <a:prstGeom prst="ellipse">
                <a:avLst/>
              </a:prstGeom>
              <a:solidFill>
                <a:srgbClr val="8B8B8B"/>
              </a:solidFill>
              <a:ln w="9525">
                <a:noFill/>
                <a:round/>
                <a:headEnd/>
                <a:tailEnd/>
              </a:ln>
            </p:spPr>
            <p:txBody>
              <a:bodyPr/>
              <a:lstStyle/>
              <a:p>
                <a:endParaRPr lang="it-IT"/>
              </a:p>
            </p:txBody>
          </p:sp>
          <p:sp>
            <p:nvSpPr>
              <p:cNvPr id="482104" name="Oval 3896"/>
              <p:cNvSpPr>
                <a:spLocks noChangeArrowheads="1"/>
              </p:cNvSpPr>
              <p:nvPr/>
            </p:nvSpPr>
            <p:spPr bwMode="auto">
              <a:xfrm>
                <a:off x="3734" y="3348"/>
                <a:ext cx="115" cy="109"/>
              </a:xfrm>
              <a:prstGeom prst="ellipse">
                <a:avLst/>
              </a:prstGeom>
              <a:solidFill>
                <a:srgbClr val="8D8D8D"/>
              </a:solidFill>
              <a:ln w="9525">
                <a:noFill/>
                <a:round/>
                <a:headEnd/>
                <a:tailEnd/>
              </a:ln>
            </p:spPr>
            <p:txBody>
              <a:bodyPr/>
              <a:lstStyle/>
              <a:p>
                <a:endParaRPr lang="it-IT"/>
              </a:p>
            </p:txBody>
          </p:sp>
          <p:sp>
            <p:nvSpPr>
              <p:cNvPr id="482105" name="Oval 3897"/>
              <p:cNvSpPr>
                <a:spLocks noChangeArrowheads="1"/>
              </p:cNvSpPr>
              <p:nvPr/>
            </p:nvSpPr>
            <p:spPr bwMode="auto">
              <a:xfrm>
                <a:off x="3734" y="3350"/>
                <a:ext cx="115" cy="107"/>
              </a:xfrm>
              <a:prstGeom prst="ellipse">
                <a:avLst/>
              </a:prstGeom>
              <a:solidFill>
                <a:srgbClr val="909090"/>
              </a:solidFill>
              <a:ln w="9525">
                <a:noFill/>
                <a:round/>
                <a:headEnd/>
                <a:tailEnd/>
              </a:ln>
            </p:spPr>
            <p:txBody>
              <a:bodyPr/>
              <a:lstStyle/>
              <a:p>
                <a:endParaRPr lang="it-IT"/>
              </a:p>
            </p:txBody>
          </p:sp>
          <p:sp>
            <p:nvSpPr>
              <p:cNvPr id="482106" name="Oval 3898"/>
              <p:cNvSpPr>
                <a:spLocks noChangeArrowheads="1"/>
              </p:cNvSpPr>
              <p:nvPr/>
            </p:nvSpPr>
            <p:spPr bwMode="auto">
              <a:xfrm>
                <a:off x="3736" y="3350"/>
                <a:ext cx="111" cy="107"/>
              </a:xfrm>
              <a:prstGeom prst="ellipse">
                <a:avLst/>
              </a:prstGeom>
              <a:solidFill>
                <a:srgbClr val="929292"/>
              </a:solidFill>
              <a:ln w="9525">
                <a:noFill/>
                <a:round/>
                <a:headEnd/>
                <a:tailEnd/>
              </a:ln>
            </p:spPr>
            <p:txBody>
              <a:bodyPr/>
              <a:lstStyle/>
              <a:p>
                <a:endParaRPr lang="it-IT"/>
              </a:p>
            </p:txBody>
          </p:sp>
          <p:sp>
            <p:nvSpPr>
              <p:cNvPr id="482107" name="Oval 3899"/>
              <p:cNvSpPr>
                <a:spLocks noChangeArrowheads="1"/>
              </p:cNvSpPr>
              <p:nvPr/>
            </p:nvSpPr>
            <p:spPr bwMode="auto">
              <a:xfrm>
                <a:off x="3736" y="3352"/>
                <a:ext cx="111" cy="103"/>
              </a:xfrm>
              <a:prstGeom prst="ellipse">
                <a:avLst/>
              </a:prstGeom>
              <a:solidFill>
                <a:srgbClr val="949494"/>
              </a:solidFill>
              <a:ln w="9525">
                <a:noFill/>
                <a:round/>
                <a:headEnd/>
                <a:tailEnd/>
              </a:ln>
            </p:spPr>
            <p:txBody>
              <a:bodyPr/>
              <a:lstStyle/>
              <a:p>
                <a:endParaRPr lang="it-IT"/>
              </a:p>
            </p:txBody>
          </p:sp>
          <p:sp>
            <p:nvSpPr>
              <p:cNvPr id="482108" name="Oval 3900"/>
              <p:cNvSpPr>
                <a:spLocks noChangeArrowheads="1"/>
              </p:cNvSpPr>
              <p:nvPr/>
            </p:nvSpPr>
            <p:spPr bwMode="auto">
              <a:xfrm>
                <a:off x="3736" y="3352"/>
                <a:ext cx="109" cy="103"/>
              </a:xfrm>
              <a:prstGeom prst="ellipse">
                <a:avLst/>
              </a:prstGeom>
              <a:solidFill>
                <a:srgbClr val="969696"/>
              </a:solidFill>
              <a:ln w="9525">
                <a:noFill/>
                <a:round/>
                <a:headEnd/>
                <a:tailEnd/>
              </a:ln>
            </p:spPr>
            <p:txBody>
              <a:bodyPr/>
              <a:lstStyle/>
              <a:p>
                <a:endParaRPr lang="it-IT"/>
              </a:p>
            </p:txBody>
          </p:sp>
          <p:sp>
            <p:nvSpPr>
              <p:cNvPr id="482109" name="Oval 3901"/>
              <p:cNvSpPr>
                <a:spLocks noChangeArrowheads="1"/>
              </p:cNvSpPr>
              <p:nvPr/>
            </p:nvSpPr>
            <p:spPr bwMode="auto">
              <a:xfrm>
                <a:off x="3738" y="3352"/>
                <a:ext cx="107" cy="101"/>
              </a:xfrm>
              <a:prstGeom prst="ellipse">
                <a:avLst/>
              </a:prstGeom>
              <a:solidFill>
                <a:srgbClr val="989898"/>
              </a:solidFill>
              <a:ln w="9525">
                <a:noFill/>
                <a:round/>
                <a:headEnd/>
                <a:tailEnd/>
              </a:ln>
            </p:spPr>
            <p:txBody>
              <a:bodyPr/>
              <a:lstStyle/>
              <a:p>
                <a:endParaRPr lang="it-IT"/>
              </a:p>
            </p:txBody>
          </p:sp>
          <p:sp>
            <p:nvSpPr>
              <p:cNvPr id="482110" name="Oval 3902"/>
              <p:cNvSpPr>
                <a:spLocks noChangeArrowheads="1"/>
              </p:cNvSpPr>
              <p:nvPr/>
            </p:nvSpPr>
            <p:spPr bwMode="auto">
              <a:xfrm>
                <a:off x="3738" y="3354"/>
                <a:ext cx="107" cy="99"/>
              </a:xfrm>
              <a:prstGeom prst="ellipse">
                <a:avLst/>
              </a:prstGeom>
              <a:solidFill>
                <a:srgbClr val="9A9A9A"/>
              </a:solidFill>
              <a:ln w="9525">
                <a:noFill/>
                <a:round/>
                <a:headEnd/>
                <a:tailEnd/>
              </a:ln>
            </p:spPr>
            <p:txBody>
              <a:bodyPr/>
              <a:lstStyle/>
              <a:p>
                <a:endParaRPr lang="it-IT"/>
              </a:p>
            </p:txBody>
          </p:sp>
          <p:sp>
            <p:nvSpPr>
              <p:cNvPr id="482111" name="Oval 3903"/>
              <p:cNvSpPr>
                <a:spLocks noChangeArrowheads="1"/>
              </p:cNvSpPr>
              <p:nvPr/>
            </p:nvSpPr>
            <p:spPr bwMode="auto">
              <a:xfrm>
                <a:off x="3740" y="3354"/>
                <a:ext cx="103" cy="99"/>
              </a:xfrm>
              <a:prstGeom prst="ellipse">
                <a:avLst/>
              </a:prstGeom>
              <a:solidFill>
                <a:srgbClr val="9C9C9C"/>
              </a:solidFill>
              <a:ln w="9525">
                <a:noFill/>
                <a:round/>
                <a:headEnd/>
                <a:tailEnd/>
              </a:ln>
            </p:spPr>
            <p:txBody>
              <a:bodyPr/>
              <a:lstStyle/>
              <a:p>
                <a:endParaRPr lang="it-IT"/>
              </a:p>
            </p:txBody>
          </p:sp>
          <p:sp>
            <p:nvSpPr>
              <p:cNvPr id="482112" name="Oval 3904"/>
              <p:cNvSpPr>
                <a:spLocks noChangeArrowheads="1"/>
              </p:cNvSpPr>
              <p:nvPr/>
            </p:nvSpPr>
            <p:spPr bwMode="auto">
              <a:xfrm>
                <a:off x="3740" y="3356"/>
                <a:ext cx="103" cy="95"/>
              </a:xfrm>
              <a:prstGeom prst="ellipse">
                <a:avLst/>
              </a:prstGeom>
              <a:solidFill>
                <a:srgbClr val="9E9E9E"/>
              </a:solidFill>
              <a:ln w="9525">
                <a:noFill/>
                <a:round/>
                <a:headEnd/>
                <a:tailEnd/>
              </a:ln>
            </p:spPr>
            <p:txBody>
              <a:bodyPr/>
              <a:lstStyle/>
              <a:p>
                <a:endParaRPr lang="it-IT"/>
              </a:p>
            </p:txBody>
          </p:sp>
          <p:sp>
            <p:nvSpPr>
              <p:cNvPr id="482113" name="Oval 3905"/>
              <p:cNvSpPr>
                <a:spLocks noChangeArrowheads="1"/>
              </p:cNvSpPr>
              <p:nvPr/>
            </p:nvSpPr>
            <p:spPr bwMode="auto">
              <a:xfrm>
                <a:off x="3740" y="3356"/>
                <a:ext cx="103" cy="95"/>
              </a:xfrm>
              <a:prstGeom prst="ellipse">
                <a:avLst/>
              </a:prstGeom>
              <a:solidFill>
                <a:srgbClr val="A0A0A0"/>
              </a:solidFill>
              <a:ln w="9525">
                <a:noFill/>
                <a:round/>
                <a:headEnd/>
                <a:tailEnd/>
              </a:ln>
            </p:spPr>
            <p:txBody>
              <a:bodyPr/>
              <a:lstStyle/>
              <a:p>
                <a:endParaRPr lang="it-IT"/>
              </a:p>
            </p:txBody>
          </p:sp>
          <p:sp>
            <p:nvSpPr>
              <p:cNvPr id="482114" name="Oval 3906"/>
              <p:cNvSpPr>
                <a:spLocks noChangeArrowheads="1"/>
              </p:cNvSpPr>
              <p:nvPr/>
            </p:nvSpPr>
            <p:spPr bwMode="auto">
              <a:xfrm>
                <a:off x="3742" y="3356"/>
                <a:ext cx="99" cy="95"/>
              </a:xfrm>
              <a:prstGeom prst="ellipse">
                <a:avLst/>
              </a:prstGeom>
              <a:solidFill>
                <a:srgbClr val="A2A2A2"/>
              </a:solidFill>
              <a:ln w="9525">
                <a:noFill/>
                <a:round/>
                <a:headEnd/>
                <a:tailEnd/>
              </a:ln>
            </p:spPr>
            <p:txBody>
              <a:bodyPr/>
              <a:lstStyle/>
              <a:p>
                <a:endParaRPr lang="it-IT"/>
              </a:p>
            </p:txBody>
          </p:sp>
          <p:sp>
            <p:nvSpPr>
              <p:cNvPr id="482115" name="Oval 3907"/>
              <p:cNvSpPr>
                <a:spLocks noChangeArrowheads="1"/>
              </p:cNvSpPr>
              <p:nvPr/>
            </p:nvSpPr>
            <p:spPr bwMode="auto">
              <a:xfrm>
                <a:off x="3742" y="3358"/>
                <a:ext cx="99" cy="91"/>
              </a:xfrm>
              <a:prstGeom prst="ellipse">
                <a:avLst/>
              </a:prstGeom>
              <a:solidFill>
                <a:srgbClr val="A4A4A4"/>
              </a:solidFill>
              <a:ln w="9525">
                <a:noFill/>
                <a:round/>
                <a:headEnd/>
                <a:tailEnd/>
              </a:ln>
            </p:spPr>
            <p:txBody>
              <a:bodyPr/>
              <a:lstStyle/>
              <a:p>
                <a:endParaRPr lang="it-IT"/>
              </a:p>
            </p:txBody>
          </p:sp>
          <p:sp>
            <p:nvSpPr>
              <p:cNvPr id="482116" name="Oval 3908"/>
              <p:cNvSpPr>
                <a:spLocks noChangeArrowheads="1"/>
              </p:cNvSpPr>
              <p:nvPr/>
            </p:nvSpPr>
            <p:spPr bwMode="auto">
              <a:xfrm>
                <a:off x="3742" y="3358"/>
                <a:ext cx="97" cy="91"/>
              </a:xfrm>
              <a:prstGeom prst="ellipse">
                <a:avLst/>
              </a:prstGeom>
              <a:solidFill>
                <a:srgbClr val="A6A6A6"/>
              </a:solidFill>
              <a:ln w="9525">
                <a:noFill/>
                <a:round/>
                <a:headEnd/>
                <a:tailEnd/>
              </a:ln>
            </p:spPr>
            <p:txBody>
              <a:bodyPr/>
              <a:lstStyle/>
              <a:p>
                <a:endParaRPr lang="it-IT"/>
              </a:p>
            </p:txBody>
          </p:sp>
          <p:sp>
            <p:nvSpPr>
              <p:cNvPr id="482117" name="Oval 3909"/>
              <p:cNvSpPr>
                <a:spLocks noChangeArrowheads="1"/>
              </p:cNvSpPr>
              <p:nvPr/>
            </p:nvSpPr>
            <p:spPr bwMode="auto">
              <a:xfrm>
                <a:off x="3744" y="3358"/>
                <a:ext cx="95" cy="91"/>
              </a:xfrm>
              <a:prstGeom prst="ellipse">
                <a:avLst/>
              </a:prstGeom>
              <a:solidFill>
                <a:srgbClr val="A8A8A8"/>
              </a:solidFill>
              <a:ln w="9525">
                <a:noFill/>
                <a:round/>
                <a:headEnd/>
                <a:tailEnd/>
              </a:ln>
            </p:spPr>
            <p:txBody>
              <a:bodyPr/>
              <a:lstStyle/>
              <a:p>
                <a:endParaRPr lang="it-IT"/>
              </a:p>
            </p:txBody>
          </p:sp>
          <p:sp>
            <p:nvSpPr>
              <p:cNvPr id="482118" name="Oval 3910"/>
              <p:cNvSpPr>
                <a:spLocks noChangeArrowheads="1"/>
              </p:cNvSpPr>
              <p:nvPr/>
            </p:nvSpPr>
            <p:spPr bwMode="auto">
              <a:xfrm>
                <a:off x="3744" y="3360"/>
                <a:ext cx="95" cy="87"/>
              </a:xfrm>
              <a:prstGeom prst="ellipse">
                <a:avLst/>
              </a:prstGeom>
              <a:solidFill>
                <a:srgbClr val="AAAAAA"/>
              </a:solidFill>
              <a:ln w="9525">
                <a:noFill/>
                <a:round/>
                <a:headEnd/>
                <a:tailEnd/>
              </a:ln>
            </p:spPr>
            <p:txBody>
              <a:bodyPr/>
              <a:lstStyle/>
              <a:p>
                <a:endParaRPr lang="it-IT"/>
              </a:p>
            </p:txBody>
          </p:sp>
          <p:sp>
            <p:nvSpPr>
              <p:cNvPr id="482119" name="Oval 3911"/>
              <p:cNvSpPr>
                <a:spLocks noChangeArrowheads="1"/>
              </p:cNvSpPr>
              <p:nvPr/>
            </p:nvSpPr>
            <p:spPr bwMode="auto">
              <a:xfrm>
                <a:off x="3746" y="3360"/>
                <a:ext cx="91" cy="87"/>
              </a:xfrm>
              <a:prstGeom prst="ellipse">
                <a:avLst/>
              </a:prstGeom>
              <a:solidFill>
                <a:srgbClr val="ACACAC"/>
              </a:solidFill>
              <a:ln w="9525">
                <a:noFill/>
                <a:round/>
                <a:headEnd/>
                <a:tailEnd/>
              </a:ln>
            </p:spPr>
            <p:txBody>
              <a:bodyPr/>
              <a:lstStyle/>
              <a:p>
                <a:endParaRPr lang="it-IT"/>
              </a:p>
            </p:txBody>
          </p:sp>
          <p:sp>
            <p:nvSpPr>
              <p:cNvPr id="482120" name="Oval 3912"/>
              <p:cNvSpPr>
                <a:spLocks noChangeArrowheads="1"/>
              </p:cNvSpPr>
              <p:nvPr/>
            </p:nvSpPr>
            <p:spPr bwMode="auto">
              <a:xfrm>
                <a:off x="3746" y="3360"/>
                <a:ext cx="91" cy="87"/>
              </a:xfrm>
              <a:prstGeom prst="ellipse">
                <a:avLst/>
              </a:prstGeom>
              <a:solidFill>
                <a:srgbClr val="ADADAD"/>
              </a:solidFill>
              <a:ln w="9525">
                <a:noFill/>
                <a:round/>
                <a:headEnd/>
                <a:tailEnd/>
              </a:ln>
            </p:spPr>
            <p:txBody>
              <a:bodyPr/>
              <a:lstStyle/>
              <a:p>
                <a:endParaRPr lang="it-IT"/>
              </a:p>
            </p:txBody>
          </p:sp>
          <p:sp>
            <p:nvSpPr>
              <p:cNvPr id="482121" name="Oval 3913"/>
              <p:cNvSpPr>
                <a:spLocks noChangeArrowheads="1"/>
              </p:cNvSpPr>
              <p:nvPr/>
            </p:nvSpPr>
            <p:spPr bwMode="auto">
              <a:xfrm>
                <a:off x="3748" y="3362"/>
                <a:ext cx="87" cy="83"/>
              </a:xfrm>
              <a:prstGeom prst="ellipse">
                <a:avLst/>
              </a:prstGeom>
              <a:solidFill>
                <a:srgbClr val="AFAFAF"/>
              </a:solidFill>
              <a:ln w="9525">
                <a:noFill/>
                <a:round/>
                <a:headEnd/>
                <a:tailEnd/>
              </a:ln>
            </p:spPr>
            <p:txBody>
              <a:bodyPr/>
              <a:lstStyle/>
              <a:p>
                <a:endParaRPr lang="it-IT"/>
              </a:p>
            </p:txBody>
          </p:sp>
          <p:sp>
            <p:nvSpPr>
              <p:cNvPr id="482122" name="Oval 3914"/>
              <p:cNvSpPr>
                <a:spLocks noChangeArrowheads="1"/>
              </p:cNvSpPr>
              <p:nvPr/>
            </p:nvSpPr>
            <p:spPr bwMode="auto">
              <a:xfrm>
                <a:off x="3748" y="3362"/>
                <a:ext cx="87" cy="83"/>
              </a:xfrm>
              <a:prstGeom prst="ellipse">
                <a:avLst/>
              </a:prstGeom>
              <a:solidFill>
                <a:srgbClr val="B1B1B1"/>
              </a:solidFill>
              <a:ln w="9525">
                <a:noFill/>
                <a:round/>
                <a:headEnd/>
                <a:tailEnd/>
              </a:ln>
            </p:spPr>
            <p:txBody>
              <a:bodyPr/>
              <a:lstStyle/>
              <a:p>
                <a:endParaRPr lang="it-IT"/>
              </a:p>
            </p:txBody>
          </p:sp>
          <p:sp>
            <p:nvSpPr>
              <p:cNvPr id="482123" name="Oval 3915"/>
              <p:cNvSpPr>
                <a:spLocks noChangeArrowheads="1"/>
              </p:cNvSpPr>
              <p:nvPr/>
            </p:nvSpPr>
            <p:spPr bwMode="auto">
              <a:xfrm>
                <a:off x="3748" y="3364"/>
                <a:ext cx="87" cy="79"/>
              </a:xfrm>
              <a:prstGeom prst="ellipse">
                <a:avLst/>
              </a:prstGeom>
              <a:solidFill>
                <a:srgbClr val="B3B3B3"/>
              </a:solidFill>
              <a:ln w="9525">
                <a:noFill/>
                <a:round/>
                <a:headEnd/>
                <a:tailEnd/>
              </a:ln>
            </p:spPr>
            <p:txBody>
              <a:bodyPr/>
              <a:lstStyle/>
              <a:p>
                <a:endParaRPr lang="it-IT"/>
              </a:p>
            </p:txBody>
          </p:sp>
          <p:sp>
            <p:nvSpPr>
              <p:cNvPr id="482124" name="Oval 3916"/>
              <p:cNvSpPr>
                <a:spLocks noChangeArrowheads="1"/>
              </p:cNvSpPr>
              <p:nvPr/>
            </p:nvSpPr>
            <p:spPr bwMode="auto">
              <a:xfrm>
                <a:off x="3750" y="3364"/>
                <a:ext cx="83" cy="79"/>
              </a:xfrm>
              <a:prstGeom prst="ellipse">
                <a:avLst/>
              </a:prstGeom>
              <a:solidFill>
                <a:srgbClr val="B4B4B4"/>
              </a:solidFill>
              <a:ln w="9525">
                <a:noFill/>
                <a:round/>
                <a:headEnd/>
                <a:tailEnd/>
              </a:ln>
            </p:spPr>
            <p:txBody>
              <a:bodyPr/>
              <a:lstStyle/>
              <a:p>
                <a:endParaRPr lang="it-IT"/>
              </a:p>
            </p:txBody>
          </p:sp>
          <p:sp>
            <p:nvSpPr>
              <p:cNvPr id="482125" name="Oval 3917"/>
              <p:cNvSpPr>
                <a:spLocks noChangeArrowheads="1"/>
              </p:cNvSpPr>
              <p:nvPr/>
            </p:nvSpPr>
            <p:spPr bwMode="auto">
              <a:xfrm>
                <a:off x="3750" y="3364"/>
                <a:ext cx="83" cy="79"/>
              </a:xfrm>
              <a:prstGeom prst="ellipse">
                <a:avLst/>
              </a:prstGeom>
              <a:solidFill>
                <a:srgbClr val="B6B6B6"/>
              </a:solidFill>
              <a:ln w="9525">
                <a:noFill/>
                <a:round/>
                <a:headEnd/>
                <a:tailEnd/>
              </a:ln>
            </p:spPr>
            <p:txBody>
              <a:bodyPr/>
              <a:lstStyle/>
              <a:p>
                <a:endParaRPr lang="it-IT"/>
              </a:p>
            </p:txBody>
          </p:sp>
          <p:sp>
            <p:nvSpPr>
              <p:cNvPr id="482126" name="Oval 3918"/>
              <p:cNvSpPr>
                <a:spLocks noChangeArrowheads="1"/>
              </p:cNvSpPr>
              <p:nvPr/>
            </p:nvSpPr>
            <p:spPr bwMode="auto">
              <a:xfrm>
                <a:off x="3750" y="3366"/>
                <a:ext cx="81" cy="75"/>
              </a:xfrm>
              <a:prstGeom prst="ellipse">
                <a:avLst/>
              </a:prstGeom>
              <a:solidFill>
                <a:srgbClr val="B7B7B7"/>
              </a:solidFill>
              <a:ln w="9525">
                <a:noFill/>
                <a:round/>
                <a:headEnd/>
                <a:tailEnd/>
              </a:ln>
            </p:spPr>
            <p:txBody>
              <a:bodyPr/>
              <a:lstStyle/>
              <a:p>
                <a:endParaRPr lang="it-IT"/>
              </a:p>
            </p:txBody>
          </p:sp>
          <p:sp>
            <p:nvSpPr>
              <p:cNvPr id="482127" name="Oval 3919"/>
              <p:cNvSpPr>
                <a:spLocks noChangeArrowheads="1"/>
              </p:cNvSpPr>
              <p:nvPr/>
            </p:nvSpPr>
            <p:spPr bwMode="auto">
              <a:xfrm>
                <a:off x="3752" y="3366"/>
                <a:ext cx="79" cy="75"/>
              </a:xfrm>
              <a:prstGeom prst="ellipse">
                <a:avLst/>
              </a:prstGeom>
              <a:solidFill>
                <a:srgbClr val="B9B9B9"/>
              </a:solidFill>
              <a:ln w="9525">
                <a:noFill/>
                <a:round/>
                <a:headEnd/>
                <a:tailEnd/>
              </a:ln>
            </p:spPr>
            <p:txBody>
              <a:bodyPr/>
              <a:lstStyle/>
              <a:p>
                <a:endParaRPr lang="it-IT"/>
              </a:p>
            </p:txBody>
          </p:sp>
          <p:sp>
            <p:nvSpPr>
              <p:cNvPr id="482128" name="Oval 3920"/>
              <p:cNvSpPr>
                <a:spLocks noChangeArrowheads="1"/>
              </p:cNvSpPr>
              <p:nvPr/>
            </p:nvSpPr>
            <p:spPr bwMode="auto">
              <a:xfrm>
                <a:off x="3752" y="3366"/>
                <a:ext cx="79" cy="75"/>
              </a:xfrm>
              <a:prstGeom prst="ellipse">
                <a:avLst/>
              </a:prstGeom>
              <a:solidFill>
                <a:srgbClr val="BABABA"/>
              </a:solidFill>
              <a:ln w="9525">
                <a:noFill/>
                <a:round/>
                <a:headEnd/>
                <a:tailEnd/>
              </a:ln>
            </p:spPr>
            <p:txBody>
              <a:bodyPr/>
              <a:lstStyle/>
              <a:p>
                <a:endParaRPr lang="it-IT"/>
              </a:p>
            </p:txBody>
          </p:sp>
          <p:sp>
            <p:nvSpPr>
              <p:cNvPr id="482129" name="Oval 3921"/>
              <p:cNvSpPr>
                <a:spLocks noChangeArrowheads="1"/>
              </p:cNvSpPr>
              <p:nvPr/>
            </p:nvSpPr>
            <p:spPr bwMode="auto">
              <a:xfrm>
                <a:off x="3754" y="3368"/>
                <a:ext cx="75" cy="71"/>
              </a:xfrm>
              <a:prstGeom prst="ellipse">
                <a:avLst/>
              </a:prstGeom>
              <a:solidFill>
                <a:srgbClr val="BCBCBC"/>
              </a:solidFill>
              <a:ln w="9525">
                <a:noFill/>
                <a:round/>
                <a:headEnd/>
                <a:tailEnd/>
              </a:ln>
            </p:spPr>
            <p:txBody>
              <a:bodyPr/>
              <a:lstStyle/>
              <a:p>
                <a:endParaRPr lang="it-IT"/>
              </a:p>
            </p:txBody>
          </p:sp>
          <p:sp>
            <p:nvSpPr>
              <p:cNvPr id="482130" name="Oval 3922"/>
              <p:cNvSpPr>
                <a:spLocks noChangeArrowheads="1"/>
              </p:cNvSpPr>
              <p:nvPr/>
            </p:nvSpPr>
            <p:spPr bwMode="auto">
              <a:xfrm>
                <a:off x="3754" y="3368"/>
                <a:ext cx="75" cy="71"/>
              </a:xfrm>
              <a:prstGeom prst="ellipse">
                <a:avLst/>
              </a:prstGeom>
              <a:solidFill>
                <a:srgbClr val="BDBDBD"/>
              </a:solidFill>
              <a:ln w="9525">
                <a:noFill/>
                <a:round/>
                <a:headEnd/>
                <a:tailEnd/>
              </a:ln>
            </p:spPr>
            <p:txBody>
              <a:bodyPr/>
              <a:lstStyle/>
              <a:p>
                <a:endParaRPr lang="it-IT"/>
              </a:p>
            </p:txBody>
          </p:sp>
          <p:sp>
            <p:nvSpPr>
              <p:cNvPr id="482131" name="Oval 3923"/>
              <p:cNvSpPr>
                <a:spLocks noChangeArrowheads="1"/>
              </p:cNvSpPr>
              <p:nvPr/>
            </p:nvSpPr>
            <p:spPr bwMode="auto">
              <a:xfrm>
                <a:off x="3756" y="3370"/>
                <a:ext cx="71" cy="69"/>
              </a:xfrm>
              <a:prstGeom prst="ellipse">
                <a:avLst/>
              </a:prstGeom>
              <a:solidFill>
                <a:srgbClr val="BFBFBF"/>
              </a:solidFill>
              <a:ln w="9525">
                <a:noFill/>
                <a:round/>
                <a:headEnd/>
                <a:tailEnd/>
              </a:ln>
            </p:spPr>
            <p:txBody>
              <a:bodyPr/>
              <a:lstStyle/>
              <a:p>
                <a:endParaRPr lang="it-IT"/>
              </a:p>
            </p:txBody>
          </p:sp>
          <p:sp>
            <p:nvSpPr>
              <p:cNvPr id="482132" name="Oval 3924"/>
              <p:cNvSpPr>
                <a:spLocks noChangeArrowheads="1"/>
              </p:cNvSpPr>
              <p:nvPr/>
            </p:nvSpPr>
            <p:spPr bwMode="auto">
              <a:xfrm>
                <a:off x="3756" y="3370"/>
                <a:ext cx="71" cy="67"/>
              </a:xfrm>
              <a:prstGeom prst="ellipse">
                <a:avLst/>
              </a:prstGeom>
              <a:solidFill>
                <a:srgbClr val="C0C0C0"/>
              </a:solidFill>
              <a:ln w="9525">
                <a:noFill/>
                <a:round/>
                <a:headEnd/>
                <a:tailEnd/>
              </a:ln>
            </p:spPr>
            <p:txBody>
              <a:bodyPr/>
              <a:lstStyle/>
              <a:p>
                <a:endParaRPr lang="it-IT"/>
              </a:p>
            </p:txBody>
          </p:sp>
          <p:sp>
            <p:nvSpPr>
              <p:cNvPr id="482133" name="Oval 3925"/>
              <p:cNvSpPr>
                <a:spLocks noChangeArrowheads="1"/>
              </p:cNvSpPr>
              <p:nvPr/>
            </p:nvSpPr>
            <p:spPr bwMode="auto">
              <a:xfrm>
                <a:off x="3756" y="3370"/>
                <a:ext cx="71" cy="67"/>
              </a:xfrm>
              <a:prstGeom prst="ellipse">
                <a:avLst/>
              </a:prstGeom>
              <a:solidFill>
                <a:srgbClr val="C1C1C1"/>
              </a:solidFill>
              <a:ln w="9525">
                <a:noFill/>
                <a:round/>
                <a:headEnd/>
                <a:tailEnd/>
              </a:ln>
            </p:spPr>
            <p:txBody>
              <a:bodyPr/>
              <a:lstStyle/>
              <a:p>
                <a:endParaRPr lang="it-IT"/>
              </a:p>
            </p:txBody>
          </p:sp>
          <p:sp>
            <p:nvSpPr>
              <p:cNvPr id="482134" name="Oval 3926"/>
              <p:cNvSpPr>
                <a:spLocks noChangeArrowheads="1"/>
              </p:cNvSpPr>
              <p:nvPr/>
            </p:nvSpPr>
            <p:spPr bwMode="auto">
              <a:xfrm>
                <a:off x="3758" y="3372"/>
                <a:ext cx="67" cy="63"/>
              </a:xfrm>
              <a:prstGeom prst="ellipse">
                <a:avLst/>
              </a:prstGeom>
              <a:solidFill>
                <a:srgbClr val="C3C3C3"/>
              </a:solidFill>
              <a:ln w="9525">
                <a:noFill/>
                <a:round/>
                <a:headEnd/>
                <a:tailEnd/>
              </a:ln>
            </p:spPr>
            <p:txBody>
              <a:bodyPr/>
              <a:lstStyle/>
              <a:p>
                <a:endParaRPr lang="it-IT"/>
              </a:p>
            </p:txBody>
          </p:sp>
          <p:sp>
            <p:nvSpPr>
              <p:cNvPr id="482135" name="Oval 3927"/>
              <p:cNvSpPr>
                <a:spLocks noChangeArrowheads="1"/>
              </p:cNvSpPr>
              <p:nvPr/>
            </p:nvSpPr>
            <p:spPr bwMode="auto">
              <a:xfrm>
                <a:off x="3758" y="3372"/>
                <a:ext cx="67" cy="63"/>
              </a:xfrm>
              <a:prstGeom prst="ellipse">
                <a:avLst/>
              </a:prstGeom>
              <a:solidFill>
                <a:srgbClr val="C4C4C4"/>
              </a:solidFill>
              <a:ln w="9525">
                <a:noFill/>
                <a:round/>
                <a:headEnd/>
                <a:tailEnd/>
              </a:ln>
            </p:spPr>
            <p:txBody>
              <a:bodyPr/>
              <a:lstStyle/>
              <a:p>
                <a:endParaRPr lang="it-IT"/>
              </a:p>
            </p:txBody>
          </p:sp>
          <p:sp>
            <p:nvSpPr>
              <p:cNvPr id="482136" name="Oval 3928"/>
              <p:cNvSpPr>
                <a:spLocks noChangeArrowheads="1"/>
              </p:cNvSpPr>
              <p:nvPr/>
            </p:nvSpPr>
            <p:spPr bwMode="auto">
              <a:xfrm>
                <a:off x="3758" y="3372"/>
                <a:ext cx="65" cy="63"/>
              </a:xfrm>
              <a:prstGeom prst="ellipse">
                <a:avLst/>
              </a:prstGeom>
              <a:solidFill>
                <a:srgbClr val="C5C5C5"/>
              </a:solidFill>
              <a:ln w="9525">
                <a:noFill/>
                <a:round/>
                <a:headEnd/>
                <a:tailEnd/>
              </a:ln>
            </p:spPr>
            <p:txBody>
              <a:bodyPr/>
              <a:lstStyle/>
              <a:p>
                <a:endParaRPr lang="it-IT"/>
              </a:p>
            </p:txBody>
          </p:sp>
          <p:sp>
            <p:nvSpPr>
              <p:cNvPr id="482137" name="Oval 3929"/>
              <p:cNvSpPr>
                <a:spLocks noChangeArrowheads="1"/>
              </p:cNvSpPr>
              <p:nvPr/>
            </p:nvSpPr>
            <p:spPr bwMode="auto">
              <a:xfrm>
                <a:off x="3760" y="3374"/>
                <a:ext cx="63" cy="59"/>
              </a:xfrm>
              <a:prstGeom prst="ellipse">
                <a:avLst/>
              </a:prstGeom>
              <a:solidFill>
                <a:srgbClr val="C6C6C6"/>
              </a:solidFill>
              <a:ln w="9525">
                <a:noFill/>
                <a:round/>
                <a:headEnd/>
                <a:tailEnd/>
              </a:ln>
            </p:spPr>
            <p:txBody>
              <a:bodyPr/>
              <a:lstStyle/>
              <a:p>
                <a:endParaRPr lang="it-IT"/>
              </a:p>
            </p:txBody>
          </p:sp>
          <p:sp>
            <p:nvSpPr>
              <p:cNvPr id="482138" name="Oval 3930"/>
              <p:cNvSpPr>
                <a:spLocks noChangeArrowheads="1"/>
              </p:cNvSpPr>
              <p:nvPr/>
            </p:nvSpPr>
            <p:spPr bwMode="auto">
              <a:xfrm>
                <a:off x="3760" y="3374"/>
                <a:ext cx="63" cy="59"/>
              </a:xfrm>
              <a:prstGeom prst="ellipse">
                <a:avLst/>
              </a:prstGeom>
              <a:solidFill>
                <a:srgbClr val="C7C7C7"/>
              </a:solidFill>
              <a:ln w="9525">
                <a:noFill/>
                <a:round/>
                <a:headEnd/>
                <a:tailEnd/>
              </a:ln>
            </p:spPr>
            <p:txBody>
              <a:bodyPr/>
              <a:lstStyle/>
              <a:p>
                <a:endParaRPr lang="it-IT"/>
              </a:p>
            </p:txBody>
          </p:sp>
          <p:sp>
            <p:nvSpPr>
              <p:cNvPr id="482139" name="Oval 3931"/>
              <p:cNvSpPr>
                <a:spLocks noChangeArrowheads="1"/>
              </p:cNvSpPr>
              <p:nvPr/>
            </p:nvSpPr>
            <p:spPr bwMode="auto">
              <a:xfrm>
                <a:off x="3762" y="3376"/>
                <a:ext cx="59" cy="55"/>
              </a:xfrm>
              <a:prstGeom prst="ellipse">
                <a:avLst/>
              </a:prstGeom>
              <a:solidFill>
                <a:srgbClr val="C8C8C8"/>
              </a:solidFill>
              <a:ln w="9525">
                <a:noFill/>
                <a:round/>
                <a:headEnd/>
                <a:tailEnd/>
              </a:ln>
            </p:spPr>
            <p:txBody>
              <a:bodyPr/>
              <a:lstStyle/>
              <a:p>
                <a:endParaRPr lang="it-IT"/>
              </a:p>
            </p:txBody>
          </p:sp>
          <p:sp>
            <p:nvSpPr>
              <p:cNvPr id="482140" name="Oval 3932"/>
              <p:cNvSpPr>
                <a:spLocks noChangeArrowheads="1"/>
              </p:cNvSpPr>
              <p:nvPr/>
            </p:nvSpPr>
            <p:spPr bwMode="auto">
              <a:xfrm>
                <a:off x="3762" y="3376"/>
                <a:ext cx="59" cy="55"/>
              </a:xfrm>
              <a:prstGeom prst="ellipse">
                <a:avLst/>
              </a:prstGeom>
              <a:solidFill>
                <a:srgbClr val="CACACA"/>
              </a:solidFill>
              <a:ln w="9525">
                <a:noFill/>
                <a:round/>
                <a:headEnd/>
                <a:tailEnd/>
              </a:ln>
            </p:spPr>
            <p:txBody>
              <a:bodyPr/>
              <a:lstStyle/>
              <a:p>
                <a:endParaRPr lang="it-IT"/>
              </a:p>
            </p:txBody>
          </p:sp>
          <p:sp>
            <p:nvSpPr>
              <p:cNvPr id="482141" name="Oval 3933"/>
              <p:cNvSpPr>
                <a:spLocks noChangeArrowheads="1"/>
              </p:cNvSpPr>
              <p:nvPr/>
            </p:nvSpPr>
            <p:spPr bwMode="auto">
              <a:xfrm>
                <a:off x="3762" y="3376"/>
                <a:ext cx="59" cy="55"/>
              </a:xfrm>
              <a:prstGeom prst="ellipse">
                <a:avLst/>
              </a:prstGeom>
              <a:solidFill>
                <a:srgbClr val="CBCBCB"/>
              </a:solidFill>
              <a:ln w="9525">
                <a:noFill/>
                <a:round/>
                <a:headEnd/>
                <a:tailEnd/>
              </a:ln>
            </p:spPr>
            <p:txBody>
              <a:bodyPr/>
              <a:lstStyle/>
              <a:p>
                <a:endParaRPr lang="it-IT"/>
              </a:p>
            </p:txBody>
          </p:sp>
          <p:sp>
            <p:nvSpPr>
              <p:cNvPr id="482142" name="Oval 3934"/>
              <p:cNvSpPr>
                <a:spLocks noChangeArrowheads="1"/>
              </p:cNvSpPr>
              <p:nvPr/>
            </p:nvSpPr>
            <p:spPr bwMode="auto">
              <a:xfrm>
                <a:off x="3764" y="3378"/>
                <a:ext cx="55" cy="51"/>
              </a:xfrm>
              <a:prstGeom prst="ellipse">
                <a:avLst/>
              </a:prstGeom>
              <a:solidFill>
                <a:srgbClr val="CCCCCC"/>
              </a:solidFill>
              <a:ln w="9525">
                <a:noFill/>
                <a:round/>
                <a:headEnd/>
                <a:tailEnd/>
              </a:ln>
            </p:spPr>
            <p:txBody>
              <a:bodyPr/>
              <a:lstStyle/>
              <a:p>
                <a:endParaRPr lang="it-IT"/>
              </a:p>
            </p:txBody>
          </p:sp>
          <p:sp>
            <p:nvSpPr>
              <p:cNvPr id="482143" name="Oval 3935"/>
              <p:cNvSpPr>
                <a:spLocks noChangeArrowheads="1"/>
              </p:cNvSpPr>
              <p:nvPr/>
            </p:nvSpPr>
            <p:spPr bwMode="auto">
              <a:xfrm>
                <a:off x="3764" y="3378"/>
                <a:ext cx="55" cy="51"/>
              </a:xfrm>
              <a:prstGeom prst="ellipse">
                <a:avLst/>
              </a:prstGeom>
              <a:solidFill>
                <a:srgbClr val="CDCDCD"/>
              </a:solidFill>
              <a:ln w="9525">
                <a:noFill/>
                <a:round/>
                <a:headEnd/>
                <a:tailEnd/>
              </a:ln>
            </p:spPr>
            <p:txBody>
              <a:bodyPr/>
              <a:lstStyle/>
              <a:p>
                <a:endParaRPr lang="it-IT"/>
              </a:p>
            </p:txBody>
          </p:sp>
          <p:sp>
            <p:nvSpPr>
              <p:cNvPr id="482144" name="Oval 3936"/>
              <p:cNvSpPr>
                <a:spLocks noChangeArrowheads="1"/>
              </p:cNvSpPr>
              <p:nvPr/>
            </p:nvSpPr>
            <p:spPr bwMode="auto">
              <a:xfrm>
                <a:off x="3766" y="3378"/>
                <a:ext cx="51" cy="51"/>
              </a:xfrm>
              <a:prstGeom prst="ellipse">
                <a:avLst/>
              </a:prstGeom>
              <a:solidFill>
                <a:srgbClr val="CDCDCD"/>
              </a:solidFill>
              <a:ln w="9525">
                <a:noFill/>
                <a:round/>
                <a:headEnd/>
                <a:tailEnd/>
              </a:ln>
            </p:spPr>
            <p:txBody>
              <a:bodyPr/>
              <a:lstStyle/>
              <a:p>
                <a:endParaRPr lang="it-IT"/>
              </a:p>
            </p:txBody>
          </p:sp>
          <p:sp>
            <p:nvSpPr>
              <p:cNvPr id="482145" name="Oval 3937"/>
              <p:cNvSpPr>
                <a:spLocks noChangeArrowheads="1"/>
              </p:cNvSpPr>
              <p:nvPr/>
            </p:nvSpPr>
            <p:spPr bwMode="auto">
              <a:xfrm>
                <a:off x="3766" y="3380"/>
                <a:ext cx="51" cy="47"/>
              </a:xfrm>
              <a:prstGeom prst="ellipse">
                <a:avLst/>
              </a:prstGeom>
              <a:solidFill>
                <a:srgbClr val="CECECE"/>
              </a:solidFill>
              <a:ln w="9525">
                <a:noFill/>
                <a:round/>
                <a:headEnd/>
                <a:tailEnd/>
              </a:ln>
            </p:spPr>
            <p:txBody>
              <a:bodyPr/>
              <a:lstStyle/>
              <a:p>
                <a:endParaRPr lang="it-IT"/>
              </a:p>
            </p:txBody>
          </p:sp>
          <p:sp>
            <p:nvSpPr>
              <p:cNvPr id="482146" name="Oval 3938"/>
              <p:cNvSpPr>
                <a:spLocks noChangeArrowheads="1"/>
              </p:cNvSpPr>
              <p:nvPr/>
            </p:nvSpPr>
            <p:spPr bwMode="auto">
              <a:xfrm>
                <a:off x="3766" y="3380"/>
                <a:ext cx="49" cy="47"/>
              </a:xfrm>
              <a:prstGeom prst="ellipse">
                <a:avLst/>
              </a:prstGeom>
              <a:solidFill>
                <a:srgbClr val="CFCFCF"/>
              </a:solidFill>
              <a:ln w="9525">
                <a:noFill/>
                <a:round/>
                <a:headEnd/>
                <a:tailEnd/>
              </a:ln>
            </p:spPr>
            <p:txBody>
              <a:bodyPr/>
              <a:lstStyle/>
              <a:p>
                <a:endParaRPr lang="it-IT"/>
              </a:p>
            </p:txBody>
          </p:sp>
          <p:sp>
            <p:nvSpPr>
              <p:cNvPr id="482147" name="Oval 3939"/>
              <p:cNvSpPr>
                <a:spLocks noChangeArrowheads="1"/>
              </p:cNvSpPr>
              <p:nvPr/>
            </p:nvSpPr>
            <p:spPr bwMode="auto">
              <a:xfrm>
                <a:off x="3768" y="3380"/>
                <a:ext cx="47" cy="47"/>
              </a:xfrm>
              <a:prstGeom prst="ellipse">
                <a:avLst/>
              </a:prstGeom>
              <a:solidFill>
                <a:srgbClr val="D0D0D0"/>
              </a:solidFill>
              <a:ln w="9525">
                <a:noFill/>
                <a:round/>
                <a:headEnd/>
                <a:tailEnd/>
              </a:ln>
            </p:spPr>
            <p:txBody>
              <a:bodyPr/>
              <a:lstStyle/>
              <a:p>
                <a:endParaRPr lang="it-IT"/>
              </a:p>
            </p:txBody>
          </p:sp>
          <p:sp>
            <p:nvSpPr>
              <p:cNvPr id="482148" name="Oval 3940"/>
              <p:cNvSpPr>
                <a:spLocks noChangeArrowheads="1"/>
              </p:cNvSpPr>
              <p:nvPr/>
            </p:nvSpPr>
            <p:spPr bwMode="auto">
              <a:xfrm>
                <a:off x="3768" y="3382"/>
                <a:ext cx="47" cy="43"/>
              </a:xfrm>
              <a:prstGeom prst="ellipse">
                <a:avLst/>
              </a:prstGeom>
              <a:solidFill>
                <a:srgbClr val="D1D1D1"/>
              </a:solidFill>
              <a:ln w="9525">
                <a:noFill/>
                <a:round/>
                <a:headEnd/>
                <a:tailEnd/>
              </a:ln>
            </p:spPr>
            <p:txBody>
              <a:bodyPr/>
              <a:lstStyle/>
              <a:p>
                <a:endParaRPr lang="it-IT"/>
              </a:p>
            </p:txBody>
          </p:sp>
          <p:sp>
            <p:nvSpPr>
              <p:cNvPr id="482149" name="Oval 3941"/>
              <p:cNvSpPr>
                <a:spLocks noChangeArrowheads="1"/>
              </p:cNvSpPr>
              <p:nvPr/>
            </p:nvSpPr>
            <p:spPr bwMode="auto">
              <a:xfrm>
                <a:off x="3770" y="3382"/>
                <a:ext cx="43" cy="43"/>
              </a:xfrm>
              <a:prstGeom prst="ellipse">
                <a:avLst/>
              </a:prstGeom>
              <a:solidFill>
                <a:srgbClr val="D2D2D2"/>
              </a:solidFill>
              <a:ln w="9525">
                <a:noFill/>
                <a:round/>
                <a:headEnd/>
                <a:tailEnd/>
              </a:ln>
            </p:spPr>
            <p:txBody>
              <a:bodyPr/>
              <a:lstStyle/>
              <a:p>
                <a:endParaRPr lang="it-IT"/>
              </a:p>
            </p:txBody>
          </p:sp>
          <p:sp>
            <p:nvSpPr>
              <p:cNvPr id="482150" name="Oval 3942"/>
              <p:cNvSpPr>
                <a:spLocks noChangeArrowheads="1"/>
              </p:cNvSpPr>
              <p:nvPr/>
            </p:nvSpPr>
            <p:spPr bwMode="auto">
              <a:xfrm>
                <a:off x="3770" y="3384"/>
                <a:ext cx="43" cy="39"/>
              </a:xfrm>
              <a:prstGeom prst="ellipse">
                <a:avLst/>
              </a:prstGeom>
              <a:solidFill>
                <a:srgbClr val="D2D2D2"/>
              </a:solidFill>
              <a:ln w="9525">
                <a:noFill/>
                <a:round/>
                <a:headEnd/>
                <a:tailEnd/>
              </a:ln>
            </p:spPr>
            <p:txBody>
              <a:bodyPr/>
              <a:lstStyle/>
              <a:p>
                <a:endParaRPr lang="it-IT"/>
              </a:p>
            </p:txBody>
          </p:sp>
          <p:sp>
            <p:nvSpPr>
              <p:cNvPr id="482151" name="Oval 3943"/>
              <p:cNvSpPr>
                <a:spLocks noChangeArrowheads="1"/>
              </p:cNvSpPr>
              <p:nvPr/>
            </p:nvSpPr>
            <p:spPr bwMode="auto">
              <a:xfrm>
                <a:off x="3770" y="3384"/>
                <a:ext cx="41" cy="39"/>
              </a:xfrm>
              <a:prstGeom prst="ellipse">
                <a:avLst/>
              </a:prstGeom>
              <a:solidFill>
                <a:srgbClr val="D3D3D3"/>
              </a:solidFill>
              <a:ln w="9525">
                <a:noFill/>
                <a:round/>
                <a:headEnd/>
                <a:tailEnd/>
              </a:ln>
            </p:spPr>
            <p:txBody>
              <a:bodyPr/>
              <a:lstStyle/>
              <a:p>
                <a:endParaRPr lang="it-IT"/>
              </a:p>
            </p:txBody>
          </p:sp>
          <p:sp>
            <p:nvSpPr>
              <p:cNvPr id="482152" name="Oval 3944"/>
              <p:cNvSpPr>
                <a:spLocks noChangeArrowheads="1"/>
              </p:cNvSpPr>
              <p:nvPr/>
            </p:nvSpPr>
            <p:spPr bwMode="auto">
              <a:xfrm>
                <a:off x="3772" y="3384"/>
                <a:ext cx="39" cy="39"/>
              </a:xfrm>
              <a:prstGeom prst="ellipse">
                <a:avLst/>
              </a:prstGeom>
              <a:solidFill>
                <a:srgbClr val="D4D4D4"/>
              </a:solidFill>
              <a:ln w="9525">
                <a:noFill/>
                <a:round/>
                <a:headEnd/>
                <a:tailEnd/>
              </a:ln>
            </p:spPr>
            <p:txBody>
              <a:bodyPr/>
              <a:lstStyle/>
              <a:p>
                <a:endParaRPr lang="it-IT"/>
              </a:p>
            </p:txBody>
          </p:sp>
          <p:sp>
            <p:nvSpPr>
              <p:cNvPr id="482153" name="Oval 3945"/>
              <p:cNvSpPr>
                <a:spLocks noChangeArrowheads="1"/>
              </p:cNvSpPr>
              <p:nvPr/>
            </p:nvSpPr>
            <p:spPr bwMode="auto">
              <a:xfrm>
                <a:off x="3772" y="3386"/>
                <a:ext cx="39" cy="35"/>
              </a:xfrm>
              <a:prstGeom prst="ellipse">
                <a:avLst/>
              </a:prstGeom>
              <a:solidFill>
                <a:srgbClr val="D4D4D4"/>
              </a:solidFill>
              <a:ln w="9525">
                <a:noFill/>
                <a:round/>
                <a:headEnd/>
                <a:tailEnd/>
              </a:ln>
            </p:spPr>
            <p:txBody>
              <a:bodyPr/>
              <a:lstStyle/>
              <a:p>
                <a:endParaRPr lang="it-IT"/>
              </a:p>
            </p:txBody>
          </p:sp>
          <p:sp>
            <p:nvSpPr>
              <p:cNvPr id="482154" name="Oval 3946"/>
              <p:cNvSpPr>
                <a:spLocks noChangeArrowheads="1"/>
              </p:cNvSpPr>
              <p:nvPr/>
            </p:nvSpPr>
            <p:spPr bwMode="auto">
              <a:xfrm>
                <a:off x="3772" y="3386"/>
                <a:ext cx="37" cy="35"/>
              </a:xfrm>
              <a:prstGeom prst="ellipse">
                <a:avLst/>
              </a:prstGeom>
              <a:solidFill>
                <a:srgbClr val="D5D5D5"/>
              </a:solidFill>
              <a:ln w="9525">
                <a:noFill/>
                <a:round/>
                <a:headEnd/>
                <a:tailEnd/>
              </a:ln>
            </p:spPr>
            <p:txBody>
              <a:bodyPr/>
              <a:lstStyle/>
              <a:p>
                <a:endParaRPr lang="it-IT"/>
              </a:p>
            </p:txBody>
          </p:sp>
          <p:sp>
            <p:nvSpPr>
              <p:cNvPr id="482155" name="Oval 3947"/>
              <p:cNvSpPr>
                <a:spLocks noChangeArrowheads="1"/>
              </p:cNvSpPr>
              <p:nvPr/>
            </p:nvSpPr>
            <p:spPr bwMode="auto">
              <a:xfrm>
                <a:off x="3774" y="3386"/>
                <a:ext cx="35" cy="35"/>
              </a:xfrm>
              <a:prstGeom prst="ellipse">
                <a:avLst/>
              </a:prstGeom>
              <a:solidFill>
                <a:srgbClr val="D5D5D5"/>
              </a:solidFill>
              <a:ln w="9525">
                <a:noFill/>
                <a:round/>
                <a:headEnd/>
                <a:tailEnd/>
              </a:ln>
            </p:spPr>
            <p:txBody>
              <a:bodyPr/>
              <a:lstStyle/>
              <a:p>
                <a:endParaRPr lang="it-IT"/>
              </a:p>
            </p:txBody>
          </p:sp>
          <p:sp>
            <p:nvSpPr>
              <p:cNvPr id="482156" name="Oval 3948"/>
              <p:cNvSpPr>
                <a:spLocks noChangeArrowheads="1"/>
              </p:cNvSpPr>
              <p:nvPr/>
            </p:nvSpPr>
            <p:spPr bwMode="auto">
              <a:xfrm>
                <a:off x="3774" y="3388"/>
                <a:ext cx="35" cy="31"/>
              </a:xfrm>
              <a:prstGeom prst="ellipse">
                <a:avLst/>
              </a:prstGeom>
              <a:solidFill>
                <a:srgbClr val="D6D6D6"/>
              </a:solidFill>
              <a:ln w="9525">
                <a:noFill/>
                <a:round/>
                <a:headEnd/>
                <a:tailEnd/>
              </a:ln>
            </p:spPr>
            <p:txBody>
              <a:bodyPr/>
              <a:lstStyle/>
              <a:p>
                <a:endParaRPr lang="it-IT"/>
              </a:p>
            </p:txBody>
          </p:sp>
          <p:sp>
            <p:nvSpPr>
              <p:cNvPr id="482157" name="Oval 3949"/>
              <p:cNvSpPr>
                <a:spLocks noChangeArrowheads="1"/>
              </p:cNvSpPr>
              <p:nvPr/>
            </p:nvSpPr>
            <p:spPr bwMode="auto">
              <a:xfrm>
                <a:off x="3776" y="3388"/>
                <a:ext cx="31" cy="31"/>
              </a:xfrm>
              <a:prstGeom prst="ellipse">
                <a:avLst/>
              </a:prstGeom>
              <a:solidFill>
                <a:srgbClr val="D7D7D7"/>
              </a:solidFill>
              <a:ln w="9525">
                <a:noFill/>
                <a:round/>
                <a:headEnd/>
                <a:tailEnd/>
              </a:ln>
            </p:spPr>
            <p:txBody>
              <a:bodyPr/>
              <a:lstStyle/>
              <a:p>
                <a:endParaRPr lang="it-IT"/>
              </a:p>
            </p:txBody>
          </p:sp>
          <p:sp>
            <p:nvSpPr>
              <p:cNvPr id="482158" name="Oval 3950"/>
              <p:cNvSpPr>
                <a:spLocks noChangeArrowheads="1"/>
              </p:cNvSpPr>
              <p:nvPr/>
            </p:nvSpPr>
            <p:spPr bwMode="auto">
              <a:xfrm>
                <a:off x="3776" y="3390"/>
                <a:ext cx="31" cy="27"/>
              </a:xfrm>
              <a:prstGeom prst="ellipse">
                <a:avLst/>
              </a:prstGeom>
              <a:solidFill>
                <a:srgbClr val="D7D7D7"/>
              </a:solidFill>
              <a:ln w="9525">
                <a:noFill/>
                <a:round/>
                <a:headEnd/>
                <a:tailEnd/>
              </a:ln>
            </p:spPr>
            <p:txBody>
              <a:bodyPr/>
              <a:lstStyle/>
              <a:p>
                <a:endParaRPr lang="it-IT"/>
              </a:p>
            </p:txBody>
          </p:sp>
          <p:sp>
            <p:nvSpPr>
              <p:cNvPr id="482159" name="Oval 3951"/>
              <p:cNvSpPr>
                <a:spLocks noChangeArrowheads="1"/>
              </p:cNvSpPr>
              <p:nvPr/>
            </p:nvSpPr>
            <p:spPr bwMode="auto">
              <a:xfrm>
                <a:off x="3778" y="3390"/>
                <a:ext cx="27" cy="27"/>
              </a:xfrm>
              <a:prstGeom prst="ellipse">
                <a:avLst/>
              </a:prstGeom>
              <a:solidFill>
                <a:srgbClr val="D8D8D8"/>
              </a:solidFill>
              <a:ln w="9525">
                <a:noFill/>
                <a:round/>
                <a:headEnd/>
                <a:tailEnd/>
              </a:ln>
            </p:spPr>
            <p:txBody>
              <a:bodyPr/>
              <a:lstStyle/>
              <a:p>
                <a:endParaRPr lang="it-IT"/>
              </a:p>
            </p:txBody>
          </p:sp>
          <p:sp>
            <p:nvSpPr>
              <p:cNvPr id="482160" name="Oval 3952"/>
              <p:cNvSpPr>
                <a:spLocks noChangeArrowheads="1"/>
              </p:cNvSpPr>
              <p:nvPr/>
            </p:nvSpPr>
            <p:spPr bwMode="auto">
              <a:xfrm>
                <a:off x="3778" y="3390"/>
                <a:ext cx="27" cy="27"/>
              </a:xfrm>
              <a:prstGeom prst="ellipse">
                <a:avLst/>
              </a:prstGeom>
              <a:solidFill>
                <a:srgbClr val="D8D8D8"/>
              </a:solidFill>
              <a:ln w="9525">
                <a:noFill/>
                <a:round/>
                <a:headEnd/>
                <a:tailEnd/>
              </a:ln>
            </p:spPr>
            <p:txBody>
              <a:bodyPr/>
              <a:lstStyle/>
              <a:p>
                <a:endParaRPr lang="it-IT"/>
              </a:p>
            </p:txBody>
          </p:sp>
          <p:sp>
            <p:nvSpPr>
              <p:cNvPr id="482161" name="Oval 3953"/>
              <p:cNvSpPr>
                <a:spLocks noChangeArrowheads="1"/>
              </p:cNvSpPr>
              <p:nvPr/>
            </p:nvSpPr>
            <p:spPr bwMode="auto">
              <a:xfrm>
                <a:off x="3778" y="3393"/>
                <a:ext cx="25" cy="22"/>
              </a:xfrm>
              <a:prstGeom prst="ellipse">
                <a:avLst/>
              </a:prstGeom>
              <a:solidFill>
                <a:srgbClr val="D8D8D8"/>
              </a:solidFill>
              <a:ln w="9525">
                <a:noFill/>
                <a:round/>
                <a:headEnd/>
                <a:tailEnd/>
              </a:ln>
            </p:spPr>
            <p:txBody>
              <a:bodyPr/>
              <a:lstStyle/>
              <a:p>
                <a:endParaRPr lang="it-IT"/>
              </a:p>
            </p:txBody>
          </p:sp>
          <p:sp>
            <p:nvSpPr>
              <p:cNvPr id="482162" name="Oval 3954"/>
              <p:cNvSpPr>
                <a:spLocks noChangeArrowheads="1"/>
              </p:cNvSpPr>
              <p:nvPr/>
            </p:nvSpPr>
            <p:spPr bwMode="auto">
              <a:xfrm>
                <a:off x="3780" y="3393"/>
                <a:ext cx="23" cy="22"/>
              </a:xfrm>
              <a:prstGeom prst="ellipse">
                <a:avLst/>
              </a:prstGeom>
              <a:solidFill>
                <a:srgbClr val="D9D9D9"/>
              </a:solidFill>
              <a:ln w="9525">
                <a:noFill/>
                <a:round/>
                <a:headEnd/>
                <a:tailEnd/>
              </a:ln>
            </p:spPr>
            <p:txBody>
              <a:bodyPr/>
              <a:lstStyle/>
              <a:p>
                <a:endParaRPr lang="it-IT"/>
              </a:p>
            </p:txBody>
          </p:sp>
          <p:sp>
            <p:nvSpPr>
              <p:cNvPr id="482163" name="Oval 3955"/>
              <p:cNvSpPr>
                <a:spLocks noChangeArrowheads="1"/>
              </p:cNvSpPr>
              <p:nvPr/>
            </p:nvSpPr>
            <p:spPr bwMode="auto">
              <a:xfrm>
                <a:off x="3780" y="3395"/>
                <a:ext cx="23" cy="18"/>
              </a:xfrm>
              <a:prstGeom prst="ellipse">
                <a:avLst/>
              </a:prstGeom>
              <a:solidFill>
                <a:srgbClr val="D9D9D9"/>
              </a:solidFill>
              <a:ln w="9525">
                <a:noFill/>
                <a:round/>
                <a:headEnd/>
                <a:tailEnd/>
              </a:ln>
            </p:spPr>
            <p:txBody>
              <a:bodyPr/>
              <a:lstStyle/>
              <a:p>
                <a:endParaRPr lang="it-IT"/>
              </a:p>
            </p:txBody>
          </p:sp>
          <p:sp>
            <p:nvSpPr>
              <p:cNvPr id="482164" name="Oval 3956"/>
              <p:cNvSpPr>
                <a:spLocks noChangeArrowheads="1"/>
              </p:cNvSpPr>
              <p:nvPr/>
            </p:nvSpPr>
            <p:spPr bwMode="auto">
              <a:xfrm>
                <a:off x="3780" y="3395"/>
                <a:ext cx="21" cy="18"/>
              </a:xfrm>
              <a:prstGeom prst="ellipse">
                <a:avLst/>
              </a:prstGeom>
              <a:solidFill>
                <a:srgbClr val="DADADA"/>
              </a:solidFill>
              <a:ln w="9525">
                <a:noFill/>
                <a:round/>
                <a:headEnd/>
                <a:tailEnd/>
              </a:ln>
            </p:spPr>
            <p:txBody>
              <a:bodyPr/>
              <a:lstStyle/>
              <a:p>
                <a:endParaRPr lang="it-IT"/>
              </a:p>
            </p:txBody>
          </p:sp>
          <p:sp>
            <p:nvSpPr>
              <p:cNvPr id="482165" name="Oval 3957"/>
              <p:cNvSpPr>
                <a:spLocks noChangeArrowheads="1"/>
              </p:cNvSpPr>
              <p:nvPr/>
            </p:nvSpPr>
            <p:spPr bwMode="auto">
              <a:xfrm>
                <a:off x="3782" y="3395"/>
                <a:ext cx="19" cy="18"/>
              </a:xfrm>
              <a:prstGeom prst="ellipse">
                <a:avLst/>
              </a:prstGeom>
              <a:solidFill>
                <a:srgbClr val="DADADA"/>
              </a:solidFill>
              <a:ln w="9525">
                <a:noFill/>
                <a:round/>
                <a:headEnd/>
                <a:tailEnd/>
              </a:ln>
            </p:spPr>
            <p:txBody>
              <a:bodyPr/>
              <a:lstStyle/>
              <a:p>
                <a:endParaRPr lang="it-IT"/>
              </a:p>
            </p:txBody>
          </p:sp>
          <p:sp>
            <p:nvSpPr>
              <p:cNvPr id="482166" name="Oval 3958"/>
              <p:cNvSpPr>
                <a:spLocks noChangeArrowheads="1"/>
              </p:cNvSpPr>
              <p:nvPr/>
            </p:nvSpPr>
            <p:spPr bwMode="auto">
              <a:xfrm>
                <a:off x="3782" y="3397"/>
                <a:ext cx="19" cy="14"/>
              </a:xfrm>
              <a:prstGeom prst="ellipse">
                <a:avLst/>
              </a:prstGeom>
              <a:solidFill>
                <a:srgbClr val="DADADA"/>
              </a:solidFill>
              <a:ln w="9525">
                <a:noFill/>
                <a:round/>
                <a:headEnd/>
                <a:tailEnd/>
              </a:ln>
            </p:spPr>
            <p:txBody>
              <a:bodyPr/>
              <a:lstStyle/>
              <a:p>
                <a:endParaRPr lang="it-IT"/>
              </a:p>
            </p:txBody>
          </p:sp>
          <p:sp>
            <p:nvSpPr>
              <p:cNvPr id="482167" name="Oval 3959"/>
              <p:cNvSpPr>
                <a:spLocks noChangeArrowheads="1"/>
              </p:cNvSpPr>
              <p:nvPr/>
            </p:nvSpPr>
            <p:spPr bwMode="auto">
              <a:xfrm>
                <a:off x="3784" y="3397"/>
                <a:ext cx="15" cy="14"/>
              </a:xfrm>
              <a:prstGeom prst="ellipse">
                <a:avLst/>
              </a:prstGeom>
              <a:solidFill>
                <a:srgbClr val="DBDBDB"/>
              </a:solidFill>
              <a:ln w="9525">
                <a:noFill/>
                <a:round/>
                <a:headEnd/>
                <a:tailEnd/>
              </a:ln>
            </p:spPr>
            <p:txBody>
              <a:bodyPr/>
              <a:lstStyle/>
              <a:p>
                <a:endParaRPr lang="it-IT"/>
              </a:p>
            </p:txBody>
          </p:sp>
          <p:sp>
            <p:nvSpPr>
              <p:cNvPr id="482168" name="Oval 3960"/>
              <p:cNvSpPr>
                <a:spLocks noChangeArrowheads="1"/>
              </p:cNvSpPr>
              <p:nvPr/>
            </p:nvSpPr>
            <p:spPr bwMode="auto">
              <a:xfrm>
                <a:off x="3784" y="3397"/>
                <a:ext cx="15" cy="14"/>
              </a:xfrm>
              <a:prstGeom prst="ellipse">
                <a:avLst/>
              </a:prstGeom>
              <a:solidFill>
                <a:srgbClr val="DBDBDB"/>
              </a:solidFill>
              <a:ln w="9525">
                <a:noFill/>
                <a:round/>
                <a:headEnd/>
                <a:tailEnd/>
              </a:ln>
            </p:spPr>
            <p:txBody>
              <a:bodyPr/>
              <a:lstStyle/>
              <a:p>
                <a:endParaRPr lang="it-IT"/>
              </a:p>
            </p:txBody>
          </p:sp>
          <p:sp>
            <p:nvSpPr>
              <p:cNvPr id="482169" name="Oval 3961"/>
              <p:cNvSpPr>
                <a:spLocks noChangeArrowheads="1"/>
              </p:cNvSpPr>
              <p:nvPr/>
            </p:nvSpPr>
            <p:spPr bwMode="auto">
              <a:xfrm>
                <a:off x="3787" y="3399"/>
                <a:ext cx="10" cy="10"/>
              </a:xfrm>
              <a:prstGeom prst="ellipse">
                <a:avLst/>
              </a:prstGeom>
              <a:solidFill>
                <a:srgbClr val="DBDBDB"/>
              </a:solidFill>
              <a:ln w="9525">
                <a:noFill/>
                <a:round/>
                <a:headEnd/>
                <a:tailEnd/>
              </a:ln>
            </p:spPr>
            <p:txBody>
              <a:bodyPr/>
              <a:lstStyle/>
              <a:p>
                <a:endParaRPr lang="it-IT"/>
              </a:p>
            </p:txBody>
          </p:sp>
          <p:sp>
            <p:nvSpPr>
              <p:cNvPr id="482170" name="Oval 3962"/>
              <p:cNvSpPr>
                <a:spLocks noChangeArrowheads="1"/>
              </p:cNvSpPr>
              <p:nvPr/>
            </p:nvSpPr>
            <p:spPr bwMode="auto">
              <a:xfrm>
                <a:off x="3787" y="3399"/>
                <a:ext cx="10" cy="10"/>
              </a:xfrm>
              <a:prstGeom prst="ellipse">
                <a:avLst/>
              </a:prstGeom>
              <a:solidFill>
                <a:srgbClr val="DBDBDB"/>
              </a:solidFill>
              <a:ln w="9525">
                <a:noFill/>
                <a:round/>
                <a:headEnd/>
                <a:tailEnd/>
              </a:ln>
            </p:spPr>
            <p:txBody>
              <a:bodyPr/>
              <a:lstStyle/>
              <a:p>
                <a:endParaRPr lang="it-IT"/>
              </a:p>
            </p:txBody>
          </p:sp>
          <p:sp>
            <p:nvSpPr>
              <p:cNvPr id="482171" name="Oval 3963"/>
              <p:cNvSpPr>
                <a:spLocks noChangeArrowheads="1"/>
              </p:cNvSpPr>
              <p:nvPr/>
            </p:nvSpPr>
            <p:spPr bwMode="auto">
              <a:xfrm>
                <a:off x="3787" y="3399"/>
                <a:ext cx="8" cy="10"/>
              </a:xfrm>
              <a:prstGeom prst="ellipse">
                <a:avLst/>
              </a:prstGeom>
              <a:solidFill>
                <a:srgbClr val="DCDCDC"/>
              </a:solidFill>
              <a:ln w="9525">
                <a:noFill/>
                <a:round/>
                <a:headEnd/>
                <a:tailEnd/>
              </a:ln>
            </p:spPr>
            <p:txBody>
              <a:bodyPr/>
              <a:lstStyle/>
              <a:p>
                <a:endParaRPr lang="it-IT"/>
              </a:p>
            </p:txBody>
          </p:sp>
          <p:sp>
            <p:nvSpPr>
              <p:cNvPr id="482172" name="Oval 3964"/>
              <p:cNvSpPr>
                <a:spLocks noChangeArrowheads="1"/>
              </p:cNvSpPr>
              <p:nvPr/>
            </p:nvSpPr>
            <p:spPr bwMode="auto">
              <a:xfrm>
                <a:off x="3789" y="3401"/>
                <a:ext cx="6" cy="6"/>
              </a:xfrm>
              <a:prstGeom prst="ellipse">
                <a:avLst/>
              </a:prstGeom>
              <a:solidFill>
                <a:srgbClr val="DCDCDC"/>
              </a:solidFill>
              <a:ln w="9525">
                <a:noFill/>
                <a:round/>
                <a:headEnd/>
                <a:tailEnd/>
              </a:ln>
            </p:spPr>
            <p:txBody>
              <a:bodyPr/>
              <a:lstStyle/>
              <a:p>
                <a:endParaRPr lang="it-IT"/>
              </a:p>
            </p:txBody>
          </p:sp>
          <p:sp>
            <p:nvSpPr>
              <p:cNvPr id="482173" name="Oval 3965"/>
              <p:cNvSpPr>
                <a:spLocks noChangeArrowheads="1"/>
              </p:cNvSpPr>
              <p:nvPr/>
            </p:nvSpPr>
            <p:spPr bwMode="auto">
              <a:xfrm>
                <a:off x="3789" y="3401"/>
                <a:ext cx="6" cy="6"/>
              </a:xfrm>
              <a:prstGeom prst="ellipse">
                <a:avLst/>
              </a:prstGeom>
              <a:solidFill>
                <a:srgbClr val="DCDCDC"/>
              </a:solidFill>
              <a:ln w="9525">
                <a:noFill/>
                <a:round/>
                <a:headEnd/>
                <a:tailEnd/>
              </a:ln>
            </p:spPr>
            <p:txBody>
              <a:bodyPr/>
              <a:lstStyle/>
              <a:p>
                <a:endParaRPr lang="it-IT"/>
              </a:p>
            </p:txBody>
          </p:sp>
          <p:sp>
            <p:nvSpPr>
              <p:cNvPr id="482174" name="Oval 3966"/>
              <p:cNvSpPr>
                <a:spLocks noChangeArrowheads="1"/>
              </p:cNvSpPr>
              <p:nvPr/>
            </p:nvSpPr>
            <p:spPr bwMode="auto">
              <a:xfrm>
                <a:off x="3789" y="3401"/>
                <a:ext cx="4" cy="6"/>
              </a:xfrm>
              <a:prstGeom prst="ellipse">
                <a:avLst/>
              </a:prstGeom>
              <a:solidFill>
                <a:srgbClr val="DCDCDC"/>
              </a:solidFill>
              <a:ln w="9525">
                <a:noFill/>
                <a:round/>
                <a:headEnd/>
                <a:tailEnd/>
              </a:ln>
            </p:spPr>
            <p:txBody>
              <a:bodyPr/>
              <a:lstStyle/>
              <a:p>
                <a:endParaRPr lang="it-IT"/>
              </a:p>
            </p:txBody>
          </p:sp>
        </p:grpSp>
        <p:sp>
          <p:nvSpPr>
            <p:cNvPr id="482175" name="Oval 3967"/>
            <p:cNvSpPr>
              <a:spLocks noChangeArrowheads="1"/>
            </p:cNvSpPr>
            <p:nvPr/>
          </p:nvSpPr>
          <p:spPr bwMode="auto">
            <a:xfrm>
              <a:off x="3687" y="3305"/>
              <a:ext cx="209" cy="197"/>
            </a:xfrm>
            <a:prstGeom prst="ellipse">
              <a:avLst/>
            </a:prstGeom>
            <a:noFill/>
            <a:ln w="3175">
              <a:solidFill>
                <a:srgbClr val="000000"/>
              </a:solidFill>
              <a:round/>
              <a:headEnd/>
              <a:tailEnd/>
            </a:ln>
          </p:spPr>
          <p:txBody>
            <a:bodyPr/>
            <a:lstStyle/>
            <a:p>
              <a:endParaRPr lang="it-IT"/>
            </a:p>
          </p:txBody>
        </p:sp>
      </p:grpSp>
      <p:grpSp>
        <p:nvGrpSpPr>
          <p:cNvPr id="482176" name="Group 3968"/>
          <p:cNvGrpSpPr>
            <a:grpSpLocks/>
          </p:cNvGrpSpPr>
          <p:nvPr/>
        </p:nvGrpSpPr>
        <p:grpSpPr bwMode="auto">
          <a:xfrm>
            <a:off x="4997450" y="5184775"/>
            <a:ext cx="331788" cy="312738"/>
            <a:chOff x="3890" y="3305"/>
            <a:chExt cx="209" cy="197"/>
          </a:xfrm>
        </p:grpSpPr>
        <p:grpSp>
          <p:nvGrpSpPr>
            <p:cNvPr id="482177" name="Group 3969"/>
            <p:cNvGrpSpPr>
              <a:grpSpLocks/>
            </p:cNvGrpSpPr>
            <p:nvPr/>
          </p:nvGrpSpPr>
          <p:grpSpPr bwMode="auto">
            <a:xfrm>
              <a:off x="3890" y="3305"/>
              <a:ext cx="209" cy="197"/>
              <a:chOff x="3890" y="3305"/>
              <a:chExt cx="209" cy="197"/>
            </a:xfrm>
          </p:grpSpPr>
          <p:sp>
            <p:nvSpPr>
              <p:cNvPr id="482178" name="Oval 3970"/>
              <p:cNvSpPr>
                <a:spLocks noChangeArrowheads="1"/>
              </p:cNvSpPr>
              <p:nvPr/>
            </p:nvSpPr>
            <p:spPr bwMode="auto">
              <a:xfrm>
                <a:off x="3890" y="3305"/>
                <a:ext cx="209" cy="197"/>
              </a:xfrm>
              <a:prstGeom prst="ellipse">
                <a:avLst/>
              </a:prstGeom>
              <a:solidFill>
                <a:srgbClr val="000000"/>
              </a:solidFill>
              <a:ln w="9525">
                <a:noFill/>
                <a:round/>
                <a:headEnd/>
                <a:tailEnd/>
              </a:ln>
            </p:spPr>
            <p:txBody>
              <a:bodyPr/>
              <a:lstStyle/>
              <a:p>
                <a:endParaRPr lang="it-IT"/>
              </a:p>
            </p:txBody>
          </p:sp>
          <p:sp>
            <p:nvSpPr>
              <p:cNvPr id="482179" name="Oval 3971"/>
              <p:cNvSpPr>
                <a:spLocks noChangeArrowheads="1"/>
              </p:cNvSpPr>
              <p:nvPr/>
            </p:nvSpPr>
            <p:spPr bwMode="auto">
              <a:xfrm>
                <a:off x="3892" y="3307"/>
                <a:ext cx="205" cy="193"/>
              </a:xfrm>
              <a:prstGeom prst="ellipse">
                <a:avLst/>
              </a:prstGeom>
              <a:solidFill>
                <a:srgbClr val="090909"/>
              </a:solidFill>
              <a:ln w="9525">
                <a:noFill/>
                <a:round/>
                <a:headEnd/>
                <a:tailEnd/>
              </a:ln>
            </p:spPr>
            <p:txBody>
              <a:bodyPr/>
              <a:lstStyle/>
              <a:p>
                <a:endParaRPr lang="it-IT"/>
              </a:p>
            </p:txBody>
          </p:sp>
          <p:sp>
            <p:nvSpPr>
              <p:cNvPr id="482180" name="Oval 3972"/>
              <p:cNvSpPr>
                <a:spLocks noChangeArrowheads="1"/>
              </p:cNvSpPr>
              <p:nvPr/>
            </p:nvSpPr>
            <p:spPr bwMode="auto">
              <a:xfrm>
                <a:off x="3892" y="3307"/>
                <a:ext cx="205" cy="193"/>
              </a:xfrm>
              <a:prstGeom prst="ellipse">
                <a:avLst/>
              </a:prstGeom>
              <a:solidFill>
                <a:srgbClr val="0D0D0D"/>
              </a:solidFill>
              <a:ln w="9525">
                <a:noFill/>
                <a:round/>
                <a:headEnd/>
                <a:tailEnd/>
              </a:ln>
            </p:spPr>
            <p:txBody>
              <a:bodyPr/>
              <a:lstStyle/>
              <a:p>
                <a:endParaRPr lang="it-IT"/>
              </a:p>
            </p:txBody>
          </p:sp>
          <p:sp>
            <p:nvSpPr>
              <p:cNvPr id="482181" name="Oval 3973"/>
              <p:cNvSpPr>
                <a:spLocks noChangeArrowheads="1"/>
              </p:cNvSpPr>
              <p:nvPr/>
            </p:nvSpPr>
            <p:spPr bwMode="auto">
              <a:xfrm>
                <a:off x="3892" y="3307"/>
                <a:ext cx="203" cy="193"/>
              </a:xfrm>
              <a:prstGeom prst="ellipse">
                <a:avLst/>
              </a:prstGeom>
              <a:solidFill>
                <a:srgbClr val="101010"/>
              </a:solidFill>
              <a:ln w="9525">
                <a:noFill/>
                <a:round/>
                <a:headEnd/>
                <a:tailEnd/>
              </a:ln>
            </p:spPr>
            <p:txBody>
              <a:bodyPr/>
              <a:lstStyle/>
              <a:p>
                <a:endParaRPr lang="it-IT"/>
              </a:p>
            </p:txBody>
          </p:sp>
          <p:sp>
            <p:nvSpPr>
              <p:cNvPr id="482182" name="Oval 3974"/>
              <p:cNvSpPr>
                <a:spLocks noChangeArrowheads="1"/>
              </p:cNvSpPr>
              <p:nvPr/>
            </p:nvSpPr>
            <p:spPr bwMode="auto">
              <a:xfrm>
                <a:off x="3894" y="3309"/>
                <a:ext cx="201" cy="189"/>
              </a:xfrm>
              <a:prstGeom prst="ellipse">
                <a:avLst/>
              </a:prstGeom>
              <a:solidFill>
                <a:srgbClr val="131313"/>
              </a:solidFill>
              <a:ln w="9525">
                <a:noFill/>
                <a:round/>
                <a:headEnd/>
                <a:tailEnd/>
              </a:ln>
            </p:spPr>
            <p:txBody>
              <a:bodyPr/>
              <a:lstStyle/>
              <a:p>
                <a:endParaRPr lang="it-IT"/>
              </a:p>
            </p:txBody>
          </p:sp>
          <p:sp>
            <p:nvSpPr>
              <p:cNvPr id="482183" name="Oval 3975"/>
              <p:cNvSpPr>
                <a:spLocks noChangeArrowheads="1"/>
              </p:cNvSpPr>
              <p:nvPr/>
            </p:nvSpPr>
            <p:spPr bwMode="auto">
              <a:xfrm>
                <a:off x="3894" y="3309"/>
                <a:ext cx="201" cy="189"/>
              </a:xfrm>
              <a:prstGeom prst="ellipse">
                <a:avLst/>
              </a:prstGeom>
              <a:solidFill>
                <a:srgbClr val="161616"/>
              </a:solidFill>
              <a:ln w="9525">
                <a:noFill/>
                <a:round/>
                <a:headEnd/>
                <a:tailEnd/>
              </a:ln>
            </p:spPr>
            <p:txBody>
              <a:bodyPr/>
              <a:lstStyle/>
              <a:p>
                <a:endParaRPr lang="it-IT"/>
              </a:p>
            </p:txBody>
          </p:sp>
          <p:sp>
            <p:nvSpPr>
              <p:cNvPr id="482184" name="Oval 3976"/>
              <p:cNvSpPr>
                <a:spLocks noChangeArrowheads="1"/>
              </p:cNvSpPr>
              <p:nvPr/>
            </p:nvSpPr>
            <p:spPr bwMode="auto">
              <a:xfrm>
                <a:off x="3896" y="3311"/>
                <a:ext cx="197" cy="185"/>
              </a:xfrm>
              <a:prstGeom prst="ellipse">
                <a:avLst/>
              </a:prstGeom>
              <a:solidFill>
                <a:srgbClr val="191919"/>
              </a:solidFill>
              <a:ln w="9525">
                <a:noFill/>
                <a:round/>
                <a:headEnd/>
                <a:tailEnd/>
              </a:ln>
            </p:spPr>
            <p:txBody>
              <a:bodyPr/>
              <a:lstStyle/>
              <a:p>
                <a:endParaRPr lang="it-IT"/>
              </a:p>
            </p:txBody>
          </p:sp>
          <p:sp>
            <p:nvSpPr>
              <p:cNvPr id="482185" name="Oval 3977"/>
              <p:cNvSpPr>
                <a:spLocks noChangeArrowheads="1"/>
              </p:cNvSpPr>
              <p:nvPr/>
            </p:nvSpPr>
            <p:spPr bwMode="auto">
              <a:xfrm>
                <a:off x="3896" y="3311"/>
                <a:ext cx="197" cy="185"/>
              </a:xfrm>
              <a:prstGeom prst="ellipse">
                <a:avLst/>
              </a:prstGeom>
              <a:solidFill>
                <a:srgbClr val="1B1B1B"/>
              </a:solidFill>
              <a:ln w="9525">
                <a:noFill/>
                <a:round/>
                <a:headEnd/>
                <a:tailEnd/>
              </a:ln>
            </p:spPr>
            <p:txBody>
              <a:bodyPr/>
              <a:lstStyle/>
              <a:p>
                <a:endParaRPr lang="it-IT"/>
              </a:p>
            </p:txBody>
          </p:sp>
          <p:sp>
            <p:nvSpPr>
              <p:cNvPr id="482186" name="Oval 3978"/>
              <p:cNvSpPr>
                <a:spLocks noChangeArrowheads="1"/>
              </p:cNvSpPr>
              <p:nvPr/>
            </p:nvSpPr>
            <p:spPr bwMode="auto">
              <a:xfrm>
                <a:off x="3896" y="3311"/>
                <a:ext cx="197" cy="185"/>
              </a:xfrm>
              <a:prstGeom prst="ellipse">
                <a:avLst/>
              </a:prstGeom>
              <a:solidFill>
                <a:srgbClr val="1D1D1D"/>
              </a:solidFill>
              <a:ln w="9525">
                <a:noFill/>
                <a:round/>
                <a:headEnd/>
                <a:tailEnd/>
              </a:ln>
            </p:spPr>
            <p:txBody>
              <a:bodyPr/>
              <a:lstStyle/>
              <a:p>
                <a:endParaRPr lang="it-IT"/>
              </a:p>
            </p:txBody>
          </p:sp>
          <p:sp>
            <p:nvSpPr>
              <p:cNvPr id="482187" name="Oval 3979"/>
              <p:cNvSpPr>
                <a:spLocks noChangeArrowheads="1"/>
              </p:cNvSpPr>
              <p:nvPr/>
            </p:nvSpPr>
            <p:spPr bwMode="auto">
              <a:xfrm>
                <a:off x="3898" y="3313"/>
                <a:ext cx="193" cy="181"/>
              </a:xfrm>
              <a:prstGeom prst="ellipse">
                <a:avLst/>
              </a:prstGeom>
              <a:solidFill>
                <a:srgbClr val="202020"/>
              </a:solidFill>
              <a:ln w="9525">
                <a:noFill/>
                <a:round/>
                <a:headEnd/>
                <a:tailEnd/>
              </a:ln>
            </p:spPr>
            <p:txBody>
              <a:bodyPr/>
              <a:lstStyle/>
              <a:p>
                <a:endParaRPr lang="it-IT"/>
              </a:p>
            </p:txBody>
          </p:sp>
          <p:sp>
            <p:nvSpPr>
              <p:cNvPr id="482188" name="Oval 3980"/>
              <p:cNvSpPr>
                <a:spLocks noChangeArrowheads="1"/>
              </p:cNvSpPr>
              <p:nvPr/>
            </p:nvSpPr>
            <p:spPr bwMode="auto">
              <a:xfrm>
                <a:off x="3898" y="3313"/>
                <a:ext cx="193" cy="181"/>
              </a:xfrm>
              <a:prstGeom prst="ellipse">
                <a:avLst/>
              </a:prstGeom>
              <a:solidFill>
                <a:srgbClr val="222222"/>
              </a:solidFill>
              <a:ln w="9525">
                <a:noFill/>
                <a:round/>
                <a:headEnd/>
                <a:tailEnd/>
              </a:ln>
            </p:spPr>
            <p:txBody>
              <a:bodyPr/>
              <a:lstStyle/>
              <a:p>
                <a:endParaRPr lang="it-IT"/>
              </a:p>
            </p:txBody>
          </p:sp>
          <p:sp>
            <p:nvSpPr>
              <p:cNvPr id="482189" name="Oval 3981"/>
              <p:cNvSpPr>
                <a:spLocks noChangeArrowheads="1"/>
              </p:cNvSpPr>
              <p:nvPr/>
            </p:nvSpPr>
            <p:spPr bwMode="auto">
              <a:xfrm>
                <a:off x="3900" y="3313"/>
                <a:ext cx="189" cy="181"/>
              </a:xfrm>
              <a:prstGeom prst="ellipse">
                <a:avLst/>
              </a:prstGeom>
              <a:solidFill>
                <a:srgbClr val="242424"/>
              </a:solidFill>
              <a:ln w="9525">
                <a:noFill/>
                <a:round/>
                <a:headEnd/>
                <a:tailEnd/>
              </a:ln>
            </p:spPr>
            <p:txBody>
              <a:bodyPr/>
              <a:lstStyle/>
              <a:p>
                <a:endParaRPr lang="it-IT"/>
              </a:p>
            </p:txBody>
          </p:sp>
          <p:sp>
            <p:nvSpPr>
              <p:cNvPr id="482190" name="Oval 3982"/>
              <p:cNvSpPr>
                <a:spLocks noChangeArrowheads="1"/>
              </p:cNvSpPr>
              <p:nvPr/>
            </p:nvSpPr>
            <p:spPr bwMode="auto">
              <a:xfrm>
                <a:off x="3900" y="3315"/>
                <a:ext cx="189" cy="177"/>
              </a:xfrm>
              <a:prstGeom prst="ellipse">
                <a:avLst/>
              </a:prstGeom>
              <a:solidFill>
                <a:srgbClr val="262626"/>
              </a:solidFill>
              <a:ln w="9525">
                <a:noFill/>
                <a:round/>
                <a:headEnd/>
                <a:tailEnd/>
              </a:ln>
            </p:spPr>
            <p:txBody>
              <a:bodyPr/>
              <a:lstStyle/>
              <a:p>
                <a:endParaRPr lang="it-IT"/>
              </a:p>
            </p:txBody>
          </p:sp>
          <p:sp>
            <p:nvSpPr>
              <p:cNvPr id="482191" name="Oval 3983"/>
              <p:cNvSpPr>
                <a:spLocks noChangeArrowheads="1"/>
              </p:cNvSpPr>
              <p:nvPr/>
            </p:nvSpPr>
            <p:spPr bwMode="auto">
              <a:xfrm>
                <a:off x="3900" y="3315"/>
                <a:ext cx="187" cy="177"/>
              </a:xfrm>
              <a:prstGeom prst="ellipse">
                <a:avLst/>
              </a:prstGeom>
              <a:solidFill>
                <a:srgbClr val="292929"/>
              </a:solidFill>
              <a:ln w="9525">
                <a:noFill/>
                <a:round/>
                <a:headEnd/>
                <a:tailEnd/>
              </a:ln>
            </p:spPr>
            <p:txBody>
              <a:bodyPr/>
              <a:lstStyle/>
              <a:p>
                <a:endParaRPr lang="it-IT"/>
              </a:p>
            </p:txBody>
          </p:sp>
          <p:sp>
            <p:nvSpPr>
              <p:cNvPr id="482192" name="Oval 3984"/>
              <p:cNvSpPr>
                <a:spLocks noChangeArrowheads="1"/>
              </p:cNvSpPr>
              <p:nvPr/>
            </p:nvSpPr>
            <p:spPr bwMode="auto">
              <a:xfrm>
                <a:off x="3902" y="3317"/>
                <a:ext cx="185" cy="173"/>
              </a:xfrm>
              <a:prstGeom prst="ellipse">
                <a:avLst/>
              </a:prstGeom>
              <a:solidFill>
                <a:srgbClr val="2B2B2B"/>
              </a:solidFill>
              <a:ln w="9525">
                <a:noFill/>
                <a:round/>
                <a:headEnd/>
                <a:tailEnd/>
              </a:ln>
            </p:spPr>
            <p:txBody>
              <a:bodyPr/>
              <a:lstStyle/>
              <a:p>
                <a:endParaRPr lang="it-IT"/>
              </a:p>
            </p:txBody>
          </p:sp>
          <p:sp>
            <p:nvSpPr>
              <p:cNvPr id="482193" name="Oval 3985"/>
              <p:cNvSpPr>
                <a:spLocks noChangeArrowheads="1"/>
              </p:cNvSpPr>
              <p:nvPr/>
            </p:nvSpPr>
            <p:spPr bwMode="auto">
              <a:xfrm>
                <a:off x="3902" y="3317"/>
                <a:ext cx="185" cy="173"/>
              </a:xfrm>
              <a:prstGeom prst="ellipse">
                <a:avLst/>
              </a:prstGeom>
              <a:solidFill>
                <a:srgbClr val="2D2D2D"/>
              </a:solidFill>
              <a:ln w="9525">
                <a:noFill/>
                <a:round/>
                <a:headEnd/>
                <a:tailEnd/>
              </a:ln>
            </p:spPr>
            <p:txBody>
              <a:bodyPr/>
              <a:lstStyle/>
              <a:p>
                <a:endParaRPr lang="it-IT"/>
              </a:p>
            </p:txBody>
          </p:sp>
          <p:sp>
            <p:nvSpPr>
              <p:cNvPr id="482194" name="Oval 3986"/>
              <p:cNvSpPr>
                <a:spLocks noChangeArrowheads="1"/>
              </p:cNvSpPr>
              <p:nvPr/>
            </p:nvSpPr>
            <p:spPr bwMode="auto">
              <a:xfrm>
                <a:off x="3904" y="3317"/>
                <a:ext cx="181" cy="173"/>
              </a:xfrm>
              <a:prstGeom prst="ellipse">
                <a:avLst/>
              </a:prstGeom>
              <a:solidFill>
                <a:srgbClr val="2F2F2F"/>
              </a:solidFill>
              <a:ln w="9525">
                <a:noFill/>
                <a:round/>
                <a:headEnd/>
                <a:tailEnd/>
              </a:ln>
            </p:spPr>
            <p:txBody>
              <a:bodyPr/>
              <a:lstStyle/>
              <a:p>
                <a:endParaRPr lang="it-IT"/>
              </a:p>
            </p:txBody>
          </p:sp>
          <p:sp>
            <p:nvSpPr>
              <p:cNvPr id="482195" name="Oval 3987"/>
              <p:cNvSpPr>
                <a:spLocks noChangeArrowheads="1"/>
              </p:cNvSpPr>
              <p:nvPr/>
            </p:nvSpPr>
            <p:spPr bwMode="auto">
              <a:xfrm>
                <a:off x="3904" y="3319"/>
                <a:ext cx="181" cy="169"/>
              </a:xfrm>
              <a:prstGeom prst="ellipse">
                <a:avLst/>
              </a:prstGeom>
              <a:solidFill>
                <a:srgbClr val="313131"/>
              </a:solidFill>
              <a:ln w="9525">
                <a:noFill/>
                <a:round/>
                <a:headEnd/>
                <a:tailEnd/>
              </a:ln>
            </p:spPr>
            <p:txBody>
              <a:bodyPr/>
              <a:lstStyle/>
              <a:p>
                <a:endParaRPr lang="it-IT"/>
              </a:p>
            </p:txBody>
          </p:sp>
          <p:sp>
            <p:nvSpPr>
              <p:cNvPr id="482196" name="Oval 3988"/>
              <p:cNvSpPr>
                <a:spLocks noChangeArrowheads="1"/>
              </p:cNvSpPr>
              <p:nvPr/>
            </p:nvSpPr>
            <p:spPr bwMode="auto">
              <a:xfrm>
                <a:off x="3904" y="3319"/>
                <a:ext cx="179" cy="169"/>
              </a:xfrm>
              <a:prstGeom prst="ellipse">
                <a:avLst/>
              </a:prstGeom>
              <a:solidFill>
                <a:srgbClr val="333333"/>
              </a:solidFill>
              <a:ln w="9525">
                <a:noFill/>
                <a:round/>
                <a:headEnd/>
                <a:tailEnd/>
              </a:ln>
            </p:spPr>
            <p:txBody>
              <a:bodyPr/>
              <a:lstStyle/>
              <a:p>
                <a:endParaRPr lang="it-IT"/>
              </a:p>
            </p:txBody>
          </p:sp>
          <p:sp>
            <p:nvSpPr>
              <p:cNvPr id="482197" name="Oval 3989"/>
              <p:cNvSpPr>
                <a:spLocks noChangeArrowheads="1"/>
              </p:cNvSpPr>
              <p:nvPr/>
            </p:nvSpPr>
            <p:spPr bwMode="auto">
              <a:xfrm>
                <a:off x="3906" y="3319"/>
                <a:ext cx="177" cy="169"/>
              </a:xfrm>
              <a:prstGeom prst="ellipse">
                <a:avLst/>
              </a:prstGeom>
              <a:solidFill>
                <a:srgbClr val="363636"/>
              </a:solidFill>
              <a:ln w="9525">
                <a:noFill/>
                <a:round/>
                <a:headEnd/>
                <a:tailEnd/>
              </a:ln>
            </p:spPr>
            <p:txBody>
              <a:bodyPr/>
              <a:lstStyle/>
              <a:p>
                <a:endParaRPr lang="it-IT"/>
              </a:p>
            </p:txBody>
          </p:sp>
          <p:sp>
            <p:nvSpPr>
              <p:cNvPr id="482198" name="Oval 3990"/>
              <p:cNvSpPr>
                <a:spLocks noChangeArrowheads="1"/>
              </p:cNvSpPr>
              <p:nvPr/>
            </p:nvSpPr>
            <p:spPr bwMode="auto">
              <a:xfrm>
                <a:off x="3906" y="3321"/>
                <a:ext cx="177" cy="165"/>
              </a:xfrm>
              <a:prstGeom prst="ellipse">
                <a:avLst/>
              </a:prstGeom>
              <a:solidFill>
                <a:srgbClr val="383838"/>
              </a:solidFill>
              <a:ln w="9525">
                <a:noFill/>
                <a:round/>
                <a:headEnd/>
                <a:tailEnd/>
              </a:ln>
            </p:spPr>
            <p:txBody>
              <a:bodyPr/>
              <a:lstStyle/>
              <a:p>
                <a:endParaRPr lang="it-IT"/>
              </a:p>
            </p:txBody>
          </p:sp>
          <p:sp>
            <p:nvSpPr>
              <p:cNvPr id="482199" name="Oval 3991"/>
              <p:cNvSpPr>
                <a:spLocks noChangeArrowheads="1"/>
              </p:cNvSpPr>
              <p:nvPr/>
            </p:nvSpPr>
            <p:spPr bwMode="auto">
              <a:xfrm>
                <a:off x="3908" y="3321"/>
                <a:ext cx="173" cy="165"/>
              </a:xfrm>
              <a:prstGeom prst="ellipse">
                <a:avLst/>
              </a:prstGeom>
              <a:solidFill>
                <a:srgbClr val="3A3A3A"/>
              </a:solidFill>
              <a:ln w="9525">
                <a:noFill/>
                <a:round/>
                <a:headEnd/>
                <a:tailEnd/>
              </a:ln>
            </p:spPr>
            <p:txBody>
              <a:bodyPr/>
              <a:lstStyle/>
              <a:p>
                <a:endParaRPr lang="it-IT"/>
              </a:p>
            </p:txBody>
          </p:sp>
          <p:sp>
            <p:nvSpPr>
              <p:cNvPr id="482200" name="Oval 3992"/>
              <p:cNvSpPr>
                <a:spLocks noChangeArrowheads="1"/>
              </p:cNvSpPr>
              <p:nvPr/>
            </p:nvSpPr>
            <p:spPr bwMode="auto">
              <a:xfrm>
                <a:off x="3908" y="3323"/>
                <a:ext cx="173" cy="161"/>
              </a:xfrm>
              <a:prstGeom prst="ellipse">
                <a:avLst/>
              </a:prstGeom>
              <a:solidFill>
                <a:srgbClr val="3C3C3C"/>
              </a:solidFill>
              <a:ln w="9525">
                <a:noFill/>
                <a:round/>
                <a:headEnd/>
                <a:tailEnd/>
              </a:ln>
            </p:spPr>
            <p:txBody>
              <a:bodyPr/>
              <a:lstStyle/>
              <a:p>
                <a:endParaRPr lang="it-IT"/>
              </a:p>
            </p:txBody>
          </p:sp>
          <p:sp>
            <p:nvSpPr>
              <p:cNvPr id="482201" name="Oval 3993"/>
              <p:cNvSpPr>
                <a:spLocks noChangeArrowheads="1"/>
              </p:cNvSpPr>
              <p:nvPr/>
            </p:nvSpPr>
            <p:spPr bwMode="auto">
              <a:xfrm>
                <a:off x="3908" y="3323"/>
                <a:ext cx="171" cy="161"/>
              </a:xfrm>
              <a:prstGeom prst="ellipse">
                <a:avLst/>
              </a:prstGeom>
              <a:solidFill>
                <a:srgbClr val="3F3F3F"/>
              </a:solidFill>
              <a:ln w="9525">
                <a:noFill/>
                <a:round/>
                <a:headEnd/>
                <a:tailEnd/>
              </a:ln>
            </p:spPr>
            <p:txBody>
              <a:bodyPr/>
              <a:lstStyle/>
              <a:p>
                <a:endParaRPr lang="it-IT"/>
              </a:p>
            </p:txBody>
          </p:sp>
          <p:sp>
            <p:nvSpPr>
              <p:cNvPr id="482202" name="Oval 3994"/>
              <p:cNvSpPr>
                <a:spLocks noChangeArrowheads="1"/>
              </p:cNvSpPr>
              <p:nvPr/>
            </p:nvSpPr>
            <p:spPr bwMode="auto">
              <a:xfrm>
                <a:off x="3910" y="3323"/>
                <a:ext cx="169" cy="161"/>
              </a:xfrm>
              <a:prstGeom prst="ellipse">
                <a:avLst/>
              </a:prstGeom>
              <a:solidFill>
                <a:srgbClr val="414141"/>
              </a:solidFill>
              <a:ln w="9525">
                <a:noFill/>
                <a:round/>
                <a:headEnd/>
                <a:tailEnd/>
              </a:ln>
            </p:spPr>
            <p:txBody>
              <a:bodyPr/>
              <a:lstStyle/>
              <a:p>
                <a:endParaRPr lang="it-IT"/>
              </a:p>
            </p:txBody>
          </p:sp>
          <p:sp>
            <p:nvSpPr>
              <p:cNvPr id="482203" name="Oval 3995"/>
              <p:cNvSpPr>
                <a:spLocks noChangeArrowheads="1"/>
              </p:cNvSpPr>
              <p:nvPr/>
            </p:nvSpPr>
            <p:spPr bwMode="auto">
              <a:xfrm>
                <a:off x="3910" y="3325"/>
                <a:ext cx="169" cy="157"/>
              </a:xfrm>
              <a:prstGeom prst="ellipse">
                <a:avLst/>
              </a:prstGeom>
              <a:solidFill>
                <a:srgbClr val="434343"/>
              </a:solidFill>
              <a:ln w="9525">
                <a:noFill/>
                <a:round/>
                <a:headEnd/>
                <a:tailEnd/>
              </a:ln>
            </p:spPr>
            <p:txBody>
              <a:bodyPr/>
              <a:lstStyle/>
              <a:p>
                <a:endParaRPr lang="it-IT"/>
              </a:p>
            </p:txBody>
          </p:sp>
          <p:sp>
            <p:nvSpPr>
              <p:cNvPr id="482204" name="Oval 3996"/>
              <p:cNvSpPr>
                <a:spLocks noChangeArrowheads="1"/>
              </p:cNvSpPr>
              <p:nvPr/>
            </p:nvSpPr>
            <p:spPr bwMode="auto">
              <a:xfrm>
                <a:off x="3912" y="3325"/>
                <a:ext cx="165" cy="157"/>
              </a:xfrm>
              <a:prstGeom prst="ellipse">
                <a:avLst/>
              </a:prstGeom>
              <a:solidFill>
                <a:srgbClr val="454545"/>
              </a:solidFill>
              <a:ln w="9525">
                <a:noFill/>
                <a:round/>
                <a:headEnd/>
                <a:tailEnd/>
              </a:ln>
            </p:spPr>
            <p:txBody>
              <a:bodyPr/>
              <a:lstStyle/>
              <a:p>
                <a:endParaRPr lang="it-IT"/>
              </a:p>
            </p:txBody>
          </p:sp>
          <p:sp>
            <p:nvSpPr>
              <p:cNvPr id="482205" name="Oval 3997"/>
              <p:cNvSpPr>
                <a:spLocks noChangeArrowheads="1"/>
              </p:cNvSpPr>
              <p:nvPr/>
            </p:nvSpPr>
            <p:spPr bwMode="auto">
              <a:xfrm>
                <a:off x="3912" y="3325"/>
                <a:ext cx="165" cy="157"/>
              </a:xfrm>
              <a:prstGeom prst="ellipse">
                <a:avLst/>
              </a:prstGeom>
              <a:solidFill>
                <a:srgbClr val="484848"/>
              </a:solidFill>
              <a:ln w="9525">
                <a:noFill/>
                <a:round/>
                <a:headEnd/>
                <a:tailEnd/>
              </a:ln>
            </p:spPr>
            <p:txBody>
              <a:bodyPr/>
              <a:lstStyle/>
              <a:p>
                <a:endParaRPr lang="it-IT"/>
              </a:p>
            </p:txBody>
          </p:sp>
          <p:sp>
            <p:nvSpPr>
              <p:cNvPr id="482206" name="Oval 3998"/>
              <p:cNvSpPr>
                <a:spLocks noChangeArrowheads="1"/>
              </p:cNvSpPr>
              <p:nvPr/>
            </p:nvSpPr>
            <p:spPr bwMode="auto">
              <a:xfrm>
                <a:off x="3912" y="3328"/>
                <a:ext cx="165" cy="152"/>
              </a:xfrm>
              <a:prstGeom prst="ellipse">
                <a:avLst/>
              </a:prstGeom>
              <a:solidFill>
                <a:srgbClr val="4A4A4A"/>
              </a:solidFill>
              <a:ln w="9525">
                <a:noFill/>
                <a:round/>
                <a:headEnd/>
                <a:tailEnd/>
              </a:ln>
            </p:spPr>
            <p:txBody>
              <a:bodyPr/>
              <a:lstStyle/>
              <a:p>
                <a:endParaRPr lang="it-IT"/>
              </a:p>
            </p:txBody>
          </p:sp>
          <p:sp>
            <p:nvSpPr>
              <p:cNvPr id="482207" name="Oval 3999"/>
              <p:cNvSpPr>
                <a:spLocks noChangeArrowheads="1"/>
              </p:cNvSpPr>
              <p:nvPr/>
            </p:nvSpPr>
            <p:spPr bwMode="auto">
              <a:xfrm>
                <a:off x="3914" y="3328"/>
                <a:ext cx="161" cy="152"/>
              </a:xfrm>
              <a:prstGeom prst="ellipse">
                <a:avLst/>
              </a:prstGeom>
              <a:solidFill>
                <a:srgbClr val="4C4C4C"/>
              </a:solidFill>
              <a:ln w="9525">
                <a:noFill/>
                <a:round/>
                <a:headEnd/>
                <a:tailEnd/>
              </a:ln>
            </p:spPr>
            <p:txBody>
              <a:bodyPr/>
              <a:lstStyle/>
              <a:p>
                <a:endParaRPr lang="it-IT"/>
              </a:p>
            </p:txBody>
          </p:sp>
          <p:sp>
            <p:nvSpPr>
              <p:cNvPr id="482208" name="Oval 4000"/>
              <p:cNvSpPr>
                <a:spLocks noChangeArrowheads="1"/>
              </p:cNvSpPr>
              <p:nvPr/>
            </p:nvSpPr>
            <p:spPr bwMode="auto">
              <a:xfrm>
                <a:off x="3914" y="3328"/>
                <a:ext cx="161" cy="152"/>
              </a:xfrm>
              <a:prstGeom prst="ellipse">
                <a:avLst/>
              </a:prstGeom>
              <a:solidFill>
                <a:srgbClr val="4F4F4F"/>
              </a:solidFill>
              <a:ln w="9525">
                <a:noFill/>
                <a:round/>
                <a:headEnd/>
                <a:tailEnd/>
              </a:ln>
            </p:spPr>
            <p:txBody>
              <a:bodyPr/>
              <a:lstStyle/>
              <a:p>
                <a:endParaRPr lang="it-IT"/>
              </a:p>
            </p:txBody>
          </p:sp>
          <p:sp>
            <p:nvSpPr>
              <p:cNvPr id="482209" name="Oval 4001"/>
              <p:cNvSpPr>
                <a:spLocks noChangeArrowheads="1"/>
              </p:cNvSpPr>
              <p:nvPr/>
            </p:nvSpPr>
            <p:spPr bwMode="auto">
              <a:xfrm>
                <a:off x="3914" y="3330"/>
                <a:ext cx="159" cy="148"/>
              </a:xfrm>
              <a:prstGeom prst="ellipse">
                <a:avLst/>
              </a:prstGeom>
              <a:solidFill>
                <a:srgbClr val="515151"/>
              </a:solidFill>
              <a:ln w="9525">
                <a:noFill/>
                <a:round/>
                <a:headEnd/>
                <a:tailEnd/>
              </a:ln>
            </p:spPr>
            <p:txBody>
              <a:bodyPr/>
              <a:lstStyle/>
              <a:p>
                <a:endParaRPr lang="it-IT"/>
              </a:p>
            </p:txBody>
          </p:sp>
          <p:sp>
            <p:nvSpPr>
              <p:cNvPr id="482210" name="Oval 4002"/>
              <p:cNvSpPr>
                <a:spLocks noChangeArrowheads="1"/>
              </p:cNvSpPr>
              <p:nvPr/>
            </p:nvSpPr>
            <p:spPr bwMode="auto">
              <a:xfrm>
                <a:off x="3916" y="3330"/>
                <a:ext cx="157" cy="148"/>
              </a:xfrm>
              <a:prstGeom prst="ellipse">
                <a:avLst/>
              </a:prstGeom>
              <a:solidFill>
                <a:srgbClr val="535353"/>
              </a:solidFill>
              <a:ln w="9525">
                <a:noFill/>
                <a:round/>
                <a:headEnd/>
                <a:tailEnd/>
              </a:ln>
            </p:spPr>
            <p:txBody>
              <a:bodyPr/>
              <a:lstStyle/>
              <a:p>
                <a:endParaRPr lang="it-IT"/>
              </a:p>
            </p:txBody>
          </p:sp>
          <p:sp>
            <p:nvSpPr>
              <p:cNvPr id="482211" name="Oval 4003"/>
              <p:cNvSpPr>
                <a:spLocks noChangeArrowheads="1"/>
              </p:cNvSpPr>
              <p:nvPr/>
            </p:nvSpPr>
            <p:spPr bwMode="auto">
              <a:xfrm>
                <a:off x="3916" y="3332"/>
                <a:ext cx="157" cy="144"/>
              </a:xfrm>
              <a:prstGeom prst="ellipse">
                <a:avLst/>
              </a:prstGeom>
              <a:solidFill>
                <a:srgbClr val="565656"/>
              </a:solidFill>
              <a:ln w="9525">
                <a:noFill/>
                <a:round/>
                <a:headEnd/>
                <a:tailEnd/>
              </a:ln>
            </p:spPr>
            <p:txBody>
              <a:bodyPr/>
              <a:lstStyle/>
              <a:p>
                <a:endParaRPr lang="it-IT"/>
              </a:p>
            </p:txBody>
          </p:sp>
          <p:sp>
            <p:nvSpPr>
              <p:cNvPr id="482212" name="Oval 4004"/>
              <p:cNvSpPr>
                <a:spLocks noChangeArrowheads="1"/>
              </p:cNvSpPr>
              <p:nvPr/>
            </p:nvSpPr>
            <p:spPr bwMode="auto">
              <a:xfrm>
                <a:off x="3918" y="3332"/>
                <a:ext cx="153" cy="144"/>
              </a:xfrm>
              <a:prstGeom prst="ellipse">
                <a:avLst/>
              </a:prstGeom>
              <a:solidFill>
                <a:srgbClr val="585858"/>
              </a:solidFill>
              <a:ln w="9525">
                <a:noFill/>
                <a:round/>
                <a:headEnd/>
                <a:tailEnd/>
              </a:ln>
            </p:spPr>
            <p:txBody>
              <a:bodyPr/>
              <a:lstStyle/>
              <a:p>
                <a:endParaRPr lang="it-IT"/>
              </a:p>
            </p:txBody>
          </p:sp>
          <p:sp>
            <p:nvSpPr>
              <p:cNvPr id="482213" name="Oval 4005"/>
              <p:cNvSpPr>
                <a:spLocks noChangeArrowheads="1"/>
              </p:cNvSpPr>
              <p:nvPr/>
            </p:nvSpPr>
            <p:spPr bwMode="auto">
              <a:xfrm>
                <a:off x="3918" y="3332"/>
                <a:ext cx="153" cy="144"/>
              </a:xfrm>
              <a:prstGeom prst="ellipse">
                <a:avLst/>
              </a:prstGeom>
              <a:solidFill>
                <a:srgbClr val="5A5A5A"/>
              </a:solidFill>
              <a:ln w="9525">
                <a:noFill/>
                <a:round/>
                <a:headEnd/>
                <a:tailEnd/>
              </a:ln>
            </p:spPr>
            <p:txBody>
              <a:bodyPr/>
              <a:lstStyle/>
              <a:p>
                <a:endParaRPr lang="it-IT"/>
              </a:p>
            </p:txBody>
          </p:sp>
          <p:sp>
            <p:nvSpPr>
              <p:cNvPr id="482214" name="Oval 4006"/>
              <p:cNvSpPr>
                <a:spLocks noChangeArrowheads="1"/>
              </p:cNvSpPr>
              <p:nvPr/>
            </p:nvSpPr>
            <p:spPr bwMode="auto">
              <a:xfrm>
                <a:off x="3920" y="3334"/>
                <a:ext cx="149" cy="140"/>
              </a:xfrm>
              <a:prstGeom prst="ellipse">
                <a:avLst/>
              </a:prstGeom>
              <a:solidFill>
                <a:srgbClr val="5D5D5D"/>
              </a:solidFill>
              <a:ln w="9525">
                <a:noFill/>
                <a:round/>
                <a:headEnd/>
                <a:tailEnd/>
              </a:ln>
            </p:spPr>
            <p:txBody>
              <a:bodyPr/>
              <a:lstStyle/>
              <a:p>
                <a:endParaRPr lang="it-IT"/>
              </a:p>
            </p:txBody>
          </p:sp>
          <p:sp>
            <p:nvSpPr>
              <p:cNvPr id="482215" name="Oval 4007"/>
              <p:cNvSpPr>
                <a:spLocks noChangeArrowheads="1"/>
              </p:cNvSpPr>
              <p:nvPr/>
            </p:nvSpPr>
            <p:spPr bwMode="auto">
              <a:xfrm>
                <a:off x="3920" y="3334"/>
                <a:ext cx="149" cy="140"/>
              </a:xfrm>
              <a:prstGeom prst="ellipse">
                <a:avLst/>
              </a:prstGeom>
              <a:solidFill>
                <a:srgbClr val="5F5F5F"/>
              </a:solidFill>
              <a:ln w="9525">
                <a:noFill/>
                <a:round/>
                <a:headEnd/>
                <a:tailEnd/>
              </a:ln>
            </p:spPr>
            <p:txBody>
              <a:bodyPr/>
              <a:lstStyle/>
              <a:p>
                <a:endParaRPr lang="it-IT"/>
              </a:p>
            </p:txBody>
          </p:sp>
          <p:sp>
            <p:nvSpPr>
              <p:cNvPr id="482216" name="Oval 4008"/>
              <p:cNvSpPr>
                <a:spLocks noChangeArrowheads="1"/>
              </p:cNvSpPr>
              <p:nvPr/>
            </p:nvSpPr>
            <p:spPr bwMode="auto">
              <a:xfrm>
                <a:off x="3920" y="3334"/>
                <a:ext cx="147" cy="140"/>
              </a:xfrm>
              <a:prstGeom prst="ellipse">
                <a:avLst/>
              </a:prstGeom>
              <a:solidFill>
                <a:srgbClr val="616161"/>
              </a:solidFill>
              <a:ln w="9525">
                <a:noFill/>
                <a:round/>
                <a:headEnd/>
                <a:tailEnd/>
              </a:ln>
            </p:spPr>
            <p:txBody>
              <a:bodyPr/>
              <a:lstStyle/>
              <a:p>
                <a:endParaRPr lang="it-IT"/>
              </a:p>
            </p:txBody>
          </p:sp>
          <p:sp>
            <p:nvSpPr>
              <p:cNvPr id="482217" name="Oval 4009"/>
              <p:cNvSpPr>
                <a:spLocks noChangeArrowheads="1"/>
              </p:cNvSpPr>
              <p:nvPr/>
            </p:nvSpPr>
            <p:spPr bwMode="auto">
              <a:xfrm>
                <a:off x="3922" y="3336"/>
                <a:ext cx="145" cy="136"/>
              </a:xfrm>
              <a:prstGeom prst="ellipse">
                <a:avLst/>
              </a:prstGeom>
              <a:solidFill>
                <a:srgbClr val="646464"/>
              </a:solidFill>
              <a:ln w="9525">
                <a:noFill/>
                <a:round/>
                <a:headEnd/>
                <a:tailEnd/>
              </a:ln>
            </p:spPr>
            <p:txBody>
              <a:bodyPr/>
              <a:lstStyle/>
              <a:p>
                <a:endParaRPr lang="it-IT"/>
              </a:p>
            </p:txBody>
          </p:sp>
          <p:sp>
            <p:nvSpPr>
              <p:cNvPr id="482218" name="Oval 4010"/>
              <p:cNvSpPr>
                <a:spLocks noChangeArrowheads="1"/>
              </p:cNvSpPr>
              <p:nvPr/>
            </p:nvSpPr>
            <p:spPr bwMode="auto">
              <a:xfrm>
                <a:off x="3922" y="3336"/>
                <a:ext cx="145" cy="136"/>
              </a:xfrm>
              <a:prstGeom prst="ellipse">
                <a:avLst/>
              </a:prstGeom>
              <a:solidFill>
                <a:srgbClr val="666666"/>
              </a:solidFill>
              <a:ln w="9525">
                <a:noFill/>
                <a:round/>
                <a:headEnd/>
                <a:tailEnd/>
              </a:ln>
            </p:spPr>
            <p:txBody>
              <a:bodyPr/>
              <a:lstStyle/>
              <a:p>
                <a:endParaRPr lang="it-IT"/>
              </a:p>
            </p:txBody>
          </p:sp>
          <p:sp>
            <p:nvSpPr>
              <p:cNvPr id="482219" name="Oval 4011"/>
              <p:cNvSpPr>
                <a:spLocks noChangeArrowheads="1"/>
              </p:cNvSpPr>
              <p:nvPr/>
            </p:nvSpPr>
            <p:spPr bwMode="auto">
              <a:xfrm>
                <a:off x="3922" y="3338"/>
                <a:ext cx="142" cy="132"/>
              </a:xfrm>
              <a:prstGeom prst="ellipse">
                <a:avLst/>
              </a:prstGeom>
              <a:solidFill>
                <a:srgbClr val="686868"/>
              </a:solidFill>
              <a:ln w="9525">
                <a:noFill/>
                <a:round/>
                <a:headEnd/>
                <a:tailEnd/>
              </a:ln>
            </p:spPr>
            <p:txBody>
              <a:bodyPr/>
              <a:lstStyle/>
              <a:p>
                <a:endParaRPr lang="it-IT"/>
              </a:p>
            </p:txBody>
          </p:sp>
          <p:sp>
            <p:nvSpPr>
              <p:cNvPr id="482220" name="Oval 4012"/>
              <p:cNvSpPr>
                <a:spLocks noChangeArrowheads="1"/>
              </p:cNvSpPr>
              <p:nvPr/>
            </p:nvSpPr>
            <p:spPr bwMode="auto">
              <a:xfrm>
                <a:off x="3924" y="3338"/>
                <a:ext cx="140" cy="132"/>
              </a:xfrm>
              <a:prstGeom prst="ellipse">
                <a:avLst/>
              </a:prstGeom>
              <a:solidFill>
                <a:srgbClr val="6B6B6B"/>
              </a:solidFill>
              <a:ln w="9525">
                <a:noFill/>
                <a:round/>
                <a:headEnd/>
                <a:tailEnd/>
              </a:ln>
            </p:spPr>
            <p:txBody>
              <a:bodyPr/>
              <a:lstStyle/>
              <a:p>
                <a:endParaRPr lang="it-IT"/>
              </a:p>
            </p:txBody>
          </p:sp>
          <p:sp>
            <p:nvSpPr>
              <p:cNvPr id="482221" name="Oval 4013"/>
              <p:cNvSpPr>
                <a:spLocks noChangeArrowheads="1"/>
              </p:cNvSpPr>
              <p:nvPr/>
            </p:nvSpPr>
            <p:spPr bwMode="auto">
              <a:xfrm>
                <a:off x="3924" y="3338"/>
                <a:ext cx="140" cy="132"/>
              </a:xfrm>
              <a:prstGeom prst="ellipse">
                <a:avLst/>
              </a:prstGeom>
              <a:solidFill>
                <a:srgbClr val="6D6D6D"/>
              </a:solidFill>
              <a:ln w="9525">
                <a:noFill/>
                <a:round/>
                <a:headEnd/>
                <a:tailEnd/>
              </a:ln>
            </p:spPr>
            <p:txBody>
              <a:bodyPr/>
              <a:lstStyle/>
              <a:p>
                <a:endParaRPr lang="it-IT"/>
              </a:p>
            </p:txBody>
          </p:sp>
          <p:sp>
            <p:nvSpPr>
              <p:cNvPr id="482222" name="Oval 4014"/>
              <p:cNvSpPr>
                <a:spLocks noChangeArrowheads="1"/>
              </p:cNvSpPr>
              <p:nvPr/>
            </p:nvSpPr>
            <p:spPr bwMode="auto">
              <a:xfrm>
                <a:off x="3927" y="3340"/>
                <a:ext cx="135" cy="128"/>
              </a:xfrm>
              <a:prstGeom prst="ellipse">
                <a:avLst/>
              </a:prstGeom>
              <a:solidFill>
                <a:srgbClr val="6F6F6F"/>
              </a:solidFill>
              <a:ln w="9525">
                <a:noFill/>
                <a:round/>
                <a:headEnd/>
                <a:tailEnd/>
              </a:ln>
            </p:spPr>
            <p:txBody>
              <a:bodyPr/>
              <a:lstStyle/>
              <a:p>
                <a:endParaRPr lang="it-IT"/>
              </a:p>
            </p:txBody>
          </p:sp>
          <p:sp>
            <p:nvSpPr>
              <p:cNvPr id="482223" name="Oval 4015"/>
              <p:cNvSpPr>
                <a:spLocks noChangeArrowheads="1"/>
              </p:cNvSpPr>
              <p:nvPr/>
            </p:nvSpPr>
            <p:spPr bwMode="auto">
              <a:xfrm>
                <a:off x="3927" y="3340"/>
                <a:ext cx="135" cy="128"/>
              </a:xfrm>
              <a:prstGeom prst="ellipse">
                <a:avLst/>
              </a:prstGeom>
              <a:solidFill>
                <a:srgbClr val="727272"/>
              </a:solidFill>
              <a:ln w="9525">
                <a:noFill/>
                <a:round/>
                <a:headEnd/>
                <a:tailEnd/>
              </a:ln>
            </p:spPr>
            <p:txBody>
              <a:bodyPr/>
              <a:lstStyle/>
              <a:p>
                <a:endParaRPr lang="it-IT"/>
              </a:p>
            </p:txBody>
          </p:sp>
          <p:sp>
            <p:nvSpPr>
              <p:cNvPr id="482224" name="Oval 4016"/>
              <p:cNvSpPr>
                <a:spLocks noChangeArrowheads="1"/>
              </p:cNvSpPr>
              <p:nvPr/>
            </p:nvSpPr>
            <p:spPr bwMode="auto">
              <a:xfrm>
                <a:off x="3927" y="3340"/>
                <a:ext cx="133" cy="128"/>
              </a:xfrm>
              <a:prstGeom prst="ellipse">
                <a:avLst/>
              </a:prstGeom>
              <a:solidFill>
                <a:srgbClr val="747474"/>
              </a:solidFill>
              <a:ln w="9525">
                <a:noFill/>
                <a:round/>
                <a:headEnd/>
                <a:tailEnd/>
              </a:ln>
            </p:spPr>
            <p:txBody>
              <a:bodyPr/>
              <a:lstStyle/>
              <a:p>
                <a:endParaRPr lang="it-IT"/>
              </a:p>
            </p:txBody>
          </p:sp>
          <p:sp>
            <p:nvSpPr>
              <p:cNvPr id="482225" name="Oval 4017"/>
              <p:cNvSpPr>
                <a:spLocks noChangeArrowheads="1"/>
              </p:cNvSpPr>
              <p:nvPr/>
            </p:nvSpPr>
            <p:spPr bwMode="auto">
              <a:xfrm>
                <a:off x="3929" y="3342"/>
                <a:ext cx="131" cy="124"/>
              </a:xfrm>
              <a:prstGeom prst="ellipse">
                <a:avLst/>
              </a:prstGeom>
              <a:solidFill>
                <a:srgbClr val="777777"/>
              </a:solidFill>
              <a:ln w="9525">
                <a:noFill/>
                <a:round/>
                <a:headEnd/>
                <a:tailEnd/>
              </a:ln>
            </p:spPr>
            <p:txBody>
              <a:bodyPr/>
              <a:lstStyle/>
              <a:p>
                <a:endParaRPr lang="it-IT"/>
              </a:p>
            </p:txBody>
          </p:sp>
          <p:sp>
            <p:nvSpPr>
              <p:cNvPr id="482226" name="Oval 4018"/>
              <p:cNvSpPr>
                <a:spLocks noChangeArrowheads="1"/>
              </p:cNvSpPr>
              <p:nvPr/>
            </p:nvSpPr>
            <p:spPr bwMode="auto">
              <a:xfrm>
                <a:off x="3929" y="3342"/>
                <a:ext cx="129" cy="124"/>
              </a:xfrm>
              <a:prstGeom prst="ellipse">
                <a:avLst/>
              </a:prstGeom>
              <a:solidFill>
                <a:srgbClr val="797979"/>
              </a:solidFill>
              <a:ln w="9525">
                <a:noFill/>
                <a:round/>
                <a:headEnd/>
                <a:tailEnd/>
              </a:ln>
            </p:spPr>
            <p:txBody>
              <a:bodyPr/>
              <a:lstStyle/>
              <a:p>
                <a:endParaRPr lang="it-IT"/>
              </a:p>
            </p:txBody>
          </p:sp>
          <p:sp>
            <p:nvSpPr>
              <p:cNvPr id="482227" name="Oval 4019"/>
              <p:cNvSpPr>
                <a:spLocks noChangeArrowheads="1"/>
              </p:cNvSpPr>
              <p:nvPr/>
            </p:nvSpPr>
            <p:spPr bwMode="auto">
              <a:xfrm>
                <a:off x="3931" y="3344"/>
                <a:ext cx="127" cy="120"/>
              </a:xfrm>
              <a:prstGeom prst="ellipse">
                <a:avLst/>
              </a:prstGeom>
              <a:solidFill>
                <a:srgbClr val="7B7B7B"/>
              </a:solidFill>
              <a:ln w="9525">
                <a:noFill/>
                <a:round/>
                <a:headEnd/>
                <a:tailEnd/>
              </a:ln>
            </p:spPr>
            <p:txBody>
              <a:bodyPr/>
              <a:lstStyle/>
              <a:p>
                <a:endParaRPr lang="it-IT"/>
              </a:p>
            </p:txBody>
          </p:sp>
          <p:sp>
            <p:nvSpPr>
              <p:cNvPr id="482228" name="Oval 4020"/>
              <p:cNvSpPr>
                <a:spLocks noChangeArrowheads="1"/>
              </p:cNvSpPr>
              <p:nvPr/>
            </p:nvSpPr>
            <p:spPr bwMode="auto">
              <a:xfrm>
                <a:off x="3931" y="3344"/>
                <a:ext cx="127" cy="120"/>
              </a:xfrm>
              <a:prstGeom prst="ellipse">
                <a:avLst/>
              </a:prstGeom>
              <a:solidFill>
                <a:srgbClr val="7E7E7E"/>
              </a:solidFill>
              <a:ln w="9525">
                <a:noFill/>
                <a:round/>
                <a:headEnd/>
                <a:tailEnd/>
              </a:ln>
            </p:spPr>
            <p:txBody>
              <a:bodyPr/>
              <a:lstStyle/>
              <a:p>
                <a:endParaRPr lang="it-IT"/>
              </a:p>
            </p:txBody>
          </p:sp>
          <p:sp>
            <p:nvSpPr>
              <p:cNvPr id="482229" name="Oval 4021"/>
              <p:cNvSpPr>
                <a:spLocks noChangeArrowheads="1"/>
              </p:cNvSpPr>
              <p:nvPr/>
            </p:nvSpPr>
            <p:spPr bwMode="auto">
              <a:xfrm>
                <a:off x="3931" y="3344"/>
                <a:ext cx="125" cy="120"/>
              </a:xfrm>
              <a:prstGeom prst="ellipse">
                <a:avLst/>
              </a:prstGeom>
              <a:solidFill>
                <a:srgbClr val="808080"/>
              </a:solidFill>
              <a:ln w="9525">
                <a:noFill/>
                <a:round/>
                <a:headEnd/>
                <a:tailEnd/>
              </a:ln>
            </p:spPr>
            <p:txBody>
              <a:bodyPr/>
              <a:lstStyle/>
              <a:p>
                <a:endParaRPr lang="it-IT"/>
              </a:p>
            </p:txBody>
          </p:sp>
          <p:sp>
            <p:nvSpPr>
              <p:cNvPr id="482230" name="Oval 4022"/>
              <p:cNvSpPr>
                <a:spLocks noChangeArrowheads="1"/>
              </p:cNvSpPr>
              <p:nvPr/>
            </p:nvSpPr>
            <p:spPr bwMode="auto">
              <a:xfrm>
                <a:off x="3933" y="3346"/>
                <a:ext cx="123" cy="116"/>
              </a:xfrm>
              <a:prstGeom prst="ellipse">
                <a:avLst/>
              </a:prstGeom>
              <a:solidFill>
                <a:srgbClr val="828282"/>
              </a:solidFill>
              <a:ln w="9525">
                <a:noFill/>
                <a:round/>
                <a:headEnd/>
                <a:tailEnd/>
              </a:ln>
            </p:spPr>
            <p:txBody>
              <a:bodyPr/>
              <a:lstStyle/>
              <a:p>
                <a:endParaRPr lang="it-IT"/>
              </a:p>
            </p:txBody>
          </p:sp>
          <p:sp>
            <p:nvSpPr>
              <p:cNvPr id="482231" name="Oval 4023"/>
              <p:cNvSpPr>
                <a:spLocks noChangeArrowheads="1"/>
              </p:cNvSpPr>
              <p:nvPr/>
            </p:nvSpPr>
            <p:spPr bwMode="auto">
              <a:xfrm>
                <a:off x="3933" y="3346"/>
                <a:ext cx="123" cy="116"/>
              </a:xfrm>
              <a:prstGeom prst="ellipse">
                <a:avLst/>
              </a:prstGeom>
              <a:solidFill>
                <a:srgbClr val="848484"/>
              </a:solidFill>
              <a:ln w="9525">
                <a:noFill/>
                <a:round/>
                <a:headEnd/>
                <a:tailEnd/>
              </a:ln>
            </p:spPr>
            <p:txBody>
              <a:bodyPr/>
              <a:lstStyle/>
              <a:p>
                <a:endParaRPr lang="it-IT"/>
              </a:p>
            </p:txBody>
          </p:sp>
          <p:sp>
            <p:nvSpPr>
              <p:cNvPr id="482232" name="Oval 4024"/>
              <p:cNvSpPr>
                <a:spLocks noChangeArrowheads="1"/>
              </p:cNvSpPr>
              <p:nvPr/>
            </p:nvSpPr>
            <p:spPr bwMode="auto">
              <a:xfrm>
                <a:off x="3935" y="3346"/>
                <a:ext cx="119" cy="116"/>
              </a:xfrm>
              <a:prstGeom prst="ellipse">
                <a:avLst/>
              </a:prstGeom>
              <a:solidFill>
                <a:srgbClr val="878787"/>
              </a:solidFill>
              <a:ln w="9525">
                <a:noFill/>
                <a:round/>
                <a:headEnd/>
                <a:tailEnd/>
              </a:ln>
            </p:spPr>
            <p:txBody>
              <a:bodyPr/>
              <a:lstStyle/>
              <a:p>
                <a:endParaRPr lang="it-IT"/>
              </a:p>
            </p:txBody>
          </p:sp>
          <p:sp>
            <p:nvSpPr>
              <p:cNvPr id="482233" name="Oval 4025"/>
              <p:cNvSpPr>
                <a:spLocks noChangeArrowheads="1"/>
              </p:cNvSpPr>
              <p:nvPr/>
            </p:nvSpPr>
            <p:spPr bwMode="auto">
              <a:xfrm>
                <a:off x="3935" y="3348"/>
                <a:ext cx="119" cy="112"/>
              </a:xfrm>
              <a:prstGeom prst="ellipse">
                <a:avLst/>
              </a:prstGeom>
              <a:solidFill>
                <a:srgbClr val="898989"/>
              </a:solidFill>
              <a:ln w="9525">
                <a:noFill/>
                <a:round/>
                <a:headEnd/>
                <a:tailEnd/>
              </a:ln>
            </p:spPr>
            <p:txBody>
              <a:bodyPr/>
              <a:lstStyle/>
              <a:p>
                <a:endParaRPr lang="it-IT"/>
              </a:p>
            </p:txBody>
          </p:sp>
          <p:sp>
            <p:nvSpPr>
              <p:cNvPr id="482234" name="Oval 4026"/>
              <p:cNvSpPr>
                <a:spLocks noChangeArrowheads="1"/>
              </p:cNvSpPr>
              <p:nvPr/>
            </p:nvSpPr>
            <p:spPr bwMode="auto">
              <a:xfrm>
                <a:off x="3935" y="3348"/>
                <a:ext cx="117" cy="112"/>
              </a:xfrm>
              <a:prstGeom prst="ellipse">
                <a:avLst/>
              </a:prstGeom>
              <a:solidFill>
                <a:srgbClr val="8B8B8B"/>
              </a:solidFill>
              <a:ln w="9525">
                <a:noFill/>
                <a:round/>
                <a:headEnd/>
                <a:tailEnd/>
              </a:ln>
            </p:spPr>
            <p:txBody>
              <a:bodyPr/>
              <a:lstStyle/>
              <a:p>
                <a:endParaRPr lang="it-IT"/>
              </a:p>
            </p:txBody>
          </p:sp>
          <p:sp>
            <p:nvSpPr>
              <p:cNvPr id="482235" name="Oval 4027"/>
              <p:cNvSpPr>
                <a:spLocks noChangeArrowheads="1"/>
              </p:cNvSpPr>
              <p:nvPr/>
            </p:nvSpPr>
            <p:spPr bwMode="auto">
              <a:xfrm>
                <a:off x="3937" y="3348"/>
                <a:ext cx="115" cy="109"/>
              </a:xfrm>
              <a:prstGeom prst="ellipse">
                <a:avLst/>
              </a:prstGeom>
              <a:solidFill>
                <a:srgbClr val="8D8D8D"/>
              </a:solidFill>
              <a:ln w="9525">
                <a:noFill/>
                <a:round/>
                <a:headEnd/>
                <a:tailEnd/>
              </a:ln>
            </p:spPr>
            <p:txBody>
              <a:bodyPr/>
              <a:lstStyle/>
              <a:p>
                <a:endParaRPr lang="it-IT"/>
              </a:p>
            </p:txBody>
          </p:sp>
          <p:sp>
            <p:nvSpPr>
              <p:cNvPr id="482236" name="Oval 4028"/>
              <p:cNvSpPr>
                <a:spLocks noChangeArrowheads="1"/>
              </p:cNvSpPr>
              <p:nvPr/>
            </p:nvSpPr>
            <p:spPr bwMode="auto">
              <a:xfrm>
                <a:off x="3937" y="3350"/>
                <a:ext cx="115" cy="107"/>
              </a:xfrm>
              <a:prstGeom prst="ellipse">
                <a:avLst/>
              </a:prstGeom>
              <a:solidFill>
                <a:srgbClr val="909090"/>
              </a:solidFill>
              <a:ln w="9525">
                <a:noFill/>
                <a:round/>
                <a:headEnd/>
                <a:tailEnd/>
              </a:ln>
            </p:spPr>
            <p:txBody>
              <a:bodyPr/>
              <a:lstStyle/>
              <a:p>
                <a:endParaRPr lang="it-IT"/>
              </a:p>
            </p:txBody>
          </p:sp>
          <p:sp>
            <p:nvSpPr>
              <p:cNvPr id="482237" name="Oval 4029"/>
              <p:cNvSpPr>
                <a:spLocks noChangeArrowheads="1"/>
              </p:cNvSpPr>
              <p:nvPr/>
            </p:nvSpPr>
            <p:spPr bwMode="auto">
              <a:xfrm>
                <a:off x="3939" y="3350"/>
                <a:ext cx="111" cy="107"/>
              </a:xfrm>
              <a:prstGeom prst="ellipse">
                <a:avLst/>
              </a:prstGeom>
              <a:solidFill>
                <a:srgbClr val="929292"/>
              </a:solidFill>
              <a:ln w="9525">
                <a:noFill/>
                <a:round/>
                <a:headEnd/>
                <a:tailEnd/>
              </a:ln>
            </p:spPr>
            <p:txBody>
              <a:bodyPr/>
              <a:lstStyle/>
              <a:p>
                <a:endParaRPr lang="it-IT"/>
              </a:p>
            </p:txBody>
          </p:sp>
          <p:sp>
            <p:nvSpPr>
              <p:cNvPr id="482238" name="Oval 4030"/>
              <p:cNvSpPr>
                <a:spLocks noChangeArrowheads="1"/>
              </p:cNvSpPr>
              <p:nvPr/>
            </p:nvSpPr>
            <p:spPr bwMode="auto">
              <a:xfrm>
                <a:off x="3939" y="3352"/>
                <a:ext cx="111" cy="103"/>
              </a:xfrm>
              <a:prstGeom prst="ellipse">
                <a:avLst/>
              </a:prstGeom>
              <a:solidFill>
                <a:srgbClr val="949494"/>
              </a:solidFill>
              <a:ln w="9525">
                <a:noFill/>
                <a:round/>
                <a:headEnd/>
                <a:tailEnd/>
              </a:ln>
            </p:spPr>
            <p:txBody>
              <a:bodyPr/>
              <a:lstStyle/>
              <a:p>
                <a:endParaRPr lang="it-IT"/>
              </a:p>
            </p:txBody>
          </p:sp>
          <p:sp>
            <p:nvSpPr>
              <p:cNvPr id="482239" name="Oval 4031"/>
              <p:cNvSpPr>
                <a:spLocks noChangeArrowheads="1"/>
              </p:cNvSpPr>
              <p:nvPr/>
            </p:nvSpPr>
            <p:spPr bwMode="auto">
              <a:xfrm>
                <a:off x="3939" y="3352"/>
                <a:ext cx="109" cy="103"/>
              </a:xfrm>
              <a:prstGeom prst="ellipse">
                <a:avLst/>
              </a:prstGeom>
              <a:solidFill>
                <a:srgbClr val="969696"/>
              </a:solidFill>
              <a:ln w="9525">
                <a:noFill/>
                <a:round/>
                <a:headEnd/>
                <a:tailEnd/>
              </a:ln>
            </p:spPr>
            <p:txBody>
              <a:bodyPr/>
              <a:lstStyle/>
              <a:p>
                <a:endParaRPr lang="it-IT"/>
              </a:p>
            </p:txBody>
          </p:sp>
          <p:sp>
            <p:nvSpPr>
              <p:cNvPr id="482240" name="Oval 4032"/>
              <p:cNvSpPr>
                <a:spLocks noChangeArrowheads="1"/>
              </p:cNvSpPr>
              <p:nvPr/>
            </p:nvSpPr>
            <p:spPr bwMode="auto">
              <a:xfrm>
                <a:off x="3941" y="3352"/>
                <a:ext cx="107" cy="101"/>
              </a:xfrm>
              <a:prstGeom prst="ellipse">
                <a:avLst/>
              </a:prstGeom>
              <a:solidFill>
                <a:srgbClr val="989898"/>
              </a:solidFill>
              <a:ln w="9525">
                <a:noFill/>
                <a:round/>
                <a:headEnd/>
                <a:tailEnd/>
              </a:ln>
            </p:spPr>
            <p:txBody>
              <a:bodyPr/>
              <a:lstStyle/>
              <a:p>
                <a:endParaRPr lang="it-IT"/>
              </a:p>
            </p:txBody>
          </p:sp>
          <p:sp>
            <p:nvSpPr>
              <p:cNvPr id="482241" name="Oval 4033"/>
              <p:cNvSpPr>
                <a:spLocks noChangeArrowheads="1"/>
              </p:cNvSpPr>
              <p:nvPr/>
            </p:nvSpPr>
            <p:spPr bwMode="auto">
              <a:xfrm>
                <a:off x="3941" y="3354"/>
                <a:ext cx="107" cy="99"/>
              </a:xfrm>
              <a:prstGeom prst="ellipse">
                <a:avLst/>
              </a:prstGeom>
              <a:solidFill>
                <a:srgbClr val="9A9A9A"/>
              </a:solidFill>
              <a:ln w="9525">
                <a:noFill/>
                <a:round/>
                <a:headEnd/>
                <a:tailEnd/>
              </a:ln>
            </p:spPr>
            <p:txBody>
              <a:bodyPr/>
              <a:lstStyle/>
              <a:p>
                <a:endParaRPr lang="it-IT"/>
              </a:p>
            </p:txBody>
          </p:sp>
          <p:sp>
            <p:nvSpPr>
              <p:cNvPr id="482242" name="Oval 4034"/>
              <p:cNvSpPr>
                <a:spLocks noChangeArrowheads="1"/>
              </p:cNvSpPr>
              <p:nvPr/>
            </p:nvSpPr>
            <p:spPr bwMode="auto">
              <a:xfrm>
                <a:off x="3943" y="3354"/>
                <a:ext cx="103" cy="99"/>
              </a:xfrm>
              <a:prstGeom prst="ellipse">
                <a:avLst/>
              </a:prstGeom>
              <a:solidFill>
                <a:srgbClr val="9C9C9C"/>
              </a:solidFill>
              <a:ln w="9525">
                <a:noFill/>
                <a:round/>
                <a:headEnd/>
                <a:tailEnd/>
              </a:ln>
            </p:spPr>
            <p:txBody>
              <a:bodyPr/>
              <a:lstStyle/>
              <a:p>
                <a:endParaRPr lang="it-IT"/>
              </a:p>
            </p:txBody>
          </p:sp>
          <p:sp>
            <p:nvSpPr>
              <p:cNvPr id="482243" name="Oval 4035"/>
              <p:cNvSpPr>
                <a:spLocks noChangeArrowheads="1"/>
              </p:cNvSpPr>
              <p:nvPr/>
            </p:nvSpPr>
            <p:spPr bwMode="auto">
              <a:xfrm>
                <a:off x="3943" y="3356"/>
                <a:ext cx="103" cy="95"/>
              </a:xfrm>
              <a:prstGeom prst="ellipse">
                <a:avLst/>
              </a:prstGeom>
              <a:solidFill>
                <a:srgbClr val="9E9E9E"/>
              </a:solidFill>
              <a:ln w="9525">
                <a:noFill/>
                <a:round/>
                <a:headEnd/>
                <a:tailEnd/>
              </a:ln>
            </p:spPr>
            <p:txBody>
              <a:bodyPr/>
              <a:lstStyle/>
              <a:p>
                <a:endParaRPr lang="it-IT"/>
              </a:p>
            </p:txBody>
          </p:sp>
          <p:sp>
            <p:nvSpPr>
              <p:cNvPr id="482244" name="Oval 4036"/>
              <p:cNvSpPr>
                <a:spLocks noChangeArrowheads="1"/>
              </p:cNvSpPr>
              <p:nvPr/>
            </p:nvSpPr>
            <p:spPr bwMode="auto">
              <a:xfrm>
                <a:off x="3943" y="3356"/>
                <a:ext cx="103" cy="95"/>
              </a:xfrm>
              <a:prstGeom prst="ellipse">
                <a:avLst/>
              </a:prstGeom>
              <a:solidFill>
                <a:srgbClr val="A0A0A0"/>
              </a:solidFill>
              <a:ln w="9525">
                <a:noFill/>
                <a:round/>
                <a:headEnd/>
                <a:tailEnd/>
              </a:ln>
            </p:spPr>
            <p:txBody>
              <a:bodyPr/>
              <a:lstStyle/>
              <a:p>
                <a:endParaRPr lang="it-IT"/>
              </a:p>
            </p:txBody>
          </p:sp>
          <p:sp>
            <p:nvSpPr>
              <p:cNvPr id="482245" name="Oval 4037"/>
              <p:cNvSpPr>
                <a:spLocks noChangeArrowheads="1"/>
              </p:cNvSpPr>
              <p:nvPr/>
            </p:nvSpPr>
            <p:spPr bwMode="auto">
              <a:xfrm>
                <a:off x="3945" y="3356"/>
                <a:ext cx="99" cy="95"/>
              </a:xfrm>
              <a:prstGeom prst="ellipse">
                <a:avLst/>
              </a:prstGeom>
              <a:solidFill>
                <a:srgbClr val="A2A2A2"/>
              </a:solidFill>
              <a:ln w="9525">
                <a:noFill/>
                <a:round/>
                <a:headEnd/>
                <a:tailEnd/>
              </a:ln>
            </p:spPr>
            <p:txBody>
              <a:bodyPr/>
              <a:lstStyle/>
              <a:p>
                <a:endParaRPr lang="it-IT"/>
              </a:p>
            </p:txBody>
          </p:sp>
          <p:sp>
            <p:nvSpPr>
              <p:cNvPr id="482246" name="Oval 4038"/>
              <p:cNvSpPr>
                <a:spLocks noChangeArrowheads="1"/>
              </p:cNvSpPr>
              <p:nvPr/>
            </p:nvSpPr>
            <p:spPr bwMode="auto">
              <a:xfrm>
                <a:off x="3945" y="3358"/>
                <a:ext cx="99" cy="91"/>
              </a:xfrm>
              <a:prstGeom prst="ellipse">
                <a:avLst/>
              </a:prstGeom>
              <a:solidFill>
                <a:srgbClr val="A4A4A4"/>
              </a:solidFill>
              <a:ln w="9525">
                <a:noFill/>
                <a:round/>
                <a:headEnd/>
                <a:tailEnd/>
              </a:ln>
            </p:spPr>
            <p:txBody>
              <a:bodyPr/>
              <a:lstStyle/>
              <a:p>
                <a:endParaRPr lang="it-IT"/>
              </a:p>
            </p:txBody>
          </p:sp>
          <p:sp>
            <p:nvSpPr>
              <p:cNvPr id="482247" name="Oval 4039"/>
              <p:cNvSpPr>
                <a:spLocks noChangeArrowheads="1"/>
              </p:cNvSpPr>
              <p:nvPr/>
            </p:nvSpPr>
            <p:spPr bwMode="auto">
              <a:xfrm>
                <a:off x="3945" y="3358"/>
                <a:ext cx="97" cy="91"/>
              </a:xfrm>
              <a:prstGeom prst="ellipse">
                <a:avLst/>
              </a:prstGeom>
              <a:solidFill>
                <a:srgbClr val="A6A6A6"/>
              </a:solidFill>
              <a:ln w="9525">
                <a:noFill/>
                <a:round/>
                <a:headEnd/>
                <a:tailEnd/>
              </a:ln>
            </p:spPr>
            <p:txBody>
              <a:bodyPr/>
              <a:lstStyle/>
              <a:p>
                <a:endParaRPr lang="it-IT"/>
              </a:p>
            </p:txBody>
          </p:sp>
          <p:sp>
            <p:nvSpPr>
              <p:cNvPr id="482248" name="Oval 4040"/>
              <p:cNvSpPr>
                <a:spLocks noChangeArrowheads="1"/>
              </p:cNvSpPr>
              <p:nvPr/>
            </p:nvSpPr>
            <p:spPr bwMode="auto">
              <a:xfrm>
                <a:off x="3947" y="3358"/>
                <a:ext cx="95" cy="91"/>
              </a:xfrm>
              <a:prstGeom prst="ellipse">
                <a:avLst/>
              </a:prstGeom>
              <a:solidFill>
                <a:srgbClr val="A8A8A8"/>
              </a:solidFill>
              <a:ln w="9525">
                <a:noFill/>
                <a:round/>
                <a:headEnd/>
                <a:tailEnd/>
              </a:ln>
            </p:spPr>
            <p:txBody>
              <a:bodyPr/>
              <a:lstStyle/>
              <a:p>
                <a:endParaRPr lang="it-IT"/>
              </a:p>
            </p:txBody>
          </p:sp>
          <p:sp>
            <p:nvSpPr>
              <p:cNvPr id="482249" name="Oval 4041"/>
              <p:cNvSpPr>
                <a:spLocks noChangeArrowheads="1"/>
              </p:cNvSpPr>
              <p:nvPr/>
            </p:nvSpPr>
            <p:spPr bwMode="auto">
              <a:xfrm>
                <a:off x="3947" y="3360"/>
                <a:ext cx="95" cy="87"/>
              </a:xfrm>
              <a:prstGeom prst="ellipse">
                <a:avLst/>
              </a:prstGeom>
              <a:solidFill>
                <a:srgbClr val="AAAAAA"/>
              </a:solidFill>
              <a:ln w="9525">
                <a:noFill/>
                <a:round/>
                <a:headEnd/>
                <a:tailEnd/>
              </a:ln>
            </p:spPr>
            <p:txBody>
              <a:bodyPr/>
              <a:lstStyle/>
              <a:p>
                <a:endParaRPr lang="it-IT"/>
              </a:p>
            </p:txBody>
          </p:sp>
          <p:sp>
            <p:nvSpPr>
              <p:cNvPr id="482250" name="Oval 4042"/>
              <p:cNvSpPr>
                <a:spLocks noChangeArrowheads="1"/>
              </p:cNvSpPr>
              <p:nvPr/>
            </p:nvSpPr>
            <p:spPr bwMode="auto">
              <a:xfrm>
                <a:off x="3949" y="3360"/>
                <a:ext cx="91" cy="87"/>
              </a:xfrm>
              <a:prstGeom prst="ellipse">
                <a:avLst/>
              </a:prstGeom>
              <a:solidFill>
                <a:srgbClr val="ACACAC"/>
              </a:solidFill>
              <a:ln w="9525">
                <a:noFill/>
                <a:round/>
                <a:headEnd/>
                <a:tailEnd/>
              </a:ln>
            </p:spPr>
            <p:txBody>
              <a:bodyPr/>
              <a:lstStyle/>
              <a:p>
                <a:endParaRPr lang="it-IT"/>
              </a:p>
            </p:txBody>
          </p:sp>
          <p:sp>
            <p:nvSpPr>
              <p:cNvPr id="482251" name="Oval 4043"/>
              <p:cNvSpPr>
                <a:spLocks noChangeArrowheads="1"/>
              </p:cNvSpPr>
              <p:nvPr/>
            </p:nvSpPr>
            <p:spPr bwMode="auto">
              <a:xfrm>
                <a:off x="3949" y="3360"/>
                <a:ext cx="91" cy="87"/>
              </a:xfrm>
              <a:prstGeom prst="ellipse">
                <a:avLst/>
              </a:prstGeom>
              <a:solidFill>
                <a:srgbClr val="ADADAD"/>
              </a:solidFill>
              <a:ln w="9525">
                <a:noFill/>
                <a:round/>
                <a:headEnd/>
                <a:tailEnd/>
              </a:ln>
            </p:spPr>
            <p:txBody>
              <a:bodyPr/>
              <a:lstStyle/>
              <a:p>
                <a:endParaRPr lang="it-IT"/>
              </a:p>
            </p:txBody>
          </p:sp>
          <p:sp>
            <p:nvSpPr>
              <p:cNvPr id="482252" name="Oval 4044"/>
              <p:cNvSpPr>
                <a:spLocks noChangeArrowheads="1"/>
              </p:cNvSpPr>
              <p:nvPr/>
            </p:nvSpPr>
            <p:spPr bwMode="auto">
              <a:xfrm>
                <a:off x="3951" y="3362"/>
                <a:ext cx="87" cy="83"/>
              </a:xfrm>
              <a:prstGeom prst="ellipse">
                <a:avLst/>
              </a:prstGeom>
              <a:solidFill>
                <a:srgbClr val="AFAFAF"/>
              </a:solidFill>
              <a:ln w="9525">
                <a:noFill/>
                <a:round/>
                <a:headEnd/>
                <a:tailEnd/>
              </a:ln>
            </p:spPr>
            <p:txBody>
              <a:bodyPr/>
              <a:lstStyle/>
              <a:p>
                <a:endParaRPr lang="it-IT"/>
              </a:p>
            </p:txBody>
          </p:sp>
          <p:sp>
            <p:nvSpPr>
              <p:cNvPr id="482253" name="Oval 4045"/>
              <p:cNvSpPr>
                <a:spLocks noChangeArrowheads="1"/>
              </p:cNvSpPr>
              <p:nvPr/>
            </p:nvSpPr>
            <p:spPr bwMode="auto">
              <a:xfrm>
                <a:off x="3951" y="3362"/>
                <a:ext cx="87" cy="83"/>
              </a:xfrm>
              <a:prstGeom prst="ellipse">
                <a:avLst/>
              </a:prstGeom>
              <a:solidFill>
                <a:srgbClr val="B1B1B1"/>
              </a:solidFill>
              <a:ln w="9525">
                <a:noFill/>
                <a:round/>
                <a:headEnd/>
                <a:tailEnd/>
              </a:ln>
            </p:spPr>
            <p:txBody>
              <a:bodyPr/>
              <a:lstStyle/>
              <a:p>
                <a:endParaRPr lang="it-IT"/>
              </a:p>
            </p:txBody>
          </p:sp>
          <p:sp>
            <p:nvSpPr>
              <p:cNvPr id="482254" name="Oval 4046"/>
              <p:cNvSpPr>
                <a:spLocks noChangeArrowheads="1"/>
              </p:cNvSpPr>
              <p:nvPr/>
            </p:nvSpPr>
            <p:spPr bwMode="auto">
              <a:xfrm>
                <a:off x="3951" y="3364"/>
                <a:ext cx="87" cy="79"/>
              </a:xfrm>
              <a:prstGeom prst="ellipse">
                <a:avLst/>
              </a:prstGeom>
              <a:solidFill>
                <a:srgbClr val="B3B3B3"/>
              </a:solidFill>
              <a:ln w="9525">
                <a:noFill/>
                <a:round/>
                <a:headEnd/>
                <a:tailEnd/>
              </a:ln>
            </p:spPr>
            <p:txBody>
              <a:bodyPr/>
              <a:lstStyle/>
              <a:p>
                <a:endParaRPr lang="it-IT"/>
              </a:p>
            </p:txBody>
          </p:sp>
          <p:sp>
            <p:nvSpPr>
              <p:cNvPr id="482255" name="Oval 4047"/>
              <p:cNvSpPr>
                <a:spLocks noChangeArrowheads="1"/>
              </p:cNvSpPr>
              <p:nvPr/>
            </p:nvSpPr>
            <p:spPr bwMode="auto">
              <a:xfrm>
                <a:off x="3953" y="3364"/>
                <a:ext cx="83" cy="79"/>
              </a:xfrm>
              <a:prstGeom prst="ellipse">
                <a:avLst/>
              </a:prstGeom>
              <a:solidFill>
                <a:srgbClr val="B4B4B4"/>
              </a:solidFill>
              <a:ln w="9525">
                <a:noFill/>
                <a:round/>
                <a:headEnd/>
                <a:tailEnd/>
              </a:ln>
            </p:spPr>
            <p:txBody>
              <a:bodyPr/>
              <a:lstStyle/>
              <a:p>
                <a:endParaRPr lang="it-IT"/>
              </a:p>
            </p:txBody>
          </p:sp>
          <p:sp>
            <p:nvSpPr>
              <p:cNvPr id="482256" name="Oval 4048"/>
              <p:cNvSpPr>
                <a:spLocks noChangeArrowheads="1"/>
              </p:cNvSpPr>
              <p:nvPr/>
            </p:nvSpPr>
            <p:spPr bwMode="auto">
              <a:xfrm>
                <a:off x="3953" y="3364"/>
                <a:ext cx="83" cy="79"/>
              </a:xfrm>
              <a:prstGeom prst="ellipse">
                <a:avLst/>
              </a:prstGeom>
              <a:solidFill>
                <a:srgbClr val="B6B6B6"/>
              </a:solidFill>
              <a:ln w="9525">
                <a:noFill/>
                <a:round/>
                <a:headEnd/>
                <a:tailEnd/>
              </a:ln>
            </p:spPr>
            <p:txBody>
              <a:bodyPr/>
              <a:lstStyle/>
              <a:p>
                <a:endParaRPr lang="it-IT"/>
              </a:p>
            </p:txBody>
          </p:sp>
          <p:sp>
            <p:nvSpPr>
              <p:cNvPr id="482257" name="Oval 4049"/>
              <p:cNvSpPr>
                <a:spLocks noChangeArrowheads="1"/>
              </p:cNvSpPr>
              <p:nvPr/>
            </p:nvSpPr>
            <p:spPr bwMode="auto">
              <a:xfrm>
                <a:off x="3953" y="3366"/>
                <a:ext cx="81" cy="75"/>
              </a:xfrm>
              <a:prstGeom prst="ellipse">
                <a:avLst/>
              </a:prstGeom>
              <a:solidFill>
                <a:srgbClr val="B7B7B7"/>
              </a:solidFill>
              <a:ln w="9525">
                <a:noFill/>
                <a:round/>
                <a:headEnd/>
                <a:tailEnd/>
              </a:ln>
            </p:spPr>
            <p:txBody>
              <a:bodyPr/>
              <a:lstStyle/>
              <a:p>
                <a:endParaRPr lang="it-IT"/>
              </a:p>
            </p:txBody>
          </p:sp>
          <p:sp>
            <p:nvSpPr>
              <p:cNvPr id="482258" name="Oval 4050"/>
              <p:cNvSpPr>
                <a:spLocks noChangeArrowheads="1"/>
              </p:cNvSpPr>
              <p:nvPr/>
            </p:nvSpPr>
            <p:spPr bwMode="auto">
              <a:xfrm>
                <a:off x="3955" y="3366"/>
                <a:ext cx="79" cy="75"/>
              </a:xfrm>
              <a:prstGeom prst="ellipse">
                <a:avLst/>
              </a:prstGeom>
              <a:solidFill>
                <a:srgbClr val="B9B9B9"/>
              </a:solidFill>
              <a:ln w="9525">
                <a:noFill/>
                <a:round/>
                <a:headEnd/>
                <a:tailEnd/>
              </a:ln>
            </p:spPr>
            <p:txBody>
              <a:bodyPr/>
              <a:lstStyle/>
              <a:p>
                <a:endParaRPr lang="it-IT"/>
              </a:p>
            </p:txBody>
          </p:sp>
          <p:sp>
            <p:nvSpPr>
              <p:cNvPr id="482259" name="Oval 4051"/>
              <p:cNvSpPr>
                <a:spLocks noChangeArrowheads="1"/>
              </p:cNvSpPr>
              <p:nvPr/>
            </p:nvSpPr>
            <p:spPr bwMode="auto">
              <a:xfrm>
                <a:off x="3955" y="3366"/>
                <a:ext cx="79" cy="75"/>
              </a:xfrm>
              <a:prstGeom prst="ellipse">
                <a:avLst/>
              </a:prstGeom>
              <a:solidFill>
                <a:srgbClr val="BABABA"/>
              </a:solidFill>
              <a:ln w="9525">
                <a:noFill/>
                <a:round/>
                <a:headEnd/>
                <a:tailEnd/>
              </a:ln>
            </p:spPr>
            <p:txBody>
              <a:bodyPr/>
              <a:lstStyle/>
              <a:p>
                <a:endParaRPr lang="it-IT"/>
              </a:p>
            </p:txBody>
          </p:sp>
          <p:sp>
            <p:nvSpPr>
              <p:cNvPr id="482260" name="Oval 4052"/>
              <p:cNvSpPr>
                <a:spLocks noChangeArrowheads="1"/>
              </p:cNvSpPr>
              <p:nvPr/>
            </p:nvSpPr>
            <p:spPr bwMode="auto">
              <a:xfrm>
                <a:off x="3957" y="3368"/>
                <a:ext cx="75" cy="71"/>
              </a:xfrm>
              <a:prstGeom prst="ellipse">
                <a:avLst/>
              </a:prstGeom>
              <a:solidFill>
                <a:srgbClr val="BCBCBC"/>
              </a:solidFill>
              <a:ln w="9525">
                <a:noFill/>
                <a:round/>
                <a:headEnd/>
                <a:tailEnd/>
              </a:ln>
            </p:spPr>
            <p:txBody>
              <a:bodyPr/>
              <a:lstStyle/>
              <a:p>
                <a:endParaRPr lang="it-IT"/>
              </a:p>
            </p:txBody>
          </p:sp>
          <p:sp>
            <p:nvSpPr>
              <p:cNvPr id="482261" name="Oval 4053"/>
              <p:cNvSpPr>
                <a:spLocks noChangeArrowheads="1"/>
              </p:cNvSpPr>
              <p:nvPr/>
            </p:nvSpPr>
            <p:spPr bwMode="auto">
              <a:xfrm>
                <a:off x="3957" y="3368"/>
                <a:ext cx="75" cy="71"/>
              </a:xfrm>
              <a:prstGeom prst="ellipse">
                <a:avLst/>
              </a:prstGeom>
              <a:solidFill>
                <a:srgbClr val="BDBDBD"/>
              </a:solidFill>
              <a:ln w="9525">
                <a:noFill/>
                <a:round/>
                <a:headEnd/>
                <a:tailEnd/>
              </a:ln>
            </p:spPr>
            <p:txBody>
              <a:bodyPr/>
              <a:lstStyle/>
              <a:p>
                <a:endParaRPr lang="it-IT"/>
              </a:p>
            </p:txBody>
          </p:sp>
          <p:sp>
            <p:nvSpPr>
              <p:cNvPr id="482262" name="Oval 4054"/>
              <p:cNvSpPr>
                <a:spLocks noChangeArrowheads="1"/>
              </p:cNvSpPr>
              <p:nvPr/>
            </p:nvSpPr>
            <p:spPr bwMode="auto">
              <a:xfrm>
                <a:off x="3959" y="3370"/>
                <a:ext cx="71" cy="69"/>
              </a:xfrm>
              <a:prstGeom prst="ellipse">
                <a:avLst/>
              </a:prstGeom>
              <a:solidFill>
                <a:srgbClr val="BFBFBF"/>
              </a:solidFill>
              <a:ln w="9525">
                <a:noFill/>
                <a:round/>
                <a:headEnd/>
                <a:tailEnd/>
              </a:ln>
            </p:spPr>
            <p:txBody>
              <a:bodyPr/>
              <a:lstStyle/>
              <a:p>
                <a:endParaRPr lang="it-IT"/>
              </a:p>
            </p:txBody>
          </p:sp>
          <p:sp>
            <p:nvSpPr>
              <p:cNvPr id="482263" name="Oval 4055"/>
              <p:cNvSpPr>
                <a:spLocks noChangeArrowheads="1"/>
              </p:cNvSpPr>
              <p:nvPr/>
            </p:nvSpPr>
            <p:spPr bwMode="auto">
              <a:xfrm>
                <a:off x="3959" y="3370"/>
                <a:ext cx="71" cy="67"/>
              </a:xfrm>
              <a:prstGeom prst="ellipse">
                <a:avLst/>
              </a:prstGeom>
              <a:solidFill>
                <a:srgbClr val="C0C0C0"/>
              </a:solidFill>
              <a:ln w="9525">
                <a:noFill/>
                <a:round/>
                <a:headEnd/>
                <a:tailEnd/>
              </a:ln>
            </p:spPr>
            <p:txBody>
              <a:bodyPr/>
              <a:lstStyle/>
              <a:p>
                <a:endParaRPr lang="it-IT"/>
              </a:p>
            </p:txBody>
          </p:sp>
          <p:sp>
            <p:nvSpPr>
              <p:cNvPr id="482264" name="Oval 4056"/>
              <p:cNvSpPr>
                <a:spLocks noChangeArrowheads="1"/>
              </p:cNvSpPr>
              <p:nvPr/>
            </p:nvSpPr>
            <p:spPr bwMode="auto">
              <a:xfrm>
                <a:off x="3959" y="3370"/>
                <a:ext cx="71" cy="67"/>
              </a:xfrm>
              <a:prstGeom prst="ellipse">
                <a:avLst/>
              </a:prstGeom>
              <a:solidFill>
                <a:srgbClr val="C1C1C1"/>
              </a:solidFill>
              <a:ln w="9525">
                <a:noFill/>
                <a:round/>
                <a:headEnd/>
                <a:tailEnd/>
              </a:ln>
            </p:spPr>
            <p:txBody>
              <a:bodyPr/>
              <a:lstStyle/>
              <a:p>
                <a:endParaRPr lang="it-IT"/>
              </a:p>
            </p:txBody>
          </p:sp>
          <p:sp>
            <p:nvSpPr>
              <p:cNvPr id="482265" name="Oval 4057"/>
              <p:cNvSpPr>
                <a:spLocks noChangeArrowheads="1"/>
              </p:cNvSpPr>
              <p:nvPr/>
            </p:nvSpPr>
            <p:spPr bwMode="auto">
              <a:xfrm>
                <a:off x="3961" y="3372"/>
                <a:ext cx="67" cy="63"/>
              </a:xfrm>
              <a:prstGeom prst="ellipse">
                <a:avLst/>
              </a:prstGeom>
              <a:solidFill>
                <a:srgbClr val="C3C3C3"/>
              </a:solidFill>
              <a:ln w="9525">
                <a:noFill/>
                <a:round/>
                <a:headEnd/>
                <a:tailEnd/>
              </a:ln>
            </p:spPr>
            <p:txBody>
              <a:bodyPr/>
              <a:lstStyle/>
              <a:p>
                <a:endParaRPr lang="it-IT"/>
              </a:p>
            </p:txBody>
          </p:sp>
          <p:sp>
            <p:nvSpPr>
              <p:cNvPr id="482266" name="Oval 4058"/>
              <p:cNvSpPr>
                <a:spLocks noChangeArrowheads="1"/>
              </p:cNvSpPr>
              <p:nvPr/>
            </p:nvSpPr>
            <p:spPr bwMode="auto">
              <a:xfrm>
                <a:off x="3961" y="3372"/>
                <a:ext cx="67" cy="63"/>
              </a:xfrm>
              <a:prstGeom prst="ellipse">
                <a:avLst/>
              </a:prstGeom>
              <a:solidFill>
                <a:srgbClr val="C4C4C4"/>
              </a:solidFill>
              <a:ln w="9525">
                <a:noFill/>
                <a:round/>
                <a:headEnd/>
                <a:tailEnd/>
              </a:ln>
            </p:spPr>
            <p:txBody>
              <a:bodyPr/>
              <a:lstStyle/>
              <a:p>
                <a:endParaRPr lang="it-IT"/>
              </a:p>
            </p:txBody>
          </p:sp>
          <p:sp>
            <p:nvSpPr>
              <p:cNvPr id="482267" name="Oval 4059"/>
              <p:cNvSpPr>
                <a:spLocks noChangeArrowheads="1"/>
              </p:cNvSpPr>
              <p:nvPr/>
            </p:nvSpPr>
            <p:spPr bwMode="auto">
              <a:xfrm>
                <a:off x="3961" y="3372"/>
                <a:ext cx="65" cy="63"/>
              </a:xfrm>
              <a:prstGeom prst="ellipse">
                <a:avLst/>
              </a:prstGeom>
              <a:solidFill>
                <a:srgbClr val="C5C5C5"/>
              </a:solidFill>
              <a:ln w="9525">
                <a:noFill/>
                <a:round/>
                <a:headEnd/>
                <a:tailEnd/>
              </a:ln>
            </p:spPr>
            <p:txBody>
              <a:bodyPr/>
              <a:lstStyle/>
              <a:p>
                <a:endParaRPr lang="it-IT"/>
              </a:p>
            </p:txBody>
          </p:sp>
          <p:sp>
            <p:nvSpPr>
              <p:cNvPr id="482268" name="Oval 4060"/>
              <p:cNvSpPr>
                <a:spLocks noChangeArrowheads="1"/>
              </p:cNvSpPr>
              <p:nvPr/>
            </p:nvSpPr>
            <p:spPr bwMode="auto">
              <a:xfrm>
                <a:off x="3963" y="3374"/>
                <a:ext cx="63" cy="59"/>
              </a:xfrm>
              <a:prstGeom prst="ellipse">
                <a:avLst/>
              </a:prstGeom>
              <a:solidFill>
                <a:srgbClr val="C6C6C6"/>
              </a:solidFill>
              <a:ln w="9525">
                <a:noFill/>
                <a:round/>
                <a:headEnd/>
                <a:tailEnd/>
              </a:ln>
            </p:spPr>
            <p:txBody>
              <a:bodyPr/>
              <a:lstStyle/>
              <a:p>
                <a:endParaRPr lang="it-IT"/>
              </a:p>
            </p:txBody>
          </p:sp>
          <p:sp>
            <p:nvSpPr>
              <p:cNvPr id="482269" name="Oval 4061"/>
              <p:cNvSpPr>
                <a:spLocks noChangeArrowheads="1"/>
              </p:cNvSpPr>
              <p:nvPr/>
            </p:nvSpPr>
            <p:spPr bwMode="auto">
              <a:xfrm>
                <a:off x="3963" y="3374"/>
                <a:ext cx="63" cy="59"/>
              </a:xfrm>
              <a:prstGeom prst="ellipse">
                <a:avLst/>
              </a:prstGeom>
              <a:solidFill>
                <a:srgbClr val="C7C7C7"/>
              </a:solidFill>
              <a:ln w="9525">
                <a:noFill/>
                <a:round/>
                <a:headEnd/>
                <a:tailEnd/>
              </a:ln>
            </p:spPr>
            <p:txBody>
              <a:bodyPr/>
              <a:lstStyle/>
              <a:p>
                <a:endParaRPr lang="it-IT"/>
              </a:p>
            </p:txBody>
          </p:sp>
          <p:sp>
            <p:nvSpPr>
              <p:cNvPr id="482270" name="Oval 4062"/>
              <p:cNvSpPr>
                <a:spLocks noChangeArrowheads="1"/>
              </p:cNvSpPr>
              <p:nvPr/>
            </p:nvSpPr>
            <p:spPr bwMode="auto">
              <a:xfrm>
                <a:off x="3965" y="3376"/>
                <a:ext cx="59" cy="55"/>
              </a:xfrm>
              <a:prstGeom prst="ellipse">
                <a:avLst/>
              </a:prstGeom>
              <a:solidFill>
                <a:srgbClr val="C8C8C8"/>
              </a:solidFill>
              <a:ln w="9525">
                <a:noFill/>
                <a:round/>
                <a:headEnd/>
                <a:tailEnd/>
              </a:ln>
            </p:spPr>
            <p:txBody>
              <a:bodyPr/>
              <a:lstStyle/>
              <a:p>
                <a:endParaRPr lang="it-IT"/>
              </a:p>
            </p:txBody>
          </p:sp>
          <p:sp>
            <p:nvSpPr>
              <p:cNvPr id="482271" name="Oval 4063"/>
              <p:cNvSpPr>
                <a:spLocks noChangeArrowheads="1"/>
              </p:cNvSpPr>
              <p:nvPr/>
            </p:nvSpPr>
            <p:spPr bwMode="auto">
              <a:xfrm>
                <a:off x="3965" y="3376"/>
                <a:ext cx="59" cy="55"/>
              </a:xfrm>
              <a:prstGeom prst="ellipse">
                <a:avLst/>
              </a:prstGeom>
              <a:solidFill>
                <a:srgbClr val="CACACA"/>
              </a:solidFill>
              <a:ln w="9525">
                <a:noFill/>
                <a:round/>
                <a:headEnd/>
                <a:tailEnd/>
              </a:ln>
            </p:spPr>
            <p:txBody>
              <a:bodyPr/>
              <a:lstStyle/>
              <a:p>
                <a:endParaRPr lang="it-IT"/>
              </a:p>
            </p:txBody>
          </p:sp>
          <p:sp>
            <p:nvSpPr>
              <p:cNvPr id="482272" name="Oval 4064"/>
              <p:cNvSpPr>
                <a:spLocks noChangeArrowheads="1"/>
              </p:cNvSpPr>
              <p:nvPr/>
            </p:nvSpPr>
            <p:spPr bwMode="auto">
              <a:xfrm>
                <a:off x="3965" y="3376"/>
                <a:ext cx="59" cy="55"/>
              </a:xfrm>
              <a:prstGeom prst="ellipse">
                <a:avLst/>
              </a:prstGeom>
              <a:solidFill>
                <a:srgbClr val="CBCBCB"/>
              </a:solidFill>
              <a:ln w="9525">
                <a:noFill/>
                <a:round/>
                <a:headEnd/>
                <a:tailEnd/>
              </a:ln>
            </p:spPr>
            <p:txBody>
              <a:bodyPr/>
              <a:lstStyle/>
              <a:p>
                <a:endParaRPr lang="it-IT"/>
              </a:p>
            </p:txBody>
          </p:sp>
          <p:sp>
            <p:nvSpPr>
              <p:cNvPr id="482273" name="Oval 4065"/>
              <p:cNvSpPr>
                <a:spLocks noChangeArrowheads="1"/>
              </p:cNvSpPr>
              <p:nvPr/>
            </p:nvSpPr>
            <p:spPr bwMode="auto">
              <a:xfrm>
                <a:off x="3967" y="3378"/>
                <a:ext cx="55" cy="51"/>
              </a:xfrm>
              <a:prstGeom prst="ellipse">
                <a:avLst/>
              </a:prstGeom>
              <a:solidFill>
                <a:srgbClr val="CCCCCC"/>
              </a:solidFill>
              <a:ln w="9525">
                <a:noFill/>
                <a:round/>
                <a:headEnd/>
                <a:tailEnd/>
              </a:ln>
            </p:spPr>
            <p:txBody>
              <a:bodyPr/>
              <a:lstStyle/>
              <a:p>
                <a:endParaRPr lang="it-IT"/>
              </a:p>
            </p:txBody>
          </p:sp>
          <p:sp>
            <p:nvSpPr>
              <p:cNvPr id="482274" name="Oval 4066"/>
              <p:cNvSpPr>
                <a:spLocks noChangeArrowheads="1"/>
              </p:cNvSpPr>
              <p:nvPr/>
            </p:nvSpPr>
            <p:spPr bwMode="auto">
              <a:xfrm>
                <a:off x="3967" y="3378"/>
                <a:ext cx="55" cy="51"/>
              </a:xfrm>
              <a:prstGeom prst="ellipse">
                <a:avLst/>
              </a:prstGeom>
              <a:solidFill>
                <a:srgbClr val="CDCDCD"/>
              </a:solidFill>
              <a:ln w="9525">
                <a:noFill/>
                <a:round/>
                <a:headEnd/>
                <a:tailEnd/>
              </a:ln>
            </p:spPr>
            <p:txBody>
              <a:bodyPr/>
              <a:lstStyle/>
              <a:p>
                <a:endParaRPr lang="it-IT"/>
              </a:p>
            </p:txBody>
          </p:sp>
          <p:sp>
            <p:nvSpPr>
              <p:cNvPr id="482275" name="Oval 4067"/>
              <p:cNvSpPr>
                <a:spLocks noChangeArrowheads="1"/>
              </p:cNvSpPr>
              <p:nvPr/>
            </p:nvSpPr>
            <p:spPr bwMode="auto">
              <a:xfrm>
                <a:off x="3969" y="3378"/>
                <a:ext cx="51" cy="51"/>
              </a:xfrm>
              <a:prstGeom prst="ellipse">
                <a:avLst/>
              </a:prstGeom>
              <a:solidFill>
                <a:srgbClr val="CDCDCD"/>
              </a:solidFill>
              <a:ln w="9525">
                <a:noFill/>
                <a:round/>
                <a:headEnd/>
                <a:tailEnd/>
              </a:ln>
            </p:spPr>
            <p:txBody>
              <a:bodyPr/>
              <a:lstStyle/>
              <a:p>
                <a:endParaRPr lang="it-IT"/>
              </a:p>
            </p:txBody>
          </p:sp>
          <p:sp>
            <p:nvSpPr>
              <p:cNvPr id="482276" name="Oval 4068"/>
              <p:cNvSpPr>
                <a:spLocks noChangeArrowheads="1"/>
              </p:cNvSpPr>
              <p:nvPr/>
            </p:nvSpPr>
            <p:spPr bwMode="auto">
              <a:xfrm>
                <a:off x="3969" y="3380"/>
                <a:ext cx="51" cy="47"/>
              </a:xfrm>
              <a:prstGeom prst="ellipse">
                <a:avLst/>
              </a:prstGeom>
              <a:solidFill>
                <a:srgbClr val="CECECE"/>
              </a:solidFill>
              <a:ln w="9525">
                <a:noFill/>
                <a:round/>
                <a:headEnd/>
                <a:tailEnd/>
              </a:ln>
            </p:spPr>
            <p:txBody>
              <a:bodyPr/>
              <a:lstStyle/>
              <a:p>
                <a:endParaRPr lang="it-IT"/>
              </a:p>
            </p:txBody>
          </p:sp>
          <p:sp>
            <p:nvSpPr>
              <p:cNvPr id="482277" name="Oval 4069"/>
              <p:cNvSpPr>
                <a:spLocks noChangeArrowheads="1"/>
              </p:cNvSpPr>
              <p:nvPr/>
            </p:nvSpPr>
            <p:spPr bwMode="auto">
              <a:xfrm>
                <a:off x="3969" y="3380"/>
                <a:ext cx="49" cy="47"/>
              </a:xfrm>
              <a:prstGeom prst="ellipse">
                <a:avLst/>
              </a:prstGeom>
              <a:solidFill>
                <a:srgbClr val="CFCFCF"/>
              </a:solidFill>
              <a:ln w="9525">
                <a:noFill/>
                <a:round/>
                <a:headEnd/>
                <a:tailEnd/>
              </a:ln>
            </p:spPr>
            <p:txBody>
              <a:bodyPr/>
              <a:lstStyle/>
              <a:p>
                <a:endParaRPr lang="it-IT"/>
              </a:p>
            </p:txBody>
          </p:sp>
          <p:sp>
            <p:nvSpPr>
              <p:cNvPr id="482278" name="Oval 4070"/>
              <p:cNvSpPr>
                <a:spLocks noChangeArrowheads="1"/>
              </p:cNvSpPr>
              <p:nvPr/>
            </p:nvSpPr>
            <p:spPr bwMode="auto">
              <a:xfrm>
                <a:off x="3971" y="3380"/>
                <a:ext cx="47" cy="47"/>
              </a:xfrm>
              <a:prstGeom prst="ellipse">
                <a:avLst/>
              </a:prstGeom>
              <a:solidFill>
                <a:srgbClr val="D0D0D0"/>
              </a:solidFill>
              <a:ln w="9525">
                <a:noFill/>
                <a:round/>
                <a:headEnd/>
                <a:tailEnd/>
              </a:ln>
            </p:spPr>
            <p:txBody>
              <a:bodyPr/>
              <a:lstStyle/>
              <a:p>
                <a:endParaRPr lang="it-IT"/>
              </a:p>
            </p:txBody>
          </p:sp>
          <p:sp>
            <p:nvSpPr>
              <p:cNvPr id="482279" name="Oval 4071"/>
              <p:cNvSpPr>
                <a:spLocks noChangeArrowheads="1"/>
              </p:cNvSpPr>
              <p:nvPr/>
            </p:nvSpPr>
            <p:spPr bwMode="auto">
              <a:xfrm>
                <a:off x="3971" y="3382"/>
                <a:ext cx="47" cy="43"/>
              </a:xfrm>
              <a:prstGeom prst="ellipse">
                <a:avLst/>
              </a:prstGeom>
              <a:solidFill>
                <a:srgbClr val="D1D1D1"/>
              </a:solidFill>
              <a:ln w="9525">
                <a:noFill/>
                <a:round/>
                <a:headEnd/>
                <a:tailEnd/>
              </a:ln>
            </p:spPr>
            <p:txBody>
              <a:bodyPr/>
              <a:lstStyle/>
              <a:p>
                <a:endParaRPr lang="it-IT"/>
              </a:p>
            </p:txBody>
          </p:sp>
          <p:sp>
            <p:nvSpPr>
              <p:cNvPr id="482280" name="Oval 4072"/>
              <p:cNvSpPr>
                <a:spLocks noChangeArrowheads="1"/>
              </p:cNvSpPr>
              <p:nvPr/>
            </p:nvSpPr>
            <p:spPr bwMode="auto">
              <a:xfrm>
                <a:off x="3973" y="3382"/>
                <a:ext cx="43" cy="43"/>
              </a:xfrm>
              <a:prstGeom prst="ellipse">
                <a:avLst/>
              </a:prstGeom>
              <a:solidFill>
                <a:srgbClr val="D2D2D2"/>
              </a:solidFill>
              <a:ln w="9525">
                <a:noFill/>
                <a:round/>
                <a:headEnd/>
                <a:tailEnd/>
              </a:ln>
            </p:spPr>
            <p:txBody>
              <a:bodyPr/>
              <a:lstStyle/>
              <a:p>
                <a:endParaRPr lang="it-IT"/>
              </a:p>
            </p:txBody>
          </p:sp>
          <p:sp>
            <p:nvSpPr>
              <p:cNvPr id="482281" name="Oval 4073"/>
              <p:cNvSpPr>
                <a:spLocks noChangeArrowheads="1"/>
              </p:cNvSpPr>
              <p:nvPr/>
            </p:nvSpPr>
            <p:spPr bwMode="auto">
              <a:xfrm>
                <a:off x="3973" y="3384"/>
                <a:ext cx="43" cy="39"/>
              </a:xfrm>
              <a:prstGeom prst="ellipse">
                <a:avLst/>
              </a:prstGeom>
              <a:solidFill>
                <a:srgbClr val="D2D2D2"/>
              </a:solidFill>
              <a:ln w="9525">
                <a:noFill/>
                <a:round/>
                <a:headEnd/>
                <a:tailEnd/>
              </a:ln>
            </p:spPr>
            <p:txBody>
              <a:bodyPr/>
              <a:lstStyle/>
              <a:p>
                <a:endParaRPr lang="it-IT"/>
              </a:p>
            </p:txBody>
          </p:sp>
          <p:sp>
            <p:nvSpPr>
              <p:cNvPr id="482282" name="Oval 4074"/>
              <p:cNvSpPr>
                <a:spLocks noChangeArrowheads="1"/>
              </p:cNvSpPr>
              <p:nvPr/>
            </p:nvSpPr>
            <p:spPr bwMode="auto">
              <a:xfrm>
                <a:off x="3973" y="3384"/>
                <a:ext cx="41" cy="39"/>
              </a:xfrm>
              <a:prstGeom prst="ellipse">
                <a:avLst/>
              </a:prstGeom>
              <a:solidFill>
                <a:srgbClr val="D3D3D3"/>
              </a:solidFill>
              <a:ln w="9525">
                <a:noFill/>
                <a:round/>
                <a:headEnd/>
                <a:tailEnd/>
              </a:ln>
            </p:spPr>
            <p:txBody>
              <a:bodyPr/>
              <a:lstStyle/>
              <a:p>
                <a:endParaRPr lang="it-IT"/>
              </a:p>
            </p:txBody>
          </p:sp>
          <p:sp>
            <p:nvSpPr>
              <p:cNvPr id="482283" name="Oval 4075"/>
              <p:cNvSpPr>
                <a:spLocks noChangeArrowheads="1"/>
              </p:cNvSpPr>
              <p:nvPr/>
            </p:nvSpPr>
            <p:spPr bwMode="auto">
              <a:xfrm>
                <a:off x="3975" y="3384"/>
                <a:ext cx="39" cy="39"/>
              </a:xfrm>
              <a:prstGeom prst="ellipse">
                <a:avLst/>
              </a:prstGeom>
              <a:solidFill>
                <a:srgbClr val="D4D4D4"/>
              </a:solidFill>
              <a:ln w="9525">
                <a:noFill/>
                <a:round/>
                <a:headEnd/>
                <a:tailEnd/>
              </a:ln>
            </p:spPr>
            <p:txBody>
              <a:bodyPr/>
              <a:lstStyle/>
              <a:p>
                <a:endParaRPr lang="it-IT"/>
              </a:p>
            </p:txBody>
          </p:sp>
          <p:sp>
            <p:nvSpPr>
              <p:cNvPr id="482284" name="Oval 4076"/>
              <p:cNvSpPr>
                <a:spLocks noChangeArrowheads="1"/>
              </p:cNvSpPr>
              <p:nvPr/>
            </p:nvSpPr>
            <p:spPr bwMode="auto">
              <a:xfrm>
                <a:off x="3975" y="3386"/>
                <a:ext cx="39" cy="35"/>
              </a:xfrm>
              <a:prstGeom prst="ellipse">
                <a:avLst/>
              </a:prstGeom>
              <a:solidFill>
                <a:srgbClr val="D4D4D4"/>
              </a:solidFill>
              <a:ln w="9525">
                <a:noFill/>
                <a:round/>
                <a:headEnd/>
                <a:tailEnd/>
              </a:ln>
            </p:spPr>
            <p:txBody>
              <a:bodyPr/>
              <a:lstStyle/>
              <a:p>
                <a:endParaRPr lang="it-IT"/>
              </a:p>
            </p:txBody>
          </p:sp>
          <p:sp>
            <p:nvSpPr>
              <p:cNvPr id="482285" name="Oval 4077"/>
              <p:cNvSpPr>
                <a:spLocks noChangeArrowheads="1"/>
              </p:cNvSpPr>
              <p:nvPr/>
            </p:nvSpPr>
            <p:spPr bwMode="auto">
              <a:xfrm>
                <a:off x="3975" y="3386"/>
                <a:ext cx="37" cy="35"/>
              </a:xfrm>
              <a:prstGeom prst="ellipse">
                <a:avLst/>
              </a:prstGeom>
              <a:solidFill>
                <a:srgbClr val="D5D5D5"/>
              </a:solidFill>
              <a:ln w="9525">
                <a:noFill/>
                <a:round/>
                <a:headEnd/>
                <a:tailEnd/>
              </a:ln>
            </p:spPr>
            <p:txBody>
              <a:bodyPr/>
              <a:lstStyle/>
              <a:p>
                <a:endParaRPr lang="it-IT"/>
              </a:p>
            </p:txBody>
          </p:sp>
          <p:sp>
            <p:nvSpPr>
              <p:cNvPr id="482286" name="Oval 4078"/>
              <p:cNvSpPr>
                <a:spLocks noChangeArrowheads="1"/>
              </p:cNvSpPr>
              <p:nvPr/>
            </p:nvSpPr>
            <p:spPr bwMode="auto">
              <a:xfrm>
                <a:off x="3977" y="3386"/>
                <a:ext cx="35" cy="35"/>
              </a:xfrm>
              <a:prstGeom prst="ellipse">
                <a:avLst/>
              </a:prstGeom>
              <a:solidFill>
                <a:srgbClr val="D5D5D5"/>
              </a:solidFill>
              <a:ln w="9525">
                <a:noFill/>
                <a:round/>
                <a:headEnd/>
                <a:tailEnd/>
              </a:ln>
            </p:spPr>
            <p:txBody>
              <a:bodyPr/>
              <a:lstStyle/>
              <a:p>
                <a:endParaRPr lang="it-IT"/>
              </a:p>
            </p:txBody>
          </p:sp>
          <p:sp>
            <p:nvSpPr>
              <p:cNvPr id="482287" name="Oval 4079"/>
              <p:cNvSpPr>
                <a:spLocks noChangeArrowheads="1"/>
              </p:cNvSpPr>
              <p:nvPr/>
            </p:nvSpPr>
            <p:spPr bwMode="auto">
              <a:xfrm>
                <a:off x="3977" y="3388"/>
                <a:ext cx="35" cy="31"/>
              </a:xfrm>
              <a:prstGeom prst="ellipse">
                <a:avLst/>
              </a:prstGeom>
              <a:solidFill>
                <a:srgbClr val="D6D6D6"/>
              </a:solidFill>
              <a:ln w="9525">
                <a:noFill/>
                <a:round/>
                <a:headEnd/>
                <a:tailEnd/>
              </a:ln>
            </p:spPr>
            <p:txBody>
              <a:bodyPr/>
              <a:lstStyle/>
              <a:p>
                <a:endParaRPr lang="it-IT"/>
              </a:p>
            </p:txBody>
          </p:sp>
          <p:sp>
            <p:nvSpPr>
              <p:cNvPr id="482288" name="Oval 4080"/>
              <p:cNvSpPr>
                <a:spLocks noChangeArrowheads="1"/>
              </p:cNvSpPr>
              <p:nvPr/>
            </p:nvSpPr>
            <p:spPr bwMode="auto">
              <a:xfrm>
                <a:off x="3979" y="3388"/>
                <a:ext cx="31" cy="31"/>
              </a:xfrm>
              <a:prstGeom prst="ellipse">
                <a:avLst/>
              </a:prstGeom>
              <a:solidFill>
                <a:srgbClr val="D7D7D7"/>
              </a:solidFill>
              <a:ln w="9525">
                <a:noFill/>
                <a:round/>
                <a:headEnd/>
                <a:tailEnd/>
              </a:ln>
            </p:spPr>
            <p:txBody>
              <a:bodyPr/>
              <a:lstStyle/>
              <a:p>
                <a:endParaRPr lang="it-IT"/>
              </a:p>
            </p:txBody>
          </p:sp>
          <p:sp>
            <p:nvSpPr>
              <p:cNvPr id="482289" name="Oval 4081"/>
              <p:cNvSpPr>
                <a:spLocks noChangeArrowheads="1"/>
              </p:cNvSpPr>
              <p:nvPr/>
            </p:nvSpPr>
            <p:spPr bwMode="auto">
              <a:xfrm>
                <a:off x="3979" y="3390"/>
                <a:ext cx="31" cy="27"/>
              </a:xfrm>
              <a:prstGeom prst="ellipse">
                <a:avLst/>
              </a:prstGeom>
              <a:solidFill>
                <a:srgbClr val="D7D7D7"/>
              </a:solidFill>
              <a:ln w="9525">
                <a:noFill/>
                <a:round/>
                <a:headEnd/>
                <a:tailEnd/>
              </a:ln>
            </p:spPr>
            <p:txBody>
              <a:bodyPr/>
              <a:lstStyle/>
              <a:p>
                <a:endParaRPr lang="it-IT"/>
              </a:p>
            </p:txBody>
          </p:sp>
          <p:sp>
            <p:nvSpPr>
              <p:cNvPr id="482290" name="Oval 4082"/>
              <p:cNvSpPr>
                <a:spLocks noChangeArrowheads="1"/>
              </p:cNvSpPr>
              <p:nvPr/>
            </p:nvSpPr>
            <p:spPr bwMode="auto">
              <a:xfrm>
                <a:off x="3981" y="3390"/>
                <a:ext cx="27" cy="27"/>
              </a:xfrm>
              <a:prstGeom prst="ellipse">
                <a:avLst/>
              </a:prstGeom>
              <a:solidFill>
                <a:srgbClr val="D8D8D8"/>
              </a:solidFill>
              <a:ln w="9525">
                <a:noFill/>
                <a:round/>
                <a:headEnd/>
                <a:tailEnd/>
              </a:ln>
            </p:spPr>
            <p:txBody>
              <a:bodyPr/>
              <a:lstStyle/>
              <a:p>
                <a:endParaRPr lang="it-IT"/>
              </a:p>
            </p:txBody>
          </p:sp>
          <p:sp>
            <p:nvSpPr>
              <p:cNvPr id="482291" name="Oval 4083"/>
              <p:cNvSpPr>
                <a:spLocks noChangeArrowheads="1"/>
              </p:cNvSpPr>
              <p:nvPr/>
            </p:nvSpPr>
            <p:spPr bwMode="auto">
              <a:xfrm>
                <a:off x="3981" y="3390"/>
                <a:ext cx="27" cy="27"/>
              </a:xfrm>
              <a:prstGeom prst="ellipse">
                <a:avLst/>
              </a:prstGeom>
              <a:solidFill>
                <a:srgbClr val="D8D8D8"/>
              </a:solidFill>
              <a:ln w="9525">
                <a:noFill/>
                <a:round/>
                <a:headEnd/>
                <a:tailEnd/>
              </a:ln>
            </p:spPr>
            <p:txBody>
              <a:bodyPr/>
              <a:lstStyle/>
              <a:p>
                <a:endParaRPr lang="it-IT"/>
              </a:p>
            </p:txBody>
          </p:sp>
          <p:sp>
            <p:nvSpPr>
              <p:cNvPr id="482292" name="Oval 4084"/>
              <p:cNvSpPr>
                <a:spLocks noChangeArrowheads="1"/>
              </p:cNvSpPr>
              <p:nvPr/>
            </p:nvSpPr>
            <p:spPr bwMode="auto">
              <a:xfrm>
                <a:off x="3981" y="3393"/>
                <a:ext cx="25" cy="22"/>
              </a:xfrm>
              <a:prstGeom prst="ellipse">
                <a:avLst/>
              </a:prstGeom>
              <a:solidFill>
                <a:srgbClr val="D8D8D8"/>
              </a:solidFill>
              <a:ln w="9525">
                <a:noFill/>
                <a:round/>
                <a:headEnd/>
                <a:tailEnd/>
              </a:ln>
            </p:spPr>
            <p:txBody>
              <a:bodyPr/>
              <a:lstStyle/>
              <a:p>
                <a:endParaRPr lang="it-IT"/>
              </a:p>
            </p:txBody>
          </p:sp>
          <p:sp>
            <p:nvSpPr>
              <p:cNvPr id="482293" name="Oval 4085"/>
              <p:cNvSpPr>
                <a:spLocks noChangeArrowheads="1"/>
              </p:cNvSpPr>
              <p:nvPr/>
            </p:nvSpPr>
            <p:spPr bwMode="auto">
              <a:xfrm>
                <a:off x="3983" y="3393"/>
                <a:ext cx="23" cy="22"/>
              </a:xfrm>
              <a:prstGeom prst="ellipse">
                <a:avLst/>
              </a:prstGeom>
              <a:solidFill>
                <a:srgbClr val="D9D9D9"/>
              </a:solidFill>
              <a:ln w="9525">
                <a:noFill/>
                <a:round/>
                <a:headEnd/>
                <a:tailEnd/>
              </a:ln>
            </p:spPr>
            <p:txBody>
              <a:bodyPr/>
              <a:lstStyle/>
              <a:p>
                <a:endParaRPr lang="it-IT"/>
              </a:p>
            </p:txBody>
          </p:sp>
          <p:sp>
            <p:nvSpPr>
              <p:cNvPr id="482294" name="Oval 4086"/>
              <p:cNvSpPr>
                <a:spLocks noChangeArrowheads="1"/>
              </p:cNvSpPr>
              <p:nvPr/>
            </p:nvSpPr>
            <p:spPr bwMode="auto">
              <a:xfrm>
                <a:off x="3983" y="3395"/>
                <a:ext cx="23" cy="18"/>
              </a:xfrm>
              <a:prstGeom prst="ellipse">
                <a:avLst/>
              </a:prstGeom>
              <a:solidFill>
                <a:srgbClr val="D9D9D9"/>
              </a:solidFill>
              <a:ln w="9525">
                <a:noFill/>
                <a:round/>
                <a:headEnd/>
                <a:tailEnd/>
              </a:ln>
            </p:spPr>
            <p:txBody>
              <a:bodyPr/>
              <a:lstStyle/>
              <a:p>
                <a:endParaRPr lang="it-IT"/>
              </a:p>
            </p:txBody>
          </p:sp>
          <p:sp>
            <p:nvSpPr>
              <p:cNvPr id="482295" name="Oval 4087"/>
              <p:cNvSpPr>
                <a:spLocks noChangeArrowheads="1"/>
              </p:cNvSpPr>
              <p:nvPr/>
            </p:nvSpPr>
            <p:spPr bwMode="auto">
              <a:xfrm>
                <a:off x="3983" y="3395"/>
                <a:ext cx="21" cy="18"/>
              </a:xfrm>
              <a:prstGeom prst="ellipse">
                <a:avLst/>
              </a:prstGeom>
              <a:solidFill>
                <a:srgbClr val="DADADA"/>
              </a:solidFill>
              <a:ln w="9525">
                <a:noFill/>
                <a:round/>
                <a:headEnd/>
                <a:tailEnd/>
              </a:ln>
            </p:spPr>
            <p:txBody>
              <a:bodyPr/>
              <a:lstStyle/>
              <a:p>
                <a:endParaRPr lang="it-IT"/>
              </a:p>
            </p:txBody>
          </p:sp>
          <p:sp>
            <p:nvSpPr>
              <p:cNvPr id="482296" name="Oval 4088"/>
              <p:cNvSpPr>
                <a:spLocks noChangeArrowheads="1"/>
              </p:cNvSpPr>
              <p:nvPr/>
            </p:nvSpPr>
            <p:spPr bwMode="auto">
              <a:xfrm>
                <a:off x="3985" y="3395"/>
                <a:ext cx="19" cy="18"/>
              </a:xfrm>
              <a:prstGeom prst="ellipse">
                <a:avLst/>
              </a:prstGeom>
              <a:solidFill>
                <a:srgbClr val="DADADA"/>
              </a:solidFill>
              <a:ln w="9525">
                <a:noFill/>
                <a:round/>
                <a:headEnd/>
                <a:tailEnd/>
              </a:ln>
            </p:spPr>
            <p:txBody>
              <a:bodyPr/>
              <a:lstStyle/>
              <a:p>
                <a:endParaRPr lang="it-IT"/>
              </a:p>
            </p:txBody>
          </p:sp>
          <p:sp>
            <p:nvSpPr>
              <p:cNvPr id="482297" name="Oval 4089"/>
              <p:cNvSpPr>
                <a:spLocks noChangeArrowheads="1"/>
              </p:cNvSpPr>
              <p:nvPr/>
            </p:nvSpPr>
            <p:spPr bwMode="auto">
              <a:xfrm>
                <a:off x="3985" y="3397"/>
                <a:ext cx="19" cy="14"/>
              </a:xfrm>
              <a:prstGeom prst="ellipse">
                <a:avLst/>
              </a:prstGeom>
              <a:solidFill>
                <a:srgbClr val="DADADA"/>
              </a:solidFill>
              <a:ln w="9525">
                <a:noFill/>
                <a:round/>
                <a:headEnd/>
                <a:tailEnd/>
              </a:ln>
            </p:spPr>
            <p:txBody>
              <a:bodyPr/>
              <a:lstStyle/>
              <a:p>
                <a:endParaRPr lang="it-IT"/>
              </a:p>
            </p:txBody>
          </p:sp>
          <p:sp>
            <p:nvSpPr>
              <p:cNvPr id="482298" name="Oval 4090"/>
              <p:cNvSpPr>
                <a:spLocks noChangeArrowheads="1"/>
              </p:cNvSpPr>
              <p:nvPr/>
            </p:nvSpPr>
            <p:spPr bwMode="auto">
              <a:xfrm>
                <a:off x="3987" y="3397"/>
                <a:ext cx="15" cy="14"/>
              </a:xfrm>
              <a:prstGeom prst="ellipse">
                <a:avLst/>
              </a:prstGeom>
              <a:solidFill>
                <a:srgbClr val="DBDBDB"/>
              </a:solidFill>
              <a:ln w="9525">
                <a:noFill/>
                <a:round/>
                <a:headEnd/>
                <a:tailEnd/>
              </a:ln>
            </p:spPr>
            <p:txBody>
              <a:bodyPr/>
              <a:lstStyle/>
              <a:p>
                <a:endParaRPr lang="it-IT"/>
              </a:p>
            </p:txBody>
          </p:sp>
          <p:sp>
            <p:nvSpPr>
              <p:cNvPr id="482299" name="Oval 4091"/>
              <p:cNvSpPr>
                <a:spLocks noChangeArrowheads="1"/>
              </p:cNvSpPr>
              <p:nvPr/>
            </p:nvSpPr>
            <p:spPr bwMode="auto">
              <a:xfrm>
                <a:off x="3987" y="3397"/>
                <a:ext cx="15" cy="14"/>
              </a:xfrm>
              <a:prstGeom prst="ellipse">
                <a:avLst/>
              </a:prstGeom>
              <a:solidFill>
                <a:srgbClr val="DBDBDB"/>
              </a:solidFill>
              <a:ln w="9525">
                <a:noFill/>
                <a:round/>
                <a:headEnd/>
                <a:tailEnd/>
              </a:ln>
            </p:spPr>
            <p:txBody>
              <a:bodyPr/>
              <a:lstStyle/>
              <a:p>
                <a:endParaRPr lang="it-IT"/>
              </a:p>
            </p:txBody>
          </p:sp>
          <p:sp>
            <p:nvSpPr>
              <p:cNvPr id="482300" name="Oval 4092"/>
              <p:cNvSpPr>
                <a:spLocks noChangeArrowheads="1"/>
              </p:cNvSpPr>
              <p:nvPr/>
            </p:nvSpPr>
            <p:spPr bwMode="auto">
              <a:xfrm>
                <a:off x="3989" y="3399"/>
                <a:ext cx="11" cy="10"/>
              </a:xfrm>
              <a:prstGeom prst="ellipse">
                <a:avLst/>
              </a:prstGeom>
              <a:solidFill>
                <a:srgbClr val="DBDBDB"/>
              </a:solidFill>
              <a:ln w="9525">
                <a:noFill/>
                <a:round/>
                <a:headEnd/>
                <a:tailEnd/>
              </a:ln>
            </p:spPr>
            <p:txBody>
              <a:bodyPr/>
              <a:lstStyle/>
              <a:p>
                <a:endParaRPr lang="it-IT"/>
              </a:p>
            </p:txBody>
          </p:sp>
          <p:sp>
            <p:nvSpPr>
              <p:cNvPr id="482301" name="Oval 4093"/>
              <p:cNvSpPr>
                <a:spLocks noChangeArrowheads="1"/>
              </p:cNvSpPr>
              <p:nvPr/>
            </p:nvSpPr>
            <p:spPr bwMode="auto">
              <a:xfrm>
                <a:off x="3989" y="3399"/>
                <a:ext cx="11" cy="10"/>
              </a:xfrm>
              <a:prstGeom prst="ellipse">
                <a:avLst/>
              </a:prstGeom>
              <a:solidFill>
                <a:srgbClr val="DBDBDB"/>
              </a:solidFill>
              <a:ln w="9525">
                <a:noFill/>
                <a:round/>
                <a:headEnd/>
                <a:tailEnd/>
              </a:ln>
            </p:spPr>
            <p:txBody>
              <a:bodyPr/>
              <a:lstStyle/>
              <a:p>
                <a:endParaRPr lang="it-IT"/>
              </a:p>
            </p:txBody>
          </p:sp>
          <p:sp>
            <p:nvSpPr>
              <p:cNvPr id="482302" name="Oval 4094"/>
              <p:cNvSpPr>
                <a:spLocks noChangeArrowheads="1"/>
              </p:cNvSpPr>
              <p:nvPr/>
            </p:nvSpPr>
            <p:spPr bwMode="auto">
              <a:xfrm>
                <a:off x="3989" y="3399"/>
                <a:ext cx="9" cy="10"/>
              </a:xfrm>
              <a:prstGeom prst="ellipse">
                <a:avLst/>
              </a:prstGeom>
              <a:solidFill>
                <a:srgbClr val="DCDCDC"/>
              </a:solidFill>
              <a:ln w="9525">
                <a:noFill/>
                <a:round/>
                <a:headEnd/>
                <a:tailEnd/>
              </a:ln>
            </p:spPr>
            <p:txBody>
              <a:bodyPr/>
              <a:lstStyle/>
              <a:p>
                <a:endParaRPr lang="it-IT"/>
              </a:p>
            </p:txBody>
          </p:sp>
          <p:sp>
            <p:nvSpPr>
              <p:cNvPr id="482303" name="Oval 4095"/>
              <p:cNvSpPr>
                <a:spLocks noChangeArrowheads="1"/>
              </p:cNvSpPr>
              <p:nvPr/>
            </p:nvSpPr>
            <p:spPr bwMode="auto">
              <a:xfrm>
                <a:off x="3991" y="3401"/>
                <a:ext cx="7" cy="6"/>
              </a:xfrm>
              <a:prstGeom prst="ellipse">
                <a:avLst/>
              </a:prstGeom>
              <a:solidFill>
                <a:srgbClr val="DCDCDC"/>
              </a:solidFill>
              <a:ln w="9525">
                <a:noFill/>
                <a:round/>
                <a:headEnd/>
                <a:tailEnd/>
              </a:ln>
            </p:spPr>
            <p:txBody>
              <a:bodyPr/>
              <a:lstStyle/>
              <a:p>
                <a:endParaRPr lang="it-IT"/>
              </a:p>
            </p:txBody>
          </p:sp>
          <p:sp>
            <p:nvSpPr>
              <p:cNvPr id="482304" name="Oval 4096"/>
              <p:cNvSpPr>
                <a:spLocks noChangeArrowheads="1"/>
              </p:cNvSpPr>
              <p:nvPr/>
            </p:nvSpPr>
            <p:spPr bwMode="auto">
              <a:xfrm>
                <a:off x="3991" y="3401"/>
                <a:ext cx="7" cy="6"/>
              </a:xfrm>
              <a:prstGeom prst="ellipse">
                <a:avLst/>
              </a:prstGeom>
              <a:solidFill>
                <a:srgbClr val="DCDCDC"/>
              </a:solidFill>
              <a:ln w="9525">
                <a:noFill/>
                <a:round/>
                <a:headEnd/>
                <a:tailEnd/>
              </a:ln>
            </p:spPr>
            <p:txBody>
              <a:bodyPr/>
              <a:lstStyle/>
              <a:p>
                <a:endParaRPr lang="it-IT"/>
              </a:p>
            </p:txBody>
          </p:sp>
          <p:sp>
            <p:nvSpPr>
              <p:cNvPr id="482305" name="Oval 4097"/>
              <p:cNvSpPr>
                <a:spLocks noChangeArrowheads="1"/>
              </p:cNvSpPr>
              <p:nvPr/>
            </p:nvSpPr>
            <p:spPr bwMode="auto">
              <a:xfrm>
                <a:off x="3991" y="3401"/>
                <a:ext cx="5" cy="6"/>
              </a:xfrm>
              <a:prstGeom prst="ellipse">
                <a:avLst/>
              </a:prstGeom>
              <a:solidFill>
                <a:srgbClr val="DCDCDC"/>
              </a:solidFill>
              <a:ln w="9525">
                <a:noFill/>
                <a:round/>
                <a:headEnd/>
                <a:tailEnd/>
              </a:ln>
            </p:spPr>
            <p:txBody>
              <a:bodyPr/>
              <a:lstStyle/>
              <a:p>
                <a:endParaRPr lang="it-IT"/>
              </a:p>
            </p:txBody>
          </p:sp>
        </p:grpSp>
        <p:sp>
          <p:nvSpPr>
            <p:cNvPr id="482306" name="Oval 4098"/>
            <p:cNvSpPr>
              <a:spLocks noChangeArrowheads="1"/>
            </p:cNvSpPr>
            <p:nvPr/>
          </p:nvSpPr>
          <p:spPr bwMode="auto">
            <a:xfrm>
              <a:off x="3890" y="3305"/>
              <a:ext cx="209" cy="197"/>
            </a:xfrm>
            <a:prstGeom prst="ellipse">
              <a:avLst/>
            </a:prstGeom>
            <a:noFill/>
            <a:ln w="3175">
              <a:solidFill>
                <a:srgbClr val="000000"/>
              </a:solidFill>
              <a:round/>
              <a:headEnd/>
              <a:tailEnd/>
            </a:ln>
          </p:spPr>
          <p:txBody>
            <a:bodyPr/>
            <a:lstStyle/>
            <a:p>
              <a:endParaRPr lang="it-IT"/>
            </a:p>
          </p:txBody>
        </p:sp>
      </p:grpSp>
      <p:sp>
        <p:nvSpPr>
          <p:cNvPr id="482307" name="Rectangle 4099"/>
          <p:cNvSpPr>
            <a:spLocks noChangeArrowheads="1"/>
          </p:cNvSpPr>
          <p:nvPr/>
        </p:nvSpPr>
        <p:spPr bwMode="auto">
          <a:xfrm>
            <a:off x="2590800" y="5461000"/>
            <a:ext cx="3060700" cy="80963"/>
          </a:xfrm>
          <a:prstGeom prst="rect">
            <a:avLst/>
          </a:prstGeom>
          <a:solidFill>
            <a:srgbClr val="FF0000"/>
          </a:solidFill>
          <a:ln w="9525">
            <a:noFill/>
            <a:miter lim="800000"/>
            <a:headEnd/>
            <a:tailEnd/>
          </a:ln>
        </p:spPr>
        <p:txBody>
          <a:bodyPr/>
          <a:lstStyle/>
          <a:p>
            <a:endParaRPr lang="it-IT"/>
          </a:p>
        </p:txBody>
      </p:sp>
      <p:sp>
        <p:nvSpPr>
          <p:cNvPr id="482308" name="Freeform 4100"/>
          <p:cNvSpPr>
            <a:spLocks/>
          </p:cNvSpPr>
          <p:nvPr/>
        </p:nvSpPr>
        <p:spPr bwMode="auto">
          <a:xfrm>
            <a:off x="2832100" y="4213225"/>
            <a:ext cx="2497138" cy="482600"/>
          </a:xfrm>
          <a:custGeom>
            <a:avLst/>
            <a:gdLst/>
            <a:ahLst/>
            <a:cxnLst>
              <a:cxn ang="0">
                <a:pos x="1180" y="0"/>
              </a:cxn>
              <a:cxn ang="0">
                <a:pos x="1180" y="76"/>
              </a:cxn>
              <a:cxn ang="0">
                <a:pos x="0" y="76"/>
              </a:cxn>
              <a:cxn ang="0">
                <a:pos x="0" y="228"/>
              </a:cxn>
              <a:cxn ang="0">
                <a:pos x="1180" y="228"/>
              </a:cxn>
              <a:cxn ang="0">
                <a:pos x="1180" y="304"/>
              </a:cxn>
              <a:cxn ang="0">
                <a:pos x="1573" y="152"/>
              </a:cxn>
              <a:cxn ang="0">
                <a:pos x="1180" y="0"/>
              </a:cxn>
            </a:cxnLst>
            <a:rect l="0" t="0" r="r" b="b"/>
            <a:pathLst>
              <a:path w="1573" h="304">
                <a:moveTo>
                  <a:pt x="1180" y="0"/>
                </a:moveTo>
                <a:lnTo>
                  <a:pt x="1180" y="76"/>
                </a:lnTo>
                <a:lnTo>
                  <a:pt x="0" y="76"/>
                </a:lnTo>
                <a:lnTo>
                  <a:pt x="0" y="228"/>
                </a:lnTo>
                <a:lnTo>
                  <a:pt x="1180" y="228"/>
                </a:lnTo>
                <a:lnTo>
                  <a:pt x="1180" y="304"/>
                </a:lnTo>
                <a:lnTo>
                  <a:pt x="1573" y="152"/>
                </a:lnTo>
                <a:lnTo>
                  <a:pt x="1180" y="0"/>
                </a:lnTo>
                <a:close/>
              </a:path>
            </a:pathLst>
          </a:custGeom>
          <a:solidFill>
            <a:srgbClr val="FFFFFF"/>
          </a:solidFill>
          <a:ln w="9525">
            <a:solidFill>
              <a:srgbClr val="000000"/>
            </a:solidFill>
            <a:prstDash val="solid"/>
            <a:round/>
            <a:headEnd/>
            <a:tailEnd/>
          </a:ln>
        </p:spPr>
        <p:txBody>
          <a:bodyPr/>
          <a:lstStyle/>
          <a:p>
            <a:endParaRPr lang="it-IT"/>
          </a:p>
        </p:txBody>
      </p:sp>
      <p:sp>
        <p:nvSpPr>
          <p:cNvPr id="482309" name="Rectangle 4101"/>
          <p:cNvSpPr>
            <a:spLocks noChangeArrowheads="1"/>
          </p:cNvSpPr>
          <p:nvPr/>
        </p:nvSpPr>
        <p:spPr bwMode="auto">
          <a:xfrm>
            <a:off x="3375025" y="4371975"/>
            <a:ext cx="1071563" cy="182563"/>
          </a:xfrm>
          <a:prstGeom prst="rect">
            <a:avLst/>
          </a:prstGeom>
          <a:noFill/>
          <a:ln w="9525">
            <a:noFill/>
            <a:miter lim="800000"/>
            <a:headEnd/>
            <a:tailEnd/>
          </a:ln>
        </p:spPr>
        <p:txBody>
          <a:bodyPr wrap="none" lIns="0" tIns="0" rIns="0" bIns="0">
            <a:spAutoFit/>
          </a:bodyPr>
          <a:lstStyle/>
          <a:p>
            <a:pPr eaLnBrk="1" hangingPunct="1"/>
            <a:r>
              <a:rPr kumimoji="1" lang="it-IT" sz="1200">
                <a:solidFill>
                  <a:srgbClr val="000000"/>
                </a:solidFill>
                <a:latin typeface="Arial" charset="0"/>
              </a:rPr>
              <a:t>Tangential Flow</a:t>
            </a:r>
            <a:endParaRPr kumimoji="1" lang="it-IT" sz="1400">
              <a:solidFill>
                <a:schemeClr val="hlink"/>
              </a:solidFill>
              <a:effectLst>
                <a:outerShdw blurRad="38100" dist="38100" dir="2700000" algn="tl">
                  <a:srgbClr val="C0C0C0"/>
                </a:outerShdw>
              </a:effectLst>
            </a:endParaRPr>
          </a:p>
        </p:txBody>
      </p:sp>
      <p:sp>
        <p:nvSpPr>
          <p:cNvPr id="482310" name="Rectangle 4102"/>
          <p:cNvSpPr>
            <a:spLocks noChangeArrowheads="1"/>
          </p:cNvSpPr>
          <p:nvPr/>
        </p:nvSpPr>
        <p:spPr bwMode="auto">
          <a:xfrm>
            <a:off x="4419600" y="4283075"/>
            <a:ext cx="79375" cy="381000"/>
          </a:xfrm>
          <a:prstGeom prst="rect">
            <a:avLst/>
          </a:prstGeom>
          <a:noFill/>
          <a:ln w="9525">
            <a:noFill/>
            <a:miter lim="800000"/>
            <a:headEnd/>
            <a:tailEnd/>
          </a:ln>
        </p:spPr>
        <p:txBody>
          <a:bodyPr wrap="none" lIns="0" tIns="0" rIns="0" bIns="0">
            <a:spAutoFit/>
          </a:bodyPr>
          <a:lstStyle/>
          <a:p>
            <a:pPr eaLnBrk="1" hangingPunct="1"/>
            <a:r>
              <a:rPr kumimoji="1" lang="it-IT" sz="2500">
                <a:solidFill>
                  <a:srgbClr val="000000"/>
                </a:solidFill>
              </a:rPr>
              <a:t> </a:t>
            </a:r>
            <a:endParaRPr kumimoji="1" lang="it-IT" sz="1400">
              <a:solidFill>
                <a:schemeClr val="hlink"/>
              </a:solidFill>
              <a:effectLst>
                <a:outerShdw blurRad="38100" dist="38100" dir="2700000" algn="tl">
                  <a:srgbClr val="C0C0C0"/>
                </a:outerShdw>
              </a:effectLst>
            </a:endParaRPr>
          </a:p>
        </p:txBody>
      </p:sp>
      <p:grpSp>
        <p:nvGrpSpPr>
          <p:cNvPr id="482311" name="Group 4103"/>
          <p:cNvGrpSpPr>
            <a:grpSpLocks/>
          </p:cNvGrpSpPr>
          <p:nvPr/>
        </p:nvGrpSpPr>
        <p:grpSpPr bwMode="auto">
          <a:xfrm>
            <a:off x="5319713" y="5184775"/>
            <a:ext cx="331787" cy="312738"/>
            <a:chOff x="4093" y="3305"/>
            <a:chExt cx="209" cy="197"/>
          </a:xfrm>
        </p:grpSpPr>
        <p:grpSp>
          <p:nvGrpSpPr>
            <p:cNvPr id="482312" name="Group 4104"/>
            <p:cNvGrpSpPr>
              <a:grpSpLocks/>
            </p:cNvGrpSpPr>
            <p:nvPr/>
          </p:nvGrpSpPr>
          <p:grpSpPr bwMode="auto">
            <a:xfrm>
              <a:off x="4093" y="3305"/>
              <a:ext cx="209" cy="197"/>
              <a:chOff x="4093" y="3305"/>
              <a:chExt cx="209" cy="197"/>
            </a:xfrm>
          </p:grpSpPr>
          <p:sp>
            <p:nvSpPr>
              <p:cNvPr id="482313" name="Oval 4105"/>
              <p:cNvSpPr>
                <a:spLocks noChangeArrowheads="1"/>
              </p:cNvSpPr>
              <p:nvPr/>
            </p:nvSpPr>
            <p:spPr bwMode="auto">
              <a:xfrm>
                <a:off x="4093" y="3305"/>
                <a:ext cx="209" cy="197"/>
              </a:xfrm>
              <a:prstGeom prst="ellipse">
                <a:avLst/>
              </a:prstGeom>
              <a:solidFill>
                <a:srgbClr val="000000"/>
              </a:solidFill>
              <a:ln w="9525">
                <a:noFill/>
                <a:round/>
                <a:headEnd/>
                <a:tailEnd/>
              </a:ln>
            </p:spPr>
            <p:txBody>
              <a:bodyPr/>
              <a:lstStyle/>
              <a:p>
                <a:endParaRPr lang="it-IT"/>
              </a:p>
            </p:txBody>
          </p:sp>
          <p:sp>
            <p:nvSpPr>
              <p:cNvPr id="482314" name="Oval 4106"/>
              <p:cNvSpPr>
                <a:spLocks noChangeArrowheads="1"/>
              </p:cNvSpPr>
              <p:nvPr/>
            </p:nvSpPr>
            <p:spPr bwMode="auto">
              <a:xfrm>
                <a:off x="4095" y="3307"/>
                <a:ext cx="205" cy="193"/>
              </a:xfrm>
              <a:prstGeom prst="ellipse">
                <a:avLst/>
              </a:prstGeom>
              <a:solidFill>
                <a:srgbClr val="090909"/>
              </a:solidFill>
              <a:ln w="9525">
                <a:noFill/>
                <a:round/>
                <a:headEnd/>
                <a:tailEnd/>
              </a:ln>
            </p:spPr>
            <p:txBody>
              <a:bodyPr/>
              <a:lstStyle/>
              <a:p>
                <a:endParaRPr lang="it-IT"/>
              </a:p>
            </p:txBody>
          </p:sp>
          <p:sp>
            <p:nvSpPr>
              <p:cNvPr id="482315" name="Oval 4107"/>
              <p:cNvSpPr>
                <a:spLocks noChangeArrowheads="1"/>
              </p:cNvSpPr>
              <p:nvPr/>
            </p:nvSpPr>
            <p:spPr bwMode="auto">
              <a:xfrm>
                <a:off x="4095" y="3307"/>
                <a:ext cx="205" cy="193"/>
              </a:xfrm>
              <a:prstGeom prst="ellipse">
                <a:avLst/>
              </a:prstGeom>
              <a:solidFill>
                <a:srgbClr val="0D0D0D"/>
              </a:solidFill>
              <a:ln w="9525">
                <a:noFill/>
                <a:round/>
                <a:headEnd/>
                <a:tailEnd/>
              </a:ln>
            </p:spPr>
            <p:txBody>
              <a:bodyPr/>
              <a:lstStyle/>
              <a:p>
                <a:endParaRPr lang="it-IT"/>
              </a:p>
            </p:txBody>
          </p:sp>
          <p:sp>
            <p:nvSpPr>
              <p:cNvPr id="482316" name="Oval 4108"/>
              <p:cNvSpPr>
                <a:spLocks noChangeArrowheads="1"/>
              </p:cNvSpPr>
              <p:nvPr/>
            </p:nvSpPr>
            <p:spPr bwMode="auto">
              <a:xfrm>
                <a:off x="4095" y="3307"/>
                <a:ext cx="203" cy="193"/>
              </a:xfrm>
              <a:prstGeom prst="ellipse">
                <a:avLst/>
              </a:prstGeom>
              <a:solidFill>
                <a:srgbClr val="101010"/>
              </a:solidFill>
              <a:ln w="9525">
                <a:noFill/>
                <a:round/>
                <a:headEnd/>
                <a:tailEnd/>
              </a:ln>
            </p:spPr>
            <p:txBody>
              <a:bodyPr/>
              <a:lstStyle/>
              <a:p>
                <a:endParaRPr lang="it-IT"/>
              </a:p>
            </p:txBody>
          </p:sp>
          <p:sp>
            <p:nvSpPr>
              <p:cNvPr id="482317" name="Oval 4109"/>
              <p:cNvSpPr>
                <a:spLocks noChangeArrowheads="1"/>
              </p:cNvSpPr>
              <p:nvPr/>
            </p:nvSpPr>
            <p:spPr bwMode="auto">
              <a:xfrm>
                <a:off x="4097" y="3309"/>
                <a:ext cx="201" cy="189"/>
              </a:xfrm>
              <a:prstGeom prst="ellipse">
                <a:avLst/>
              </a:prstGeom>
              <a:solidFill>
                <a:srgbClr val="131313"/>
              </a:solidFill>
              <a:ln w="9525">
                <a:noFill/>
                <a:round/>
                <a:headEnd/>
                <a:tailEnd/>
              </a:ln>
            </p:spPr>
            <p:txBody>
              <a:bodyPr/>
              <a:lstStyle/>
              <a:p>
                <a:endParaRPr lang="it-IT"/>
              </a:p>
            </p:txBody>
          </p:sp>
          <p:sp>
            <p:nvSpPr>
              <p:cNvPr id="482318" name="Oval 4110"/>
              <p:cNvSpPr>
                <a:spLocks noChangeArrowheads="1"/>
              </p:cNvSpPr>
              <p:nvPr/>
            </p:nvSpPr>
            <p:spPr bwMode="auto">
              <a:xfrm>
                <a:off x="4097" y="3309"/>
                <a:ext cx="201" cy="189"/>
              </a:xfrm>
              <a:prstGeom prst="ellipse">
                <a:avLst/>
              </a:prstGeom>
              <a:solidFill>
                <a:srgbClr val="161616"/>
              </a:solidFill>
              <a:ln w="9525">
                <a:noFill/>
                <a:round/>
                <a:headEnd/>
                <a:tailEnd/>
              </a:ln>
            </p:spPr>
            <p:txBody>
              <a:bodyPr/>
              <a:lstStyle/>
              <a:p>
                <a:endParaRPr lang="it-IT"/>
              </a:p>
            </p:txBody>
          </p:sp>
          <p:sp>
            <p:nvSpPr>
              <p:cNvPr id="482319" name="Oval 4111"/>
              <p:cNvSpPr>
                <a:spLocks noChangeArrowheads="1"/>
              </p:cNvSpPr>
              <p:nvPr/>
            </p:nvSpPr>
            <p:spPr bwMode="auto">
              <a:xfrm>
                <a:off x="4099" y="3311"/>
                <a:ext cx="197" cy="185"/>
              </a:xfrm>
              <a:prstGeom prst="ellipse">
                <a:avLst/>
              </a:prstGeom>
              <a:solidFill>
                <a:srgbClr val="191919"/>
              </a:solidFill>
              <a:ln w="9525">
                <a:noFill/>
                <a:round/>
                <a:headEnd/>
                <a:tailEnd/>
              </a:ln>
            </p:spPr>
            <p:txBody>
              <a:bodyPr/>
              <a:lstStyle/>
              <a:p>
                <a:endParaRPr lang="it-IT"/>
              </a:p>
            </p:txBody>
          </p:sp>
          <p:sp>
            <p:nvSpPr>
              <p:cNvPr id="482320" name="Oval 4112"/>
              <p:cNvSpPr>
                <a:spLocks noChangeArrowheads="1"/>
              </p:cNvSpPr>
              <p:nvPr/>
            </p:nvSpPr>
            <p:spPr bwMode="auto">
              <a:xfrm>
                <a:off x="4099" y="3311"/>
                <a:ext cx="197" cy="185"/>
              </a:xfrm>
              <a:prstGeom prst="ellipse">
                <a:avLst/>
              </a:prstGeom>
              <a:solidFill>
                <a:srgbClr val="1B1B1B"/>
              </a:solidFill>
              <a:ln w="9525">
                <a:noFill/>
                <a:round/>
                <a:headEnd/>
                <a:tailEnd/>
              </a:ln>
            </p:spPr>
            <p:txBody>
              <a:bodyPr/>
              <a:lstStyle/>
              <a:p>
                <a:endParaRPr lang="it-IT"/>
              </a:p>
            </p:txBody>
          </p:sp>
          <p:sp>
            <p:nvSpPr>
              <p:cNvPr id="482321" name="Oval 4113"/>
              <p:cNvSpPr>
                <a:spLocks noChangeArrowheads="1"/>
              </p:cNvSpPr>
              <p:nvPr/>
            </p:nvSpPr>
            <p:spPr bwMode="auto">
              <a:xfrm>
                <a:off x="4099" y="3311"/>
                <a:ext cx="197" cy="185"/>
              </a:xfrm>
              <a:prstGeom prst="ellipse">
                <a:avLst/>
              </a:prstGeom>
              <a:solidFill>
                <a:srgbClr val="1D1D1D"/>
              </a:solidFill>
              <a:ln w="9525">
                <a:noFill/>
                <a:round/>
                <a:headEnd/>
                <a:tailEnd/>
              </a:ln>
            </p:spPr>
            <p:txBody>
              <a:bodyPr/>
              <a:lstStyle/>
              <a:p>
                <a:endParaRPr lang="it-IT"/>
              </a:p>
            </p:txBody>
          </p:sp>
          <p:sp>
            <p:nvSpPr>
              <p:cNvPr id="482322" name="Oval 4114"/>
              <p:cNvSpPr>
                <a:spLocks noChangeArrowheads="1"/>
              </p:cNvSpPr>
              <p:nvPr/>
            </p:nvSpPr>
            <p:spPr bwMode="auto">
              <a:xfrm>
                <a:off x="4101" y="3313"/>
                <a:ext cx="193" cy="181"/>
              </a:xfrm>
              <a:prstGeom prst="ellipse">
                <a:avLst/>
              </a:prstGeom>
              <a:solidFill>
                <a:srgbClr val="202020"/>
              </a:solidFill>
              <a:ln w="9525">
                <a:noFill/>
                <a:round/>
                <a:headEnd/>
                <a:tailEnd/>
              </a:ln>
            </p:spPr>
            <p:txBody>
              <a:bodyPr/>
              <a:lstStyle/>
              <a:p>
                <a:endParaRPr lang="it-IT"/>
              </a:p>
            </p:txBody>
          </p:sp>
          <p:sp>
            <p:nvSpPr>
              <p:cNvPr id="482323" name="Oval 4115"/>
              <p:cNvSpPr>
                <a:spLocks noChangeArrowheads="1"/>
              </p:cNvSpPr>
              <p:nvPr/>
            </p:nvSpPr>
            <p:spPr bwMode="auto">
              <a:xfrm>
                <a:off x="4101" y="3313"/>
                <a:ext cx="193" cy="181"/>
              </a:xfrm>
              <a:prstGeom prst="ellipse">
                <a:avLst/>
              </a:prstGeom>
              <a:solidFill>
                <a:srgbClr val="222222"/>
              </a:solidFill>
              <a:ln w="9525">
                <a:noFill/>
                <a:round/>
                <a:headEnd/>
                <a:tailEnd/>
              </a:ln>
            </p:spPr>
            <p:txBody>
              <a:bodyPr/>
              <a:lstStyle/>
              <a:p>
                <a:endParaRPr lang="it-IT"/>
              </a:p>
            </p:txBody>
          </p:sp>
          <p:sp>
            <p:nvSpPr>
              <p:cNvPr id="482324" name="Oval 4116"/>
              <p:cNvSpPr>
                <a:spLocks noChangeArrowheads="1"/>
              </p:cNvSpPr>
              <p:nvPr/>
            </p:nvSpPr>
            <p:spPr bwMode="auto">
              <a:xfrm>
                <a:off x="4103" y="3313"/>
                <a:ext cx="189" cy="181"/>
              </a:xfrm>
              <a:prstGeom prst="ellipse">
                <a:avLst/>
              </a:prstGeom>
              <a:solidFill>
                <a:srgbClr val="242424"/>
              </a:solidFill>
              <a:ln w="9525">
                <a:noFill/>
                <a:round/>
                <a:headEnd/>
                <a:tailEnd/>
              </a:ln>
            </p:spPr>
            <p:txBody>
              <a:bodyPr/>
              <a:lstStyle/>
              <a:p>
                <a:endParaRPr lang="it-IT"/>
              </a:p>
            </p:txBody>
          </p:sp>
          <p:sp>
            <p:nvSpPr>
              <p:cNvPr id="482325" name="Oval 4117"/>
              <p:cNvSpPr>
                <a:spLocks noChangeArrowheads="1"/>
              </p:cNvSpPr>
              <p:nvPr/>
            </p:nvSpPr>
            <p:spPr bwMode="auto">
              <a:xfrm>
                <a:off x="4103" y="3315"/>
                <a:ext cx="189" cy="177"/>
              </a:xfrm>
              <a:prstGeom prst="ellipse">
                <a:avLst/>
              </a:prstGeom>
              <a:solidFill>
                <a:srgbClr val="262626"/>
              </a:solidFill>
              <a:ln w="9525">
                <a:noFill/>
                <a:round/>
                <a:headEnd/>
                <a:tailEnd/>
              </a:ln>
            </p:spPr>
            <p:txBody>
              <a:bodyPr/>
              <a:lstStyle/>
              <a:p>
                <a:endParaRPr lang="it-IT"/>
              </a:p>
            </p:txBody>
          </p:sp>
          <p:sp>
            <p:nvSpPr>
              <p:cNvPr id="482326" name="Oval 4118"/>
              <p:cNvSpPr>
                <a:spLocks noChangeArrowheads="1"/>
              </p:cNvSpPr>
              <p:nvPr/>
            </p:nvSpPr>
            <p:spPr bwMode="auto">
              <a:xfrm>
                <a:off x="4103" y="3315"/>
                <a:ext cx="187" cy="177"/>
              </a:xfrm>
              <a:prstGeom prst="ellipse">
                <a:avLst/>
              </a:prstGeom>
              <a:solidFill>
                <a:srgbClr val="292929"/>
              </a:solidFill>
              <a:ln w="9525">
                <a:noFill/>
                <a:round/>
                <a:headEnd/>
                <a:tailEnd/>
              </a:ln>
            </p:spPr>
            <p:txBody>
              <a:bodyPr/>
              <a:lstStyle/>
              <a:p>
                <a:endParaRPr lang="it-IT"/>
              </a:p>
            </p:txBody>
          </p:sp>
          <p:sp>
            <p:nvSpPr>
              <p:cNvPr id="482327" name="Oval 4119"/>
              <p:cNvSpPr>
                <a:spLocks noChangeArrowheads="1"/>
              </p:cNvSpPr>
              <p:nvPr/>
            </p:nvSpPr>
            <p:spPr bwMode="auto">
              <a:xfrm>
                <a:off x="4105" y="3317"/>
                <a:ext cx="185" cy="173"/>
              </a:xfrm>
              <a:prstGeom prst="ellipse">
                <a:avLst/>
              </a:prstGeom>
              <a:solidFill>
                <a:srgbClr val="2B2B2B"/>
              </a:solidFill>
              <a:ln w="9525">
                <a:noFill/>
                <a:round/>
                <a:headEnd/>
                <a:tailEnd/>
              </a:ln>
            </p:spPr>
            <p:txBody>
              <a:bodyPr/>
              <a:lstStyle/>
              <a:p>
                <a:endParaRPr lang="it-IT"/>
              </a:p>
            </p:txBody>
          </p:sp>
          <p:sp>
            <p:nvSpPr>
              <p:cNvPr id="482328" name="Oval 4120"/>
              <p:cNvSpPr>
                <a:spLocks noChangeArrowheads="1"/>
              </p:cNvSpPr>
              <p:nvPr/>
            </p:nvSpPr>
            <p:spPr bwMode="auto">
              <a:xfrm>
                <a:off x="4105" y="3317"/>
                <a:ext cx="185" cy="173"/>
              </a:xfrm>
              <a:prstGeom prst="ellipse">
                <a:avLst/>
              </a:prstGeom>
              <a:solidFill>
                <a:srgbClr val="2D2D2D"/>
              </a:solidFill>
              <a:ln w="9525">
                <a:noFill/>
                <a:round/>
                <a:headEnd/>
                <a:tailEnd/>
              </a:ln>
            </p:spPr>
            <p:txBody>
              <a:bodyPr/>
              <a:lstStyle/>
              <a:p>
                <a:endParaRPr lang="it-IT"/>
              </a:p>
            </p:txBody>
          </p:sp>
          <p:sp>
            <p:nvSpPr>
              <p:cNvPr id="482329" name="Oval 4121"/>
              <p:cNvSpPr>
                <a:spLocks noChangeArrowheads="1"/>
              </p:cNvSpPr>
              <p:nvPr/>
            </p:nvSpPr>
            <p:spPr bwMode="auto">
              <a:xfrm>
                <a:off x="4107" y="3317"/>
                <a:ext cx="181" cy="173"/>
              </a:xfrm>
              <a:prstGeom prst="ellipse">
                <a:avLst/>
              </a:prstGeom>
              <a:solidFill>
                <a:srgbClr val="2F2F2F"/>
              </a:solidFill>
              <a:ln w="9525">
                <a:noFill/>
                <a:round/>
                <a:headEnd/>
                <a:tailEnd/>
              </a:ln>
            </p:spPr>
            <p:txBody>
              <a:bodyPr/>
              <a:lstStyle/>
              <a:p>
                <a:endParaRPr lang="it-IT"/>
              </a:p>
            </p:txBody>
          </p:sp>
          <p:sp>
            <p:nvSpPr>
              <p:cNvPr id="482330" name="Oval 4122"/>
              <p:cNvSpPr>
                <a:spLocks noChangeArrowheads="1"/>
              </p:cNvSpPr>
              <p:nvPr/>
            </p:nvSpPr>
            <p:spPr bwMode="auto">
              <a:xfrm>
                <a:off x="4107" y="3319"/>
                <a:ext cx="181" cy="169"/>
              </a:xfrm>
              <a:prstGeom prst="ellipse">
                <a:avLst/>
              </a:prstGeom>
              <a:solidFill>
                <a:srgbClr val="313131"/>
              </a:solidFill>
              <a:ln w="9525">
                <a:noFill/>
                <a:round/>
                <a:headEnd/>
                <a:tailEnd/>
              </a:ln>
            </p:spPr>
            <p:txBody>
              <a:bodyPr/>
              <a:lstStyle/>
              <a:p>
                <a:endParaRPr lang="it-IT"/>
              </a:p>
            </p:txBody>
          </p:sp>
          <p:sp>
            <p:nvSpPr>
              <p:cNvPr id="482331" name="Oval 4123"/>
              <p:cNvSpPr>
                <a:spLocks noChangeArrowheads="1"/>
              </p:cNvSpPr>
              <p:nvPr/>
            </p:nvSpPr>
            <p:spPr bwMode="auto">
              <a:xfrm>
                <a:off x="4107" y="3319"/>
                <a:ext cx="179" cy="169"/>
              </a:xfrm>
              <a:prstGeom prst="ellipse">
                <a:avLst/>
              </a:prstGeom>
              <a:solidFill>
                <a:srgbClr val="333333"/>
              </a:solidFill>
              <a:ln w="9525">
                <a:noFill/>
                <a:round/>
                <a:headEnd/>
                <a:tailEnd/>
              </a:ln>
            </p:spPr>
            <p:txBody>
              <a:bodyPr/>
              <a:lstStyle/>
              <a:p>
                <a:endParaRPr lang="it-IT"/>
              </a:p>
            </p:txBody>
          </p:sp>
          <p:sp>
            <p:nvSpPr>
              <p:cNvPr id="482332" name="Oval 4124"/>
              <p:cNvSpPr>
                <a:spLocks noChangeArrowheads="1"/>
              </p:cNvSpPr>
              <p:nvPr/>
            </p:nvSpPr>
            <p:spPr bwMode="auto">
              <a:xfrm>
                <a:off x="4109" y="3319"/>
                <a:ext cx="177" cy="169"/>
              </a:xfrm>
              <a:prstGeom prst="ellipse">
                <a:avLst/>
              </a:prstGeom>
              <a:solidFill>
                <a:srgbClr val="363636"/>
              </a:solidFill>
              <a:ln w="9525">
                <a:noFill/>
                <a:round/>
                <a:headEnd/>
                <a:tailEnd/>
              </a:ln>
            </p:spPr>
            <p:txBody>
              <a:bodyPr/>
              <a:lstStyle/>
              <a:p>
                <a:endParaRPr lang="it-IT"/>
              </a:p>
            </p:txBody>
          </p:sp>
          <p:sp>
            <p:nvSpPr>
              <p:cNvPr id="482333" name="Oval 4125"/>
              <p:cNvSpPr>
                <a:spLocks noChangeArrowheads="1"/>
              </p:cNvSpPr>
              <p:nvPr/>
            </p:nvSpPr>
            <p:spPr bwMode="auto">
              <a:xfrm>
                <a:off x="4109" y="3321"/>
                <a:ext cx="177" cy="165"/>
              </a:xfrm>
              <a:prstGeom prst="ellipse">
                <a:avLst/>
              </a:prstGeom>
              <a:solidFill>
                <a:srgbClr val="383838"/>
              </a:solidFill>
              <a:ln w="9525">
                <a:noFill/>
                <a:round/>
                <a:headEnd/>
                <a:tailEnd/>
              </a:ln>
            </p:spPr>
            <p:txBody>
              <a:bodyPr/>
              <a:lstStyle/>
              <a:p>
                <a:endParaRPr lang="it-IT"/>
              </a:p>
            </p:txBody>
          </p:sp>
          <p:sp>
            <p:nvSpPr>
              <p:cNvPr id="482334" name="Oval 4126"/>
              <p:cNvSpPr>
                <a:spLocks noChangeArrowheads="1"/>
              </p:cNvSpPr>
              <p:nvPr/>
            </p:nvSpPr>
            <p:spPr bwMode="auto">
              <a:xfrm>
                <a:off x="4111" y="3321"/>
                <a:ext cx="173" cy="165"/>
              </a:xfrm>
              <a:prstGeom prst="ellipse">
                <a:avLst/>
              </a:prstGeom>
              <a:solidFill>
                <a:srgbClr val="3A3A3A"/>
              </a:solidFill>
              <a:ln w="9525">
                <a:noFill/>
                <a:round/>
                <a:headEnd/>
                <a:tailEnd/>
              </a:ln>
            </p:spPr>
            <p:txBody>
              <a:bodyPr/>
              <a:lstStyle/>
              <a:p>
                <a:endParaRPr lang="it-IT"/>
              </a:p>
            </p:txBody>
          </p:sp>
          <p:sp>
            <p:nvSpPr>
              <p:cNvPr id="482335" name="Oval 4127"/>
              <p:cNvSpPr>
                <a:spLocks noChangeArrowheads="1"/>
              </p:cNvSpPr>
              <p:nvPr/>
            </p:nvSpPr>
            <p:spPr bwMode="auto">
              <a:xfrm>
                <a:off x="4111" y="3323"/>
                <a:ext cx="173" cy="161"/>
              </a:xfrm>
              <a:prstGeom prst="ellipse">
                <a:avLst/>
              </a:prstGeom>
              <a:solidFill>
                <a:srgbClr val="3C3C3C"/>
              </a:solidFill>
              <a:ln w="9525">
                <a:noFill/>
                <a:round/>
                <a:headEnd/>
                <a:tailEnd/>
              </a:ln>
            </p:spPr>
            <p:txBody>
              <a:bodyPr/>
              <a:lstStyle/>
              <a:p>
                <a:endParaRPr lang="it-IT"/>
              </a:p>
            </p:txBody>
          </p:sp>
          <p:sp>
            <p:nvSpPr>
              <p:cNvPr id="482336" name="Oval 4128"/>
              <p:cNvSpPr>
                <a:spLocks noChangeArrowheads="1"/>
              </p:cNvSpPr>
              <p:nvPr/>
            </p:nvSpPr>
            <p:spPr bwMode="auto">
              <a:xfrm>
                <a:off x="4111" y="3323"/>
                <a:ext cx="171" cy="161"/>
              </a:xfrm>
              <a:prstGeom prst="ellipse">
                <a:avLst/>
              </a:prstGeom>
              <a:solidFill>
                <a:srgbClr val="3F3F3F"/>
              </a:solidFill>
              <a:ln w="9525">
                <a:noFill/>
                <a:round/>
                <a:headEnd/>
                <a:tailEnd/>
              </a:ln>
            </p:spPr>
            <p:txBody>
              <a:bodyPr/>
              <a:lstStyle/>
              <a:p>
                <a:endParaRPr lang="it-IT"/>
              </a:p>
            </p:txBody>
          </p:sp>
          <p:sp>
            <p:nvSpPr>
              <p:cNvPr id="482337" name="Oval 4129"/>
              <p:cNvSpPr>
                <a:spLocks noChangeArrowheads="1"/>
              </p:cNvSpPr>
              <p:nvPr/>
            </p:nvSpPr>
            <p:spPr bwMode="auto">
              <a:xfrm>
                <a:off x="4113" y="3323"/>
                <a:ext cx="169" cy="161"/>
              </a:xfrm>
              <a:prstGeom prst="ellipse">
                <a:avLst/>
              </a:prstGeom>
              <a:solidFill>
                <a:srgbClr val="414141"/>
              </a:solidFill>
              <a:ln w="9525">
                <a:noFill/>
                <a:round/>
                <a:headEnd/>
                <a:tailEnd/>
              </a:ln>
            </p:spPr>
            <p:txBody>
              <a:bodyPr/>
              <a:lstStyle/>
              <a:p>
                <a:endParaRPr lang="it-IT"/>
              </a:p>
            </p:txBody>
          </p:sp>
          <p:sp>
            <p:nvSpPr>
              <p:cNvPr id="482338" name="Oval 4130"/>
              <p:cNvSpPr>
                <a:spLocks noChangeArrowheads="1"/>
              </p:cNvSpPr>
              <p:nvPr/>
            </p:nvSpPr>
            <p:spPr bwMode="auto">
              <a:xfrm>
                <a:off x="4113" y="3325"/>
                <a:ext cx="169" cy="157"/>
              </a:xfrm>
              <a:prstGeom prst="ellipse">
                <a:avLst/>
              </a:prstGeom>
              <a:solidFill>
                <a:srgbClr val="434343"/>
              </a:solidFill>
              <a:ln w="9525">
                <a:noFill/>
                <a:round/>
                <a:headEnd/>
                <a:tailEnd/>
              </a:ln>
            </p:spPr>
            <p:txBody>
              <a:bodyPr/>
              <a:lstStyle/>
              <a:p>
                <a:endParaRPr lang="it-IT"/>
              </a:p>
            </p:txBody>
          </p:sp>
          <p:sp>
            <p:nvSpPr>
              <p:cNvPr id="482339" name="Oval 4131"/>
              <p:cNvSpPr>
                <a:spLocks noChangeArrowheads="1"/>
              </p:cNvSpPr>
              <p:nvPr/>
            </p:nvSpPr>
            <p:spPr bwMode="auto">
              <a:xfrm>
                <a:off x="4115" y="3325"/>
                <a:ext cx="165" cy="157"/>
              </a:xfrm>
              <a:prstGeom prst="ellipse">
                <a:avLst/>
              </a:prstGeom>
              <a:solidFill>
                <a:srgbClr val="454545"/>
              </a:solidFill>
              <a:ln w="9525">
                <a:noFill/>
                <a:round/>
                <a:headEnd/>
                <a:tailEnd/>
              </a:ln>
            </p:spPr>
            <p:txBody>
              <a:bodyPr/>
              <a:lstStyle/>
              <a:p>
                <a:endParaRPr lang="it-IT"/>
              </a:p>
            </p:txBody>
          </p:sp>
          <p:sp>
            <p:nvSpPr>
              <p:cNvPr id="482340" name="Oval 4132"/>
              <p:cNvSpPr>
                <a:spLocks noChangeArrowheads="1"/>
              </p:cNvSpPr>
              <p:nvPr/>
            </p:nvSpPr>
            <p:spPr bwMode="auto">
              <a:xfrm>
                <a:off x="4115" y="3325"/>
                <a:ext cx="165" cy="157"/>
              </a:xfrm>
              <a:prstGeom prst="ellipse">
                <a:avLst/>
              </a:prstGeom>
              <a:solidFill>
                <a:srgbClr val="484848"/>
              </a:solidFill>
              <a:ln w="9525">
                <a:noFill/>
                <a:round/>
                <a:headEnd/>
                <a:tailEnd/>
              </a:ln>
            </p:spPr>
            <p:txBody>
              <a:bodyPr/>
              <a:lstStyle/>
              <a:p>
                <a:endParaRPr lang="it-IT"/>
              </a:p>
            </p:txBody>
          </p:sp>
          <p:sp>
            <p:nvSpPr>
              <p:cNvPr id="482341" name="Oval 4133"/>
              <p:cNvSpPr>
                <a:spLocks noChangeArrowheads="1"/>
              </p:cNvSpPr>
              <p:nvPr/>
            </p:nvSpPr>
            <p:spPr bwMode="auto">
              <a:xfrm>
                <a:off x="4115" y="3328"/>
                <a:ext cx="165" cy="152"/>
              </a:xfrm>
              <a:prstGeom prst="ellipse">
                <a:avLst/>
              </a:prstGeom>
              <a:solidFill>
                <a:srgbClr val="4A4A4A"/>
              </a:solidFill>
              <a:ln w="9525">
                <a:noFill/>
                <a:round/>
                <a:headEnd/>
                <a:tailEnd/>
              </a:ln>
            </p:spPr>
            <p:txBody>
              <a:bodyPr/>
              <a:lstStyle/>
              <a:p>
                <a:endParaRPr lang="it-IT"/>
              </a:p>
            </p:txBody>
          </p:sp>
          <p:sp>
            <p:nvSpPr>
              <p:cNvPr id="482342" name="Oval 4134"/>
              <p:cNvSpPr>
                <a:spLocks noChangeArrowheads="1"/>
              </p:cNvSpPr>
              <p:nvPr/>
            </p:nvSpPr>
            <p:spPr bwMode="auto">
              <a:xfrm>
                <a:off x="4117" y="3328"/>
                <a:ext cx="161" cy="152"/>
              </a:xfrm>
              <a:prstGeom prst="ellipse">
                <a:avLst/>
              </a:prstGeom>
              <a:solidFill>
                <a:srgbClr val="4C4C4C"/>
              </a:solidFill>
              <a:ln w="9525">
                <a:noFill/>
                <a:round/>
                <a:headEnd/>
                <a:tailEnd/>
              </a:ln>
            </p:spPr>
            <p:txBody>
              <a:bodyPr/>
              <a:lstStyle/>
              <a:p>
                <a:endParaRPr lang="it-IT"/>
              </a:p>
            </p:txBody>
          </p:sp>
          <p:sp>
            <p:nvSpPr>
              <p:cNvPr id="482343" name="Oval 4135"/>
              <p:cNvSpPr>
                <a:spLocks noChangeArrowheads="1"/>
              </p:cNvSpPr>
              <p:nvPr/>
            </p:nvSpPr>
            <p:spPr bwMode="auto">
              <a:xfrm>
                <a:off x="4117" y="3328"/>
                <a:ext cx="161" cy="152"/>
              </a:xfrm>
              <a:prstGeom prst="ellipse">
                <a:avLst/>
              </a:prstGeom>
              <a:solidFill>
                <a:srgbClr val="4F4F4F"/>
              </a:solidFill>
              <a:ln w="9525">
                <a:noFill/>
                <a:round/>
                <a:headEnd/>
                <a:tailEnd/>
              </a:ln>
            </p:spPr>
            <p:txBody>
              <a:bodyPr/>
              <a:lstStyle/>
              <a:p>
                <a:endParaRPr lang="it-IT"/>
              </a:p>
            </p:txBody>
          </p:sp>
          <p:sp>
            <p:nvSpPr>
              <p:cNvPr id="482344" name="Oval 4136"/>
              <p:cNvSpPr>
                <a:spLocks noChangeArrowheads="1"/>
              </p:cNvSpPr>
              <p:nvPr/>
            </p:nvSpPr>
            <p:spPr bwMode="auto">
              <a:xfrm>
                <a:off x="4117" y="3330"/>
                <a:ext cx="159" cy="148"/>
              </a:xfrm>
              <a:prstGeom prst="ellipse">
                <a:avLst/>
              </a:prstGeom>
              <a:solidFill>
                <a:srgbClr val="515151"/>
              </a:solidFill>
              <a:ln w="9525">
                <a:noFill/>
                <a:round/>
                <a:headEnd/>
                <a:tailEnd/>
              </a:ln>
            </p:spPr>
            <p:txBody>
              <a:bodyPr/>
              <a:lstStyle/>
              <a:p>
                <a:endParaRPr lang="it-IT"/>
              </a:p>
            </p:txBody>
          </p:sp>
          <p:sp>
            <p:nvSpPr>
              <p:cNvPr id="482345" name="Oval 4137"/>
              <p:cNvSpPr>
                <a:spLocks noChangeArrowheads="1"/>
              </p:cNvSpPr>
              <p:nvPr/>
            </p:nvSpPr>
            <p:spPr bwMode="auto">
              <a:xfrm>
                <a:off x="4119" y="3330"/>
                <a:ext cx="157" cy="148"/>
              </a:xfrm>
              <a:prstGeom prst="ellipse">
                <a:avLst/>
              </a:prstGeom>
              <a:solidFill>
                <a:srgbClr val="535353"/>
              </a:solidFill>
              <a:ln w="9525">
                <a:noFill/>
                <a:round/>
                <a:headEnd/>
                <a:tailEnd/>
              </a:ln>
            </p:spPr>
            <p:txBody>
              <a:bodyPr/>
              <a:lstStyle/>
              <a:p>
                <a:endParaRPr lang="it-IT"/>
              </a:p>
            </p:txBody>
          </p:sp>
          <p:sp>
            <p:nvSpPr>
              <p:cNvPr id="482346" name="Oval 4138"/>
              <p:cNvSpPr>
                <a:spLocks noChangeArrowheads="1"/>
              </p:cNvSpPr>
              <p:nvPr/>
            </p:nvSpPr>
            <p:spPr bwMode="auto">
              <a:xfrm>
                <a:off x="4119" y="3332"/>
                <a:ext cx="157" cy="144"/>
              </a:xfrm>
              <a:prstGeom prst="ellipse">
                <a:avLst/>
              </a:prstGeom>
              <a:solidFill>
                <a:srgbClr val="565656"/>
              </a:solidFill>
              <a:ln w="9525">
                <a:noFill/>
                <a:round/>
                <a:headEnd/>
                <a:tailEnd/>
              </a:ln>
            </p:spPr>
            <p:txBody>
              <a:bodyPr/>
              <a:lstStyle/>
              <a:p>
                <a:endParaRPr lang="it-IT"/>
              </a:p>
            </p:txBody>
          </p:sp>
          <p:sp>
            <p:nvSpPr>
              <p:cNvPr id="482347" name="Oval 4139"/>
              <p:cNvSpPr>
                <a:spLocks noChangeArrowheads="1"/>
              </p:cNvSpPr>
              <p:nvPr/>
            </p:nvSpPr>
            <p:spPr bwMode="auto">
              <a:xfrm>
                <a:off x="4121" y="3332"/>
                <a:ext cx="152" cy="144"/>
              </a:xfrm>
              <a:prstGeom prst="ellipse">
                <a:avLst/>
              </a:prstGeom>
              <a:solidFill>
                <a:srgbClr val="585858"/>
              </a:solidFill>
              <a:ln w="9525">
                <a:noFill/>
                <a:round/>
                <a:headEnd/>
                <a:tailEnd/>
              </a:ln>
            </p:spPr>
            <p:txBody>
              <a:bodyPr/>
              <a:lstStyle/>
              <a:p>
                <a:endParaRPr lang="it-IT"/>
              </a:p>
            </p:txBody>
          </p:sp>
          <p:sp>
            <p:nvSpPr>
              <p:cNvPr id="482348" name="Oval 4140"/>
              <p:cNvSpPr>
                <a:spLocks noChangeArrowheads="1"/>
              </p:cNvSpPr>
              <p:nvPr/>
            </p:nvSpPr>
            <p:spPr bwMode="auto">
              <a:xfrm>
                <a:off x="4121" y="3332"/>
                <a:ext cx="152" cy="144"/>
              </a:xfrm>
              <a:prstGeom prst="ellipse">
                <a:avLst/>
              </a:prstGeom>
              <a:solidFill>
                <a:srgbClr val="5A5A5A"/>
              </a:solidFill>
              <a:ln w="9525">
                <a:noFill/>
                <a:round/>
                <a:headEnd/>
                <a:tailEnd/>
              </a:ln>
            </p:spPr>
            <p:txBody>
              <a:bodyPr/>
              <a:lstStyle/>
              <a:p>
                <a:endParaRPr lang="it-IT"/>
              </a:p>
            </p:txBody>
          </p:sp>
          <p:sp>
            <p:nvSpPr>
              <p:cNvPr id="482349" name="Oval 4141"/>
              <p:cNvSpPr>
                <a:spLocks noChangeArrowheads="1"/>
              </p:cNvSpPr>
              <p:nvPr/>
            </p:nvSpPr>
            <p:spPr bwMode="auto">
              <a:xfrm>
                <a:off x="4123" y="3334"/>
                <a:ext cx="148" cy="140"/>
              </a:xfrm>
              <a:prstGeom prst="ellipse">
                <a:avLst/>
              </a:prstGeom>
              <a:solidFill>
                <a:srgbClr val="5D5D5D"/>
              </a:solidFill>
              <a:ln w="9525">
                <a:noFill/>
                <a:round/>
                <a:headEnd/>
                <a:tailEnd/>
              </a:ln>
            </p:spPr>
            <p:txBody>
              <a:bodyPr/>
              <a:lstStyle/>
              <a:p>
                <a:endParaRPr lang="it-IT"/>
              </a:p>
            </p:txBody>
          </p:sp>
          <p:sp>
            <p:nvSpPr>
              <p:cNvPr id="482350" name="Oval 4142"/>
              <p:cNvSpPr>
                <a:spLocks noChangeArrowheads="1"/>
              </p:cNvSpPr>
              <p:nvPr/>
            </p:nvSpPr>
            <p:spPr bwMode="auto">
              <a:xfrm>
                <a:off x="4123" y="3334"/>
                <a:ext cx="148" cy="140"/>
              </a:xfrm>
              <a:prstGeom prst="ellipse">
                <a:avLst/>
              </a:prstGeom>
              <a:solidFill>
                <a:srgbClr val="5F5F5F"/>
              </a:solidFill>
              <a:ln w="9525">
                <a:noFill/>
                <a:round/>
                <a:headEnd/>
                <a:tailEnd/>
              </a:ln>
            </p:spPr>
            <p:txBody>
              <a:bodyPr/>
              <a:lstStyle/>
              <a:p>
                <a:endParaRPr lang="it-IT"/>
              </a:p>
            </p:txBody>
          </p:sp>
          <p:sp>
            <p:nvSpPr>
              <p:cNvPr id="482351" name="Oval 4143"/>
              <p:cNvSpPr>
                <a:spLocks noChangeArrowheads="1"/>
              </p:cNvSpPr>
              <p:nvPr/>
            </p:nvSpPr>
            <p:spPr bwMode="auto">
              <a:xfrm>
                <a:off x="4123" y="3334"/>
                <a:ext cx="146" cy="140"/>
              </a:xfrm>
              <a:prstGeom prst="ellipse">
                <a:avLst/>
              </a:prstGeom>
              <a:solidFill>
                <a:srgbClr val="616161"/>
              </a:solidFill>
              <a:ln w="9525">
                <a:noFill/>
                <a:round/>
                <a:headEnd/>
                <a:tailEnd/>
              </a:ln>
            </p:spPr>
            <p:txBody>
              <a:bodyPr/>
              <a:lstStyle/>
              <a:p>
                <a:endParaRPr lang="it-IT"/>
              </a:p>
            </p:txBody>
          </p:sp>
          <p:sp>
            <p:nvSpPr>
              <p:cNvPr id="482352" name="Oval 4144"/>
              <p:cNvSpPr>
                <a:spLocks noChangeArrowheads="1"/>
              </p:cNvSpPr>
              <p:nvPr/>
            </p:nvSpPr>
            <p:spPr bwMode="auto">
              <a:xfrm>
                <a:off x="4125" y="3336"/>
                <a:ext cx="144" cy="136"/>
              </a:xfrm>
              <a:prstGeom prst="ellipse">
                <a:avLst/>
              </a:prstGeom>
              <a:solidFill>
                <a:srgbClr val="646464"/>
              </a:solidFill>
              <a:ln w="9525">
                <a:noFill/>
                <a:round/>
                <a:headEnd/>
                <a:tailEnd/>
              </a:ln>
            </p:spPr>
            <p:txBody>
              <a:bodyPr/>
              <a:lstStyle/>
              <a:p>
                <a:endParaRPr lang="it-IT"/>
              </a:p>
            </p:txBody>
          </p:sp>
          <p:sp>
            <p:nvSpPr>
              <p:cNvPr id="482353" name="Oval 4145"/>
              <p:cNvSpPr>
                <a:spLocks noChangeArrowheads="1"/>
              </p:cNvSpPr>
              <p:nvPr/>
            </p:nvSpPr>
            <p:spPr bwMode="auto">
              <a:xfrm>
                <a:off x="4125" y="3336"/>
                <a:ext cx="144" cy="136"/>
              </a:xfrm>
              <a:prstGeom prst="ellipse">
                <a:avLst/>
              </a:prstGeom>
              <a:solidFill>
                <a:srgbClr val="666666"/>
              </a:solidFill>
              <a:ln w="9525">
                <a:noFill/>
                <a:round/>
                <a:headEnd/>
                <a:tailEnd/>
              </a:ln>
            </p:spPr>
            <p:txBody>
              <a:bodyPr/>
              <a:lstStyle/>
              <a:p>
                <a:endParaRPr lang="it-IT"/>
              </a:p>
            </p:txBody>
          </p:sp>
          <p:sp>
            <p:nvSpPr>
              <p:cNvPr id="482354" name="Oval 4146"/>
              <p:cNvSpPr>
                <a:spLocks noChangeArrowheads="1"/>
              </p:cNvSpPr>
              <p:nvPr/>
            </p:nvSpPr>
            <p:spPr bwMode="auto">
              <a:xfrm>
                <a:off x="4125" y="3338"/>
                <a:ext cx="142" cy="132"/>
              </a:xfrm>
              <a:prstGeom prst="ellipse">
                <a:avLst/>
              </a:prstGeom>
              <a:solidFill>
                <a:srgbClr val="686868"/>
              </a:solidFill>
              <a:ln w="9525">
                <a:noFill/>
                <a:round/>
                <a:headEnd/>
                <a:tailEnd/>
              </a:ln>
            </p:spPr>
            <p:txBody>
              <a:bodyPr/>
              <a:lstStyle/>
              <a:p>
                <a:endParaRPr lang="it-IT"/>
              </a:p>
            </p:txBody>
          </p:sp>
          <p:sp>
            <p:nvSpPr>
              <p:cNvPr id="482355" name="Oval 4147"/>
              <p:cNvSpPr>
                <a:spLocks noChangeArrowheads="1"/>
              </p:cNvSpPr>
              <p:nvPr/>
            </p:nvSpPr>
            <p:spPr bwMode="auto">
              <a:xfrm>
                <a:off x="4127" y="3338"/>
                <a:ext cx="140" cy="132"/>
              </a:xfrm>
              <a:prstGeom prst="ellipse">
                <a:avLst/>
              </a:prstGeom>
              <a:solidFill>
                <a:srgbClr val="6B6B6B"/>
              </a:solidFill>
              <a:ln w="9525">
                <a:noFill/>
                <a:round/>
                <a:headEnd/>
                <a:tailEnd/>
              </a:ln>
            </p:spPr>
            <p:txBody>
              <a:bodyPr/>
              <a:lstStyle/>
              <a:p>
                <a:endParaRPr lang="it-IT"/>
              </a:p>
            </p:txBody>
          </p:sp>
          <p:sp>
            <p:nvSpPr>
              <p:cNvPr id="482356" name="Oval 4148"/>
              <p:cNvSpPr>
                <a:spLocks noChangeArrowheads="1"/>
              </p:cNvSpPr>
              <p:nvPr/>
            </p:nvSpPr>
            <p:spPr bwMode="auto">
              <a:xfrm>
                <a:off x="4127" y="3338"/>
                <a:ext cx="140" cy="132"/>
              </a:xfrm>
              <a:prstGeom prst="ellipse">
                <a:avLst/>
              </a:prstGeom>
              <a:solidFill>
                <a:srgbClr val="6D6D6D"/>
              </a:solidFill>
              <a:ln w="9525">
                <a:noFill/>
                <a:round/>
                <a:headEnd/>
                <a:tailEnd/>
              </a:ln>
            </p:spPr>
            <p:txBody>
              <a:bodyPr/>
              <a:lstStyle/>
              <a:p>
                <a:endParaRPr lang="it-IT"/>
              </a:p>
            </p:txBody>
          </p:sp>
          <p:sp>
            <p:nvSpPr>
              <p:cNvPr id="482357" name="Oval 4149"/>
              <p:cNvSpPr>
                <a:spLocks noChangeArrowheads="1"/>
              </p:cNvSpPr>
              <p:nvPr/>
            </p:nvSpPr>
            <p:spPr bwMode="auto">
              <a:xfrm>
                <a:off x="4129" y="3340"/>
                <a:ext cx="136" cy="128"/>
              </a:xfrm>
              <a:prstGeom prst="ellipse">
                <a:avLst/>
              </a:prstGeom>
              <a:solidFill>
                <a:srgbClr val="6F6F6F"/>
              </a:solidFill>
              <a:ln w="9525">
                <a:noFill/>
                <a:round/>
                <a:headEnd/>
                <a:tailEnd/>
              </a:ln>
            </p:spPr>
            <p:txBody>
              <a:bodyPr/>
              <a:lstStyle/>
              <a:p>
                <a:endParaRPr lang="it-IT"/>
              </a:p>
            </p:txBody>
          </p:sp>
          <p:sp>
            <p:nvSpPr>
              <p:cNvPr id="482358" name="Oval 4150"/>
              <p:cNvSpPr>
                <a:spLocks noChangeArrowheads="1"/>
              </p:cNvSpPr>
              <p:nvPr/>
            </p:nvSpPr>
            <p:spPr bwMode="auto">
              <a:xfrm>
                <a:off x="4129" y="3340"/>
                <a:ext cx="136" cy="128"/>
              </a:xfrm>
              <a:prstGeom prst="ellipse">
                <a:avLst/>
              </a:prstGeom>
              <a:solidFill>
                <a:srgbClr val="727272"/>
              </a:solidFill>
              <a:ln w="9525">
                <a:noFill/>
                <a:round/>
                <a:headEnd/>
                <a:tailEnd/>
              </a:ln>
            </p:spPr>
            <p:txBody>
              <a:bodyPr/>
              <a:lstStyle/>
              <a:p>
                <a:endParaRPr lang="it-IT"/>
              </a:p>
            </p:txBody>
          </p:sp>
          <p:sp>
            <p:nvSpPr>
              <p:cNvPr id="482359" name="Oval 4151"/>
              <p:cNvSpPr>
                <a:spLocks noChangeArrowheads="1"/>
              </p:cNvSpPr>
              <p:nvPr/>
            </p:nvSpPr>
            <p:spPr bwMode="auto">
              <a:xfrm>
                <a:off x="4129" y="3340"/>
                <a:ext cx="134" cy="128"/>
              </a:xfrm>
              <a:prstGeom prst="ellipse">
                <a:avLst/>
              </a:prstGeom>
              <a:solidFill>
                <a:srgbClr val="747474"/>
              </a:solidFill>
              <a:ln w="9525">
                <a:noFill/>
                <a:round/>
                <a:headEnd/>
                <a:tailEnd/>
              </a:ln>
            </p:spPr>
            <p:txBody>
              <a:bodyPr/>
              <a:lstStyle/>
              <a:p>
                <a:endParaRPr lang="it-IT"/>
              </a:p>
            </p:txBody>
          </p:sp>
          <p:sp>
            <p:nvSpPr>
              <p:cNvPr id="482360" name="Oval 4152"/>
              <p:cNvSpPr>
                <a:spLocks noChangeArrowheads="1"/>
              </p:cNvSpPr>
              <p:nvPr/>
            </p:nvSpPr>
            <p:spPr bwMode="auto">
              <a:xfrm>
                <a:off x="4131" y="3342"/>
                <a:ext cx="132" cy="124"/>
              </a:xfrm>
              <a:prstGeom prst="ellipse">
                <a:avLst/>
              </a:prstGeom>
              <a:solidFill>
                <a:srgbClr val="777777"/>
              </a:solidFill>
              <a:ln w="9525">
                <a:noFill/>
                <a:round/>
                <a:headEnd/>
                <a:tailEnd/>
              </a:ln>
            </p:spPr>
            <p:txBody>
              <a:bodyPr/>
              <a:lstStyle/>
              <a:p>
                <a:endParaRPr lang="it-IT"/>
              </a:p>
            </p:txBody>
          </p:sp>
          <p:sp>
            <p:nvSpPr>
              <p:cNvPr id="482361" name="Oval 4153"/>
              <p:cNvSpPr>
                <a:spLocks noChangeArrowheads="1"/>
              </p:cNvSpPr>
              <p:nvPr/>
            </p:nvSpPr>
            <p:spPr bwMode="auto">
              <a:xfrm>
                <a:off x="4131" y="3342"/>
                <a:ext cx="130" cy="124"/>
              </a:xfrm>
              <a:prstGeom prst="ellipse">
                <a:avLst/>
              </a:prstGeom>
              <a:solidFill>
                <a:srgbClr val="797979"/>
              </a:solidFill>
              <a:ln w="9525">
                <a:noFill/>
                <a:round/>
                <a:headEnd/>
                <a:tailEnd/>
              </a:ln>
            </p:spPr>
            <p:txBody>
              <a:bodyPr/>
              <a:lstStyle/>
              <a:p>
                <a:endParaRPr lang="it-IT"/>
              </a:p>
            </p:txBody>
          </p:sp>
          <p:sp>
            <p:nvSpPr>
              <p:cNvPr id="482362" name="Oval 4154"/>
              <p:cNvSpPr>
                <a:spLocks noChangeArrowheads="1"/>
              </p:cNvSpPr>
              <p:nvPr/>
            </p:nvSpPr>
            <p:spPr bwMode="auto">
              <a:xfrm>
                <a:off x="4133" y="3344"/>
                <a:ext cx="128" cy="120"/>
              </a:xfrm>
              <a:prstGeom prst="ellipse">
                <a:avLst/>
              </a:prstGeom>
              <a:solidFill>
                <a:srgbClr val="7B7B7B"/>
              </a:solidFill>
              <a:ln w="9525">
                <a:noFill/>
                <a:round/>
                <a:headEnd/>
                <a:tailEnd/>
              </a:ln>
            </p:spPr>
            <p:txBody>
              <a:bodyPr/>
              <a:lstStyle/>
              <a:p>
                <a:endParaRPr lang="it-IT"/>
              </a:p>
            </p:txBody>
          </p:sp>
          <p:sp>
            <p:nvSpPr>
              <p:cNvPr id="482363" name="Oval 4155"/>
              <p:cNvSpPr>
                <a:spLocks noChangeArrowheads="1"/>
              </p:cNvSpPr>
              <p:nvPr/>
            </p:nvSpPr>
            <p:spPr bwMode="auto">
              <a:xfrm>
                <a:off x="4133" y="3344"/>
                <a:ext cx="128" cy="120"/>
              </a:xfrm>
              <a:prstGeom prst="ellipse">
                <a:avLst/>
              </a:prstGeom>
              <a:solidFill>
                <a:srgbClr val="7E7E7E"/>
              </a:solidFill>
              <a:ln w="9525">
                <a:noFill/>
                <a:round/>
                <a:headEnd/>
                <a:tailEnd/>
              </a:ln>
            </p:spPr>
            <p:txBody>
              <a:bodyPr/>
              <a:lstStyle/>
              <a:p>
                <a:endParaRPr lang="it-IT"/>
              </a:p>
            </p:txBody>
          </p:sp>
          <p:sp>
            <p:nvSpPr>
              <p:cNvPr id="482364" name="Oval 4156"/>
              <p:cNvSpPr>
                <a:spLocks noChangeArrowheads="1"/>
              </p:cNvSpPr>
              <p:nvPr/>
            </p:nvSpPr>
            <p:spPr bwMode="auto">
              <a:xfrm>
                <a:off x="4133" y="3344"/>
                <a:ext cx="126" cy="120"/>
              </a:xfrm>
              <a:prstGeom prst="ellipse">
                <a:avLst/>
              </a:prstGeom>
              <a:solidFill>
                <a:srgbClr val="808080"/>
              </a:solidFill>
              <a:ln w="9525">
                <a:noFill/>
                <a:round/>
                <a:headEnd/>
                <a:tailEnd/>
              </a:ln>
            </p:spPr>
            <p:txBody>
              <a:bodyPr/>
              <a:lstStyle/>
              <a:p>
                <a:endParaRPr lang="it-IT"/>
              </a:p>
            </p:txBody>
          </p:sp>
          <p:sp>
            <p:nvSpPr>
              <p:cNvPr id="482365" name="Oval 4157"/>
              <p:cNvSpPr>
                <a:spLocks noChangeArrowheads="1"/>
              </p:cNvSpPr>
              <p:nvPr/>
            </p:nvSpPr>
            <p:spPr bwMode="auto">
              <a:xfrm>
                <a:off x="4136" y="3346"/>
                <a:ext cx="123" cy="116"/>
              </a:xfrm>
              <a:prstGeom prst="ellipse">
                <a:avLst/>
              </a:prstGeom>
              <a:solidFill>
                <a:srgbClr val="828282"/>
              </a:solidFill>
              <a:ln w="9525">
                <a:noFill/>
                <a:round/>
                <a:headEnd/>
                <a:tailEnd/>
              </a:ln>
            </p:spPr>
            <p:txBody>
              <a:bodyPr/>
              <a:lstStyle/>
              <a:p>
                <a:endParaRPr lang="it-IT"/>
              </a:p>
            </p:txBody>
          </p:sp>
          <p:sp>
            <p:nvSpPr>
              <p:cNvPr id="482366" name="Oval 4158"/>
              <p:cNvSpPr>
                <a:spLocks noChangeArrowheads="1"/>
              </p:cNvSpPr>
              <p:nvPr/>
            </p:nvSpPr>
            <p:spPr bwMode="auto">
              <a:xfrm>
                <a:off x="4136" y="3346"/>
                <a:ext cx="123" cy="116"/>
              </a:xfrm>
              <a:prstGeom prst="ellipse">
                <a:avLst/>
              </a:prstGeom>
              <a:solidFill>
                <a:srgbClr val="848484"/>
              </a:solidFill>
              <a:ln w="9525">
                <a:noFill/>
                <a:round/>
                <a:headEnd/>
                <a:tailEnd/>
              </a:ln>
            </p:spPr>
            <p:txBody>
              <a:bodyPr/>
              <a:lstStyle/>
              <a:p>
                <a:endParaRPr lang="it-IT"/>
              </a:p>
            </p:txBody>
          </p:sp>
          <p:sp>
            <p:nvSpPr>
              <p:cNvPr id="482367" name="Oval 4159"/>
              <p:cNvSpPr>
                <a:spLocks noChangeArrowheads="1"/>
              </p:cNvSpPr>
              <p:nvPr/>
            </p:nvSpPr>
            <p:spPr bwMode="auto">
              <a:xfrm>
                <a:off x="4138" y="3346"/>
                <a:ext cx="119" cy="116"/>
              </a:xfrm>
              <a:prstGeom prst="ellipse">
                <a:avLst/>
              </a:prstGeom>
              <a:solidFill>
                <a:srgbClr val="878787"/>
              </a:solidFill>
              <a:ln w="9525">
                <a:noFill/>
                <a:round/>
                <a:headEnd/>
                <a:tailEnd/>
              </a:ln>
            </p:spPr>
            <p:txBody>
              <a:bodyPr/>
              <a:lstStyle/>
              <a:p>
                <a:endParaRPr lang="it-IT"/>
              </a:p>
            </p:txBody>
          </p:sp>
          <p:sp>
            <p:nvSpPr>
              <p:cNvPr id="482368" name="Oval 4160"/>
              <p:cNvSpPr>
                <a:spLocks noChangeArrowheads="1"/>
              </p:cNvSpPr>
              <p:nvPr/>
            </p:nvSpPr>
            <p:spPr bwMode="auto">
              <a:xfrm>
                <a:off x="4138" y="3348"/>
                <a:ext cx="119" cy="112"/>
              </a:xfrm>
              <a:prstGeom prst="ellipse">
                <a:avLst/>
              </a:prstGeom>
              <a:solidFill>
                <a:srgbClr val="898989"/>
              </a:solidFill>
              <a:ln w="9525">
                <a:noFill/>
                <a:round/>
                <a:headEnd/>
                <a:tailEnd/>
              </a:ln>
            </p:spPr>
            <p:txBody>
              <a:bodyPr/>
              <a:lstStyle/>
              <a:p>
                <a:endParaRPr lang="it-IT"/>
              </a:p>
            </p:txBody>
          </p:sp>
          <p:sp>
            <p:nvSpPr>
              <p:cNvPr id="482369" name="Oval 4161"/>
              <p:cNvSpPr>
                <a:spLocks noChangeArrowheads="1"/>
              </p:cNvSpPr>
              <p:nvPr/>
            </p:nvSpPr>
            <p:spPr bwMode="auto">
              <a:xfrm>
                <a:off x="4138" y="3348"/>
                <a:ext cx="117" cy="112"/>
              </a:xfrm>
              <a:prstGeom prst="ellipse">
                <a:avLst/>
              </a:prstGeom>
              <a:solidFill>
                <a:srgbClr val="8B8B8B"/>
              </a:solidFill>
              <a:ln w="9525">
                <a:noFill/>
                <a:round/>
                <a:headEnd/>
                <a:tailEnd/>
              </a:ln>
            </p:spPr>
            <p:txBody>
              <a:bodyPr/>
              <a:lstStyle/>
              <a:p>
                <a:endParaRPr lang="it-IT"/>
              </a:p>
            </p:txBody>
          </p:sp>
          <p:sp>
            <p:nvSpPr>
              <p:cNvPr id="482370" name="Oval 4162"/>
              <p:cNvSpPr>
                <a:spLocks noChangeArrowheads="1"/>
              </p:cNvSpPr>
              <p:nvPr/>
            </p:nvSpPr>
            <p:spPr bwMode="auto">
              <a:xfrm>
                <a:off x="4140" y="3348"/>
                <a:ext cx="115" cy="109"/>
              </a:xfrm>
              <a:prstGeom prst="ellipse">
                <a:avLst/>
              </a:prstGeom>
              <a:solidFill>
                <a:srgbClr val="8D8D8D"/>
              </a:solidFill>
              <a:ln w="9525">
                <a:noFill/>
                <a:round/>
                <a:headEnd/>
                <a:tailEnd/>
              </a:ln>
            </p:spPr>
            <p:txBody>
              <a:bodyPr/>
              <a:lstStyle/>
              <a:p>
                <a:endParaRPr lang="it-IT"/>
              </a:p>
            </p:txBody>
          </p:sp>
          <p:sp>
            <p:nvSpPr>
              <p:cNvPr id="482371" name="Oval 4163"/>
              <p:cNvSpPr>
                <a:spLocks noChangeArrowheads="1"/>
              </p:cNvSpPr>
              <p:nvPr/>
            </p:nvSpPr>
            <p:spPr bwMode="auto">
              <a:xfrm>
                <a:off x="4140" y="3350"/>
                <a:ext cx="115" cy="107"/>
              </a:xfrm>
              <a:prstGeom prst="ellipse">
                <a:avLst/>
              </a:prstGeom>
              <a:solidFill>
                <a:srgbClr val="909090"/>
              </a:solidFill>
              <a:ln w="9525">
                <a:noFill/>
                <a:round/>
                <a:headEnd/>
                <a:tailEnd/>
              </a:ln>
            </p:spPr>
            <p:txBody>
              <a:bodyPr/>
              <a:lstStyle/>
              <a:p>
                <a:endParaRPr lang="it-IT"/>
              </a:p>
            </p:txBody>
          </p:sp>
          <p:sp>
            <p:nvSpPr>
              <p:cNvPr id="482372" name="Oval 4164"/>
              <p:cNvSpPr>
                <a:spLocks noChangeArrowheads="1"/>
              </p:cNvSpPr>
              <p:nvPr/>
            </p:nvSpPr>
            <p:spPr bwMode="auto">
              <a:xfrm>
                <a:off x="4142" y="3350"/>
                <a:ext cx="111" cy="107"/>
              </a:xfrm>
              <a:prstGeom prst="ellipse">
                <a:avLst/>
              </a:prstGeom>
              <a:solidFill>
                <a:srgbClr val="929292"/>
              </a:solidFill>
              <a:ln w="9525">
                <a:noFill/>
                <a:round/>
                <a:headEnd/>
                <a:tailEnd/>
              </a:ln>
            </p:spPr>
            <p:txBody>
              <a:bodyPr/>
              <a:lstStyle/>
              <a:p>
                <a:endParaRPr lang="it-IT"/>
              </a:p>
            </p:txBody>
          </p:sp>
          <p:sp>
            <p:nvSpPr>
              <p:cNvPr id="482373" name="Oval 4165"/>
              <p:cNvSpPr>
                <a:spLocks noChangeArrowheads="1"/>
              </p:cNvSpPr>
              <p:nvPr/>
            </p:nvSpPr>
            <p:spPr bwMode="auto">
              <a:xfrm>
                <a:off x="4142" y="3352"/>
                <a:ext cx="111" cy="103"/>
              </a:xfrm>
              <a:prstGeom prst="ellipse">
                <a:avLst/>
              </a:prstGeom>
              <a:solidFill>
                <a:srgbClr val="949494"/>
              </a:solidFill>
              <a:ln w="9525">
                <a:noFill/>
                <a:round/>
                <a:headEnd/>
                <a:tailEnd/>
              </a:ln>
            </p:spPr>
            <p:txBody>
              <a:bodyPr/>
              <a:lstStyle/>
              <a:p>
                <a:endParaRPr lang="it-IT"/>
              </a:p>
            </p:txBody>
          </p:sp>
          <p:sp>
            <p:nvSpPr>
              <p:cNvPr id="482374" name="Oval 4166"/>
              <p:cNvSpPr>
                <a:spLocks noChangeArrowheads="1"/>
              </p:cNvSpPr>
              <p:nvPr/>
            </p:nvSpPr>
            <p:spPr bwMode="auto">
              <a:xfrm>
                <a:off x="4142" y="3352"/>
                <a:ext cx="109" cy="103"/>
              </a:xfrm>
              <a:prstGeom prst="ellipse">
                <a:avLst/>
              </a:prstGeom>
              <a:solidFill>
                <a:srgbClr val="969696"/>
              </a:solidFill>
              <a:ln w="9525">
                <a:noFill/>
                <a:round/>
                <a:headEnd/>
                <a:tailEnd/>
              </a:ln>
            </p:spPr>
            <p:txBody>
              <a:bodyPr/>
              <a:lstStyle/>
              <a:p>
                <a:endParaRPr lang="it-IT"/>
              </a:p>
            </p:txBody>
          </p:sp>
          <p:sp>
            <p:nvSpPr>
              <p:cNvPr id="482375" name="Oval 4167"/>
              <p:cNvSpPr>
                <a:spLocks noChangeArrowheads="1"/>
              </p:cNvSpPr>
              <p:nvPr/>
            </p:nvSpPr>
            <p:spPr bwMode="auto">
              <a:xfrm>
                <a:off x="4144" y="3352"/>
                <a:ext cx="107" cy="101"/>
              </a:xfrm>
              <a:prstGeom prst="ellipse">
                <a:avLst/>
              </a:prstGeom>
              <a:solidFill>
                <a:srgbClr val="989898"/>
              </a:solidFill>
              <a:ln w="9525">
                <a:noFill/>
                <a:round/>
                <a:headEnd/>
                <a:tailEnd/>
              </a:ln>
            </p:spPr>
            <p:txBody>
              <a:bodyPr/>
              <a:lstStyle/>
              <a:p>
                <a:endParaRPr lang="it-IT"/>
              </a:p>
            </p:txBody>
          </p:sp>
          <p:sp>
            <p:nvSpPr>
              <p:cNvPr id="482376" name="Oval 4168"/>
              <p:cNvSpPr>
                <a:spLocks noChangeArrowheads="1"/>
              </p:cNvSpPr>
              <p:nvPr/>
            </p:nvSpPr>
            <p:spPr bwMode="auto">
              <a:xfrm>
                <a:off x="4144" y="3354"/>
                <a:ext cx="107" cy="99"/>
              </a:xfrm>
              <a:prstGeom prst="ellipse">
                <a:avLst/>
              </a:prstGeom>
              <a:solidFill>
                <a:srgbClr val="9A9A9A"/>
              </a:solidFill>
              <a:ln w="9525">
                <a:noFill/>
                <a:round/>
                <a:headEnd/>
                <a:tailEnd/>
              </a:ln>
            </p:spPr>
            <p:txBody>
              <a:bodyPr/>
              <a:lstStyle/>
              <a:p>
                <a:endParaRPr lang="it-IT"/>
              </a:p>
            </p:txBody>
          </p:sp>
          <p:sp>
            <p:nvSpPr>
              <p:cNvPr id="482377" name="Oval 4169"/>
              <p:cNvSpPr>
                <a:spLocks noChangeArrowheads="1"/>
              </p:cNvSpPr>
              <p:nvPr/>
            </p:nvSpPr>
            <p:spPr bwMode="auto">
              <a:xfrm>
                <a:off x="4146" y="3354"/>
                <a:ext cx="103" cy="99"/>
              </a:xfrm>
              <a:prstGeom prst="ellipse">
                <a:avLst/>
              </a:prstGeom>
              <a:solidFill>
                <a:srgbClr val="9C9C9C"/>
              </a:solidFill>
              <a:ln w="9525">
                <a:noFill/>
                <a:round/>
                <a:headEnd/>
                <a:tailEnd/>
              </a:ln>
            </p:spPr>
            <p:txBody>
              <a:bodyPr/>
              <a:lstStyle/>
              <a:p>
                <a:endParaRPr lang="it-IT"/>
              </a:p>
            </p:txBody>
          </p:sp>
          <p:sp>
            <p:nvSpPr>
              <p:cNvPr id="482378" name="Oval 4170"/>
              <p:cNvSpPr>
                <a:spLocks noChangeArrowheads="1"/>
              </p:cNvSpPr>
              <p:nvPr/>
            </p:nvSpPr>
            <p:spPr bwMode="auto">
              <a:xfrm>
                <a:off x="4146" y="3356"/>
                <a:ext cx="103" cy="95"/>
              </a:xfrm>
              <a:prstGeom prst="ellipse">
                <a:avLst/>
              </a:prstGeom>
              <a:solidFill>
                <a:srgbClr val="9E9E9E"/>
              </a:solidFill>
              <a:ln w="9525">
                <a:noFill/>
                <a:round/>
                <a:headEnd/>
                <a:tailEnd/>
              </a:ln>
            </p:spPr>
            <p:txBody>
              <a:bodyPr/>
              <a:lstStyle/>
              <a:p>
                <a:endParaRPr lang="it-IT"/>
              </a:p>
            </p:txBody>
          </p:sp>
          <p:sp>
            <p:nvSpPr>
              <p:cNvPr id="482379" name="Oval 4171"/>
              <p:cNvSpPr>
                <a:spLocks noChangeArrowheads="1"/>
              </p:cNvSpPr>
              <p:nvPr/>
            </p:nvSpPr>
            <p:spPr bwMode="auto">
              <a:xfrm>
                <a:off x="4146" y="3356"/>
                <a:ext cx="103" cy="95"/>
              </a:xfrm>
              <a:prstGeom prst="ellipse">
                <a:avLst/>
              </a:prstGeom>
              <a:solidFill>
                <a:srgbClr val="A0A0A0"/>
              </a:solidFill>
              <a:ln w="9525">
                <a:noFill/>
                <a:round/>
                <a:headEnd/>
                <a:tailEnd/>
              </a:ln>
            </p:spPr>
            <p:txBody>
              <a:bodyPr/>
              <a:lstStyle/>
              <a:p>
                <a:endParaRPr lang="it-IT"/>
              </a:p>
            </p:txBody>
          </p:sp>
          <p:sp>
            <p:nvSpPr>
              <p:cNvPr id="482380" name="Oval 4172"/>
              <p:cNvSpPr>
                <a:spLocks noChangeArrowheads="1"/>
              </p:cNvSpPr>
              <p:nvPr/>
            </p:nvSpPr>
            <p:spPr bwMode="auto">
              <a:xfrm>
                <a:off x="4148" y="3356"/>
                <a:ext cx="99" cy="95"/>
              </a:xfrm>
              <a:prstGeom prst="ellipse">
                <a:avLst/>
              </a:prstGeom>
              <a:solidFill>
                <a:srgbClr val="A2A2A2"/>
              </a:solidFill>
              <a:ln w="9525">
                <a:noFill/>
                <a:round/>
                <a:headEnd/>
                <a:tailEnd/>
              </a:ln>
            </p:spPr>
            <p:txBody>
              <a:bodyPr/>
              <a:lstStyle/>
              <a:p>
                <a:endParaRPr lang="it-IT"/>
              </a:p>
            </p:txBody>
          </p:sp>
          <p:sp>
            <p:nvSpPr>
              <p:cNvPr id="482381" name="Oval 4173"/>
              <p:cNvSpPr>
                <a:spLocks noChangeArrowheads="1"/>
              </p:cNvSpPr>
              <p:nvPr/>
            </p:nvSpPr>
            <p:spPr bwMode="auto">
              <a:xfrm>
                <a:off x="4148" y="3358"/>
                <a:ext cx="99" cy="91"/>
              </a:xfrm>
              <a:prstGeom prst="ellipse">
                <a:avLst/>
              </a:prstGeom>
              <a:solidFill>
                <a:srgbClr val="A4A4A4"/>
              </a:solidFill>
              <a:ln w="9525">
                <a:noFill/>
                <a:round/>
                <a:headEnd/>
                <a:tailEnd/>
              </a:ln>
            </p:spPr>
            <p:txBody>
              <a:bodyPr/>
              <a:lstStyle/>
              <a:p>
                <a:endParaRPr lang="it-IT"/>
              </a:p>
            </p:txBody>
          </p:sp>
          <p:sp>
            <p:nvSpPr>
              <p:cNvPr id="482382" name="Oval 4174"/>
              <p:cNvSpPr>
                <a:spLocks noChangeArrowheads="1"/>
              </p:cNvSpPr>
              <p:nvPr/>
            </p:nvSpPr>
            <p:spPr bwMode="auto">
              <a:xfrm>
                <a:off x="4148" y="3358"/>
                <a:ext cx="97" cy="91"/>
              </a:xfrm>
              <a:prstGeom prst="ellipse">
                <a:avLst/>
              </a:prstGeom>
              <a:solidFill>
                <a:srgbClr val="A6A6A6"/>
              </a:solidFill>
              <a:ln w="9525">
                <a:noFill/>
                <a:round/>
                <a:headEnd/>
                <a:tailEnd/>
              </a:ln>
            </p:spPr>
            <p:txBody>
              <a:bodyPr/>
              <a:lstStyle/>
              <a:p>
                <a:endParaRPr lang="it-IT"/>
              </a:p>
            </p:txBody>
          </p:sp>
          <p:sp>
            <p:nvSpPr>
              <p:cNvPr id="482383" name="Oval 4175"/>
              <p:cNvSpPr>
                <a:spLocks noChangeArrowheads="1"/>
              </p:cNvSpPr>
              <p:nvPr/>
            </p:nvSpPr>
            <p:spPr bwMode="auto">
              <a:xfrm>
                <a:off x="4150" y="3358"/>
                <a:ext cx="95" cy="91"/>
              </a:xfrm>
              <a:prstGeom prst="ellipse">
                <a:avLst/>
              </a:prstGeom>
              <a:solidFill>
                <a:srgbClr val="A8A8A8"/>
              </a:solidFill>
              <a:ln w="9525">
                <a:noFill/>
                <a:round/>
                <a:headEnd/>
                <a:tailEnd/>
              </a:ln>
            </p:spPr>
            <p:txBody>
              <a:bodyPr/>
              <a:lstStyle/>
              <a:p>
                <a:endParaRPr lang="it-IT"/>
              </a:p>
            </p:txBody>
          </p:sp>
          <p:sp>
            <p:nvSpPr>
              <p:cNvPr id="482384" name="Oval 4176"/>
              <p:cNvSpPr>
                <a:spLocks noChangeArrowheads="1"/>
              </p:cNvSpPr>
              <p:nvPr/>
            </p:nvSpPr>
            <p:spPr bwMode="auto">
              <a:xfrm>
                <a:off x="4150" y="3360"/>
                <a:ext cx="95" cy="87"/>
              </a:xfrm>
              <a:prstGeom prst="ellipse">
                <a:avLst/>
              </a:prstGeom>
              <a:solidFill>
                <a:srgbClr val="AAAAAA"/>
              </a:solidFill>
              <a:ln w="9525">
                <a:noFill/>
                <a:round/>
                <a:headEnd/>
                <a:tailEnd/>
              </a:ln>
            </p:spPr>
            <p:txBody>
              <a:bodyPr/>
              <a:lstStyle/>
              <a:p>
                <a:endParaRPr lang="it-IT"/>
              </a:p>
            </p:txBody>
          </p:sp>
          <p:sp>
            <p:nvSpPr>
              <p:cNvPr id="482385" name="Oval 4177"/>
              <p:cNvSpPr>
                <a:spLocks noChangeArrowheads="1"/>
              </p:cNvSpPr>
              <p:nvPr/>
            </p:nvSpPr>
            <p:spPr bwMode="auto">
              <a:xfrm>
                <a:off x="4152" y="3360"/>
                <a:ext cx="91" cy="87"/>
              </a:xfrm>
              <a:prstGeom prst="ellipse">
                <a:avLst/>
              </a:prstGeom>
              <a:solidFill>
                <a:srgbClr val="ACACAC"/>
              </a:solidFill>
              <a:ln w="9525">
                <a:noFill/>
                <a:round/>
                <a:headEnd/>
                <a:tailEnd/>
              </a:ln>
            </p:spPr>
            <p:txBody>
              <a:bodyPr/>
              <a:lstStyle/>
              <a:p>
                <a:endParaRPr lang="it-IT"/>
              </a:p>
            </p:txBody>
          </p:sp>
          <p:sp>
            <p:nvSpPr>
              <p:cNvPr id="482386" name="Oval 4178"/>
              <p:cNvSpPr>
                <a:spLocks noChangeArrowheads="1"/>
              </p:cNvSpPr>
              <p:nvPr/>
            </p:nvSpPr>
            <p:spPr bwMode="auto">
              <a:xfrm>
                <a:off x="4152" y="3360"/>
                <a:ext cx="91" cy="87"/>
              </a:xfrm>
              <a:prstGeom prst="ellipse">
                <a:avLst/>
              </a:prstGeom>
              <a:solidFill>
                <a:srgbClr val="ADADAD"/>
              </a:solidFill>
              <a:ln w="9525">
                <a:noFill/>
                <a:round/>
                <a:headEnd/>
                <a:tailEnd/>
              </a:ln>
            </p:spPr>
            <p:txBody>
              <a:bodyPr/>
              <a:lstStyle/>
              <a:p>
                <a:endParaRPr lang="it-IT"/>
              </a:p>
            </p:txBody>
          </p:sp>
          <p:sp>
            <p:nvSpPr>
              <p:cNvPr id="482387" name="Oval 4179"/>
              <p:cNvSpPr>
                <a:spLocks noChangeArrowheads="1"/>
              </p:cNvSpPr>
              <p:nvPr/>
            </p:nvSpPr>
            <p:spPr bwMode="auto">
              <a:xfrm>
                <a:off x="4154" y="3362"/>
                <a:ext cx="87" cy="83"/>
              </a:xfrm>
              <a:prstGeom prst="ellipse">
                <a:avLst/>
              </a:prstGeom>
              <a:solidFill>
                <a:srgbClr val="AFAFAF"/>
              </a:solidFill>
              <a:ln w="9525">
                <a:noFill/>
                <a:round/>
                <a:headEnd/>
                <a:tailEnd/>
              </a:ln>
            </p:spPr>
            <p:txBody>
              <a:bodyPr/>
              <a:lstStyle/>
              <a:p>
                <a:endParaRPr lang="it-IT"/>
              </a:p>
            </p:txBody>
          </p:sp>
          <p:sp>
            <p:nvSpPr>
              <p:cNvPr id="482388" name="Oval 4180"/>
              <p:cNvSpPr>
                <a:spLocks noChangeArrowheads="1"/>
              </p:cNvSpPr>
              <p:nvPr/>
            </p:nvSpPr>
            <p:spPr bwMode="auto">
              <a:xfrm>
                <a:off x="4154" y="3362"/>
                <a:ext cx="87" cy="83"/>
              </a:xfrm>
              <a:prstGeom prst="ellipse">
                <a:avLst/>
              </a:prstGeom>
              <a:solidFill>
                <a:srgbClr val="B1B1B1"/>
              </a:solidFill>
              <a:ln w="9525">
                <a:noFill/>
                <a:round/>
                <a:headEnd/>
                <a:tailEnd/>
              </a:ln>
            </p:spPr>
            <p:txBody>
              <a:bodyPr/>
              <a:lstStyle/>
              <a:p>
                <a:endParaRPr lang="it-IT"/>
              </a:p>
            </p:txBody>
          </p:sp>
          <p:sp>
            <p:nvSpPr>
              <p:cNvPr id="482389" name="Oval 4181"/>
              <p:cNvSpPr>
                <a:spLocks noChangeArrowheads="1"/>
              </p:cNvSpPr>
              <p:nvPr/>
            </p:nvSpPr>
            <p:spPr bwMode="auto">
              <a:xfrm>
                <a:off x="4154" y="3364"/>
                <a:ext cx="87" cy="79"/>
              </a:xfrm>
              <a:prstGeom prst="ellipse">
                <a:avLst/>
              </a:prstGeom>
              <a:solidFill>
                <a:srgbClr val="B3B3B3"/>
              </a:solidFill>
              <a:ln w="9525">
                <a:noFill/>
                <a:round/>
                <a:headEnd/>
                <a:tailEnd/>
              </a:ln>
            </p:spPr>
            <p:txBody>
              <a:bodyPr/>
              <a:lstStyle/>
              <a:p>
                <a:endParaRPr lang="it-IT"/>
              </a:p>
            </p:txBody>
          </p:sp>
          <p:sp>
            <p:nvSpPr>
              <p:cNvPr id="482390" name="Oval 4182"/>
              <p:cNvSpPr>
                <a:spLocks noChangeArrowheads="1"/>
              </p:cNvSpPr>
              <p:nvPr/>
            </p:nvSpPr>
            <p:spPr bwMode="auto">
              <a:xfrm>
                <a:off x="4156" y="3364"/>
                <a:ext cx="83" cy="79"/>
              </a:xfrm>
              <a:prstGeom prst="ellipse">
                <a:avLst/>
              </a:prstGeom>
              <a:solidFill>
                <a:srgbClr val="B4B4B4"/>
              </a:solidFill>
              <a:ln w="9525">
                <a:noFill/>
                <a:round/>
                <a:headEnd/>
                <a:tailEnd/>
              </a:ln>
            </p:spPr>
            <p:txBody>
              <a:bodyPr/>
              <a:lstStyle/>
              <a:p>
                <a:endParaRPr lang="it-IT"/>
              </a:p>
            </p:txBody>
          </p:sp>
          <p:sp>
            <p:nvSpPr>
              <p:cNvPr id="482391" name="Oval 4183"/>
              <p:cNvSpPr>
                <a:spLocks noChangeArrowheads="1"/>
              </p:cNvSpPr>
              <p:nvPr/>
            </p:nvSpPr>
            <p:spPr bwMode="auto">
              <a:xfrm>
                <a:off x="4156" y="3364"/>
                <a:ext cx="83" cy="79"/>
              </a:xfrm>
              <a:prstGeom prst="ellipse">
                <a:avLst/>
              </a:prstGeom>
              <a:solidFill>
                <a:srgbClr val="B6B6B6"/>
              </a:solidFill>
              <a:ln w="9525">
                <a:noFill/>
                <a:round/>
                <a:headEnd/>
                <a:tailEnd/>
              </a:ln>
            </p:spPr>
            <p:txBody>
              <a:bodyPr/>
              <a:lstStyle/>
              <a:p>
                <a:endParaRPr lang="it-IT"/>
              </a:p>
            </p:txBody>
          </p:sp>
          <p:sp>
            <p:nvSpPr>
              <p:cNvPr id="482392" name="Oval 4184"/>
              <p:cNvSpPr>
                <a:spLocks noChangeArrowheads="1"/>
              </p:cNvSpPr>
              <p:nvPr/>
            </p:nvSpPr>
            <p:spPr bwMode="auto">
              <a:xfrm>
                <a:off x="4156" y="3366"/>
                <a:ext cx="81" cy="75"/>
              </a:xfrm>
              <a:prstGeom prst="ellipse">
                <a:avLst/>
              </a:prstGeom>
              <a:solidFill>
                <a:srgbClr val="B7B7B7"/>
              </a:solidFill>
              <a:ln w="9525">
                <a:noFill/>
                <a:round/>
                <a:headEnd/>
                <a:tailEnd/>
              </a:ln>
            </p:spPr>
            <p:txBody>
              <a:bodyPr/>
              <a:lstStyle/>
              <a:p>
                <a:endParaRPr lang="it-IT"/>
              </a:p>
            </p:txBody>
          </p:sp>
          <p:sp>
            <p:nvSpPr>
              <p:cNvPr id="482393" name="Oval 4185"/>
              <p:cNvSpPr>
                <a:spLocks noChangeArrowheads="1"/>
              </p:cNvSpPr>
              <p:nvPr/>
            </p:nvSpPr>
            <p:spPr bwMode="auto">
              <a:xfrm>
                <a:off x="4158" y="3366"/>
                <a:ext cx="79" cy="75"/>
              </a:xfrm>
              <a:prstGeom prst="ellipse">
                <a:avLst/>
              </a:prstGeom>
              <a:solidFill>
                <a:srgbClr val="B9B9B9"/>
              </a:solidFill>
              <a:ln w="9525">
                <a:noFill/>
                <a:round/>
                <a:headEnd/>
                <a:tailEnd/>
              </a:ln>
            </p:spPr>
            <p:txBody>
              <a:bodyPr/>
              <a:lstStyle/>
              <a:p>
                <a:endParaRPr lang="it-IT"/>
              </a:p>
            </p:txBody>
          </p:sp>
          <p:sp>
            <p:nvSpPr>
              <p:cNvPr id="482394" name="Oval 4186"/>
              <p:cNvSpPr>
                <a:spLocks noChangeArrowheads="1"/>
              </p:cNvSpPr>
              <p:nvPr/>
            </p:nvSpPr>
            <p:spPr bwMode="auto">
              <a:xfrm>
                <a:off x="4158" y="3366"/>
                <a:ext cx="79" cy="75"/>
              </a:xfrm>
              <a:prstGeom prst="ellipse">
                <a:avLst/>
              </a:prstGeom>
              <a:solidFill>
                <a:srgbClr val="BABABA"/>
              </a:solidFill>
              <a:ln w="9525">
                <a:noFill/>
                <a:round/>
                <a:headEnd/>
                <a:tailEnd/>
              </a:ln>
            </p:spPr>
            <p:txBody>
              <a:bodyPr/>
              <a:lstStyle/>
              <a:p>
                <a:endParaRPr lang="it-IT"/>
              </a:p>
            </p:txBody>
          </p:sp>
          <p:sp>
            <p:nvSpPr>
              <p:cNvPr id="482395" name="Oval 4187"/>
              <p:cNvSpPr>
                <a:spLocks noChangeArrowheads="1"/>
              </p:cNvSpPr>
              <p:nvPr/>
            </p:nvSpPr>
            <p:spPr bwMode="auto">
              <a:xfrm>
                <a:off x="4160" y="3368"/>
                <a:ext cx="75" cy="71"/>
              </a:xfrm>
              <a:prstGeom prst="ellipse">
                <a:avLst/>
              </a:prstGeom>
              <a:solidFill>
                <a:srgbClr val="BCBCBC"/>
              </a:solidFill>
              <a:ln w="9525">
                <a:noFill/>
                <a:round/>
                <a:headEnd/>
                <a:tailEnd/>
              </a:ln>
            </p:spPr>
            <p:txBody>
              <a:bodyPr/>
              <a:lstStyle/>
              <a:p>
                <a:endParaRPr lang="it-IT"/>
              </a:p>
            </p:txBody>
          </p:sp>
          <p:sp>
            <p:nvSpPr>
              <p:cNvPr id="482396" name="Oval 4188"/>
              <p:cNvSpPr>
                <a:spLocks noChangeArrowheads="1"/>
              </p:cNvSpPr>
              <p:nvPr/>
            </p:nvSpPr>
            <p:spPr bwMode="auto">
              <a:xfrm>
                <a:off x="4160" y="3368"/>
                <a:ext cx="75" cy="71"/>
              </a:xfrm>
              <a:prstGeom prst="ellipse">
                <a:avLst/>
              </a:prstGeom>
              <a:solidFill>
                <a:srgbClr val="BDBDBD"/>
              </a:solidFill>
              <a:ln w="9525">
                <a:noFill/>
                <a:round/>
                <a:headEnd/>
                <a:tailEnd/>
              </a:ln>
            </p:spPr>
            <p:txBody>
              <a:bodyPr/>
              <a:lstStyle/>
              <a:p>
                <a:endParaRPr lang="it-IT"/>
              </a:p>
            </p:txBody>
          </p:sp>
          <p:sp>
            <p:nvSpPr>
              <p:cNvPr id="482397" name="Oval 4189"/>
              <p:cNvSpPr>
                <a:spLocks noChangeArrowheads="1"/>
              </p:cNvSpPr>
              <p:nvPr/>
            </p:nvSpPr>
            <p:spPr bwMode="auto">
              <a:xfrm>
                <a:off x="4162" y="3370"/>
                <a:ext cx="71" cy="69"/>
              </a:xfrm>
              <a:prstGeom prst="ellipse">
                <a:avLst/>
              </a:prstGeom>
              <a:solidFill>
                <a:srgbClr val="BFBFBF"/>
              </a:solidFill>
              <a:ln w="9525">
                <a:noFill/>
                <a:round/>
                <a:headEnd/>
                <a:tailEnd/>
              </a:ln>
            </p:spPr>
            <p:txBody>
              <a:bodyPr/>
              <a:lstStyle/>
              <a:p>
                <a:endParaRPr lang="it-IT"/>
              </a:p>
            </p:txBody>
          </p:sp>
          <p:sp>
            <p:nvSpPr>
              <p:cNvPr id="482398" name="Oval 4190"/>
              <p:cNvSpPr>
                <a:spLocks noChangeArrowheads="1"/>
              </p:cNvSpPr>
              <p:nvPr/>
            </p:nvSpPr>
            <p:spPr bwMode="auto">
              <a:xfrm>
                <a:off x="4162" y="3370"/>
                <a:ext cx="71" cy="67"/>
              </a:xfrm>
              <a:prstGeom prst="ellipse">
                <a:avLst/>
              </a:prstGeom>
              <a:solidFill>
                <a:srgbClr val="C0C0C0"/>
              </a:solidFill>
              <a:ln w="9525">
                <a:noFill/>
                <a:round/>
                <a:headEnd/>
                <a:tailEnd/>
              </a:ln>
            </p:spPr>
            <p:txBody>
              <a:bodyPr/>
              <a:lstStyle/>
              <a:p>
                <a:endParaRPr lang="it-IT"/>
              </a:p>
            </p:txBody>
          </p:sp>
          <p:sp>
            <p:nvSpPr>
              <p:cNvPr id="482399" name="Oval 4191"/>
              <p:cNvSpPr>
                <a:spLocks noChangeArrowheads="1"/>
              </p:cNvSpPr>
              <p:nvPr/>
            </p:nvSpPr>
            <p:spPr bwMode="auto">
              <a:xfrm>
                <a:off x="4162" y="3370"/>
                <a:ext cx="71" cy="67"/>
              </a:xfrm>
              <a:prstGeom prst="ellipse">
                <a:avLst/>
              </a:prstGeom>
              <a:solidFill>
                <a:srgbClr val="C1C1C1"/>
              </a:solidFill>
              <a:ln w="9525">
                <a:noFill/>
                <a:round/>
                <a:headEnd/>
                <a:tailEnd/>
              </a:ln>
            </p:spPr>
            <p:txBody>
              <a:bodyPr/>
              <a:lstStyle/>
              <a:p>
                <a:endParaRPr lang="it-IT"/>
              </a:p>
            </p:txBody>
          </p:sp>
          <p:sp>
            <p:nvSpPr>
              <p:cNvPr id="482400" name="Oval 4192"/>
              <p:cNvSpPr>
                <a:spLocks noChangeArrowheads="1"/>
              </p:cNvSpPr>
              <p:nvPr/>
            </p:nvSpPr>
            <p:spPr bwMode="auto">
              <a:xfrm>
                <a:off x="4164" y="3372"/>
                <a:ext cx="67" cy="63"/>
              </a:xfrm>
              <a:prstGeom prst="ellipse">
                <a:avLst/>
              </a:prstGeom>
              <a:solidFill>
                <a:srgbClr val="C3C3C3"/>
              </a:solidFill>
              <a:ln w="9525">
                <a:noFill/>
                <a:round/>
                <a:headEnd/>
                <a:tailEnd/>
              </a:ln>
            </p:spPr>
            <p:txBody>
              <a:bodyPr/>
              <a:lstStyle/>
              <a:p>
                <a:endParaRPr lang="it-IT"/>
              </a:p>
            </p:txBody>
          </p:sp>
          <p:sp>
            <p:nvSpPr>
              <p:cNvPr id="482401" name="Oval 4193"/>
              <p:cNvSpPr>
                <a:spLocks noChangeArrowheads="1"/>
              </p:cNvSpPr>
              <p:nvPr/>
            </p:nvSpPr>
            <p:spPr bwMode="auto">
              <a:xfrm>
                <a:off x="4164" y="3372"/>
                <a:ext cx="67" cy="63"/>
              </a:xfrm>
              <a:prstGeom prst="ellipse">
                <a:avLst/>
              </a:prstGeom>
              <a:solidFill>
                <a:srgbClr val="C4C4C4"/>
              </a:solidFill>
              <a:ln w="9525">
                <a:noFill/>
                <a:round/>
                <a:headEnd/>
                <a:tailEnd/>
              </a:ln>
            </p:spPr>
            <p:txBody>
              <a:bodyPr/>
              <a:lstStyle/>
              <a:p>
                <a:endParaRPr lang="it-IT"/>
              </a:p>
            </p:txBody>
          </p:sp>
          <p:sp>
            <p:nvSpPr>
              <p:cNvPr id="482402" name="Oval 4194"/>
              <p:cNvSpPr>
                <a:spLocks noChangeArrowheads="1"/>
              </p:cNvSpPr>
              <p:nvPr/>
            </p:nvSpPr>
            <p:spPr bwMode="auto">
              <a:xfrm>
                <a:off x="4164" y="3372"/>
                <a:ext cx="65" cy="63"/>
              </a:xfrm>
              <a:prstGeom prst="ellipse">
                <a:avLst/>
              </a:prstGeom>
              <a:solidFill>
                <a:srgbClr val="C5C5C5"/>
              </a:solidFill>
              <a:ln w="9525">
                <a:noFill/>
                <a:round/>
                <a:headEnd/>
                <a:tailEnd/>
              </a:ln>
            </p:spPr>
            <p:txBody>
              <a:bodyPr/>
              <a:lstStyle/>
              <a:p>
                <a:endParaRPr lang="it-IT"/>
              </a:p>
            </p:txBody>
          </p:sp>
          <p:sp>
            <p:nvSpPr>
              <p:cNvPr id="482403" name="Oval 4195"/>
              <p:cNvSpPr>
                <a:spLocks noChangeArrowheads="1"/>
              </p:cNvSpPr>
              <p:nvPr/>
            </p:nvSpPr>
            <p:spPr bwMode="auto">
              <a:xfrm>
                <a:off x="4166" y="3374"/>
                <a:ext cx="63" cy="59"/>
              </a:xfrm>
              <a:prstGeom prst="ellipse">
                <a:avLst/>
              </a:prstGeom>
              <a:solidFill>
                <a:srgbClr val="C6C6C6"/>
              </a:solidFill>
              <a:ln w="9525">
                <a:noFill/>
                <a:round/>
                <a:headEnd/>
                <a:tailEnd/>
              </a:ln>
            </p:spPr>
            <p:txBody>
              <a:bodyPr/>
              <a:lstStyle/>
              <a:p>
                <a:endParaRPr lang="it-IT"/>
              </a:p>
            </p:txBody>
          </p:sp>
          <p:sp>
            <p:nvSpPr>
              <p:cNvPr id="482404" name="Oval 4196"/>
              <p:cNvSpPr>
                <a:spLocks noChangeArrowheads="1"/>
              </p:cNvSpPr>
              <p:nvPr/>
            </p:nvSpPr>
            <p:spPr bwMode="auto">
              <a:xfrm>
                <a:off x="4166" y="3374"/>
                <a:ext cx="63" cy="59"/>
              </a:xfrm>
              <a:prstGeom prst="ellipse">
                <a:avLst/>
              </a:prstGeom>
              <a:solidFill>
                <a:srgbClr val="C7C7C7"/>
              </a:solidFill>
              <a:ln w="9525">
                <a:noFill/>
                <a:round/>
                <a:headEnd/>
                <a:tailEnd/>
              </a:ln>
            </p:spPr>
            <p:txBody>
              <a:bodyPr/>
              <a:lstStyle/>
              <a:p>
                <a:endParaRPr lang="it-IT"/>
              </a:p>
            </p:txBody>
          </p:sp>
          <p:sp>
            <p:nvSpPr>
              <p:cNvPr id="482405" name="Oval 4197"/>
              <p:cNvSpPr>
                <a:spLocks noChangeArrowheads="1"/>
              </p:cNvSpPr>
              <p:nvPr/>
            </p:nvSpPr>
            <p:spPr bwMode="auto">
              <a:xfrm>
                <a:off x="4168" y="3376"/>
                <a:ext cx="59" cy="55"/>
              </a:xfrm>
              <a:prstGeom prst="ellipse">
                <a:avLst/>
              </a:prstGeom>
              <a:solidFill>
                <a:srgbClr val="C8C8C8"/>
              </a:solidFill>
              <a:ln w="9525">
                <a:noFill/>
                <a:round/>
                <a:headEnd/>
                <a:tailEnd/>
              </a:ln>
            </p:spPr>
            <p:txBody>
              <a:bodyPr/>
              <a:lstStyle/>
              <a:p>
                <a:endParaRPr lang="it-IT"/>
              </a:p>
            </p:txBody>
          </p:sp>
          <p:sp>
            <p:nvSpPr>
              <p:cNvPr id="482406" name="Oval 4198"/>
              <p:cNvSpPr>
                <a:spLocks noChangeArrowheads="1"/>
              </p:cNvSpPr>
              <p:nvPr/>
            </p:nvSpPr>
            <p:spPr bwMode="auto">
              <a:xfrm>
                <a:off x="4168" y="3376"/>
                <a:ext cx="59" cy="55"/>
              </a:xfrm>
              <a:prstGeom prst="ellipse">
                <a:avLst/>
              </a:prstGeom>
              <a:solidFill>
                <a:srgbClr val="CACACA"/>
              </a:solidFill>
              <a:ln w="9525">
                <a:noFill/>
                <a:round/>
                <a:headEnd/>
                <a:tailEnd/>
              </a:ln>
            </p:spPr>
            <p:txBody>
              <a:bodyPr/>
              <a:lstStyle/>
              <a:p>
                <a:endParaRPr lang="it-IT"/>
              </a:p>
            </p:txBody>
          </p:sp>
          <p:sp>
            <p:nvSpPr>
              <p:cNvPr id="482407" name="Oval 4199"/>
              <p:cNvSpPr>
                <a:spLocks noChangeArrowheads="1"/>
              </p:cNvSpPr>
              <p:nvPr/>
            </p:nvSpPr>
            <p:spPr bwMode="auto">
              <a:xfrm>
                <a:off x="4168" y="3376"/>
                <a:ext cx="59" cy="55"/>
              </a:xfrm>
              <a:prstGeom prst="ellipse">
                <a:avLst/>
              </a:prstGeom>
              <a:solidFill>
                <a:srgbClr val="CBCBCB"/>
              </a:solidFill>
              <a:ln w="9525">
                <a:noFill/>
                <a:round/>
                <a:headEnd/>
                <a:tailEnd/>
              </a:ln>
            </p:spPr>
            <p:txBody>
              <a:bodyPr/>
              <a:lstStyle/>
              <a:p>
                <a:endParaRPr lang="it-IT"/>
              </a:p>
            </p:txBody>
          </p:sp>
          <p:sp>
            <p:nvSpPr>
              <p:cNvPr id="482408" name="Oval 4200"/>
              <p:cNvSpPr>
                <a:spLocks noChangeArrowheads="1"/>
              </p:cNvSpPr>
              <p:nvPr/>
            </p:nvSpPr>
            <p:spPr bwMode="auto">
              <a:xfrm>
                <a:off x="4170" y="3378"/>
                <a:ext cx="55" cy="51"/>
              </a:xfrm>
              <a:prstGeom prst="ellipse">
                <a:avLst/>
              </a:prstGeom>
              <a:solidFill>
                <a:srgbClr val="CCCCCC"/>
              </a:solidFill>
              <a:ln w="9525">
                <a:noFill/>
                <a:round/>
                <a:headEnd/>
                <a:tailEnd/>
              </a:ln>
            </p:spPr>
            <p:txBody>
              <a:bodyPr/>
              <a:lstStyle/>
              <a:p>
                <a:endParaRPr lang="it-IT"/>
              </a:p>
            </p:txBody>
          </p:sp>
          <p:sp>
            <p:nvSpPr>
              <p:cNvPr id="482409" name="Oval 4201"/>
              <p:cNvSpPr>
                <a:spLocks noChangeArrowheads="1"/>
              </p:cNvSpPr>
              <p:nvPr/>
            </p:nvSpPr>
            <p:spPr bwMode="auto">
              <a:xfrm>
                <a:off x="4170" y="3378"/>
                <a:ext cx="55" cy="51"/>
              </a:xfrm>
              <a:prstGeom prst="ellipse">
                <a:avLst/>
              </a:prstGeom>
              <a:solidFill>
                <a:srgbClr val="CDCDCD"/>
              </a:solidFill>
              <a:ln w="9525">
                <a:noFill/>
                <a:round/>
                <a:headEnd/>
                <a:tailEnd/>
              </a:ln>
            </p:spPr>
            <p:txBody>
              <a:bodyPr/>
              <a:lstStyle/>
              <a:p>
                <a:endParaRPr lang="it-IT"/>
              </a:p>
            </p:txBody>
          </p:sp>
          <p:sp>
            <p:nvSpPr>
              <p:cNvPr id="482410" name="Oval 4202"/>
              <p:cNvSpPr>
                <a:spLocks noChangeArrowheads="1"/>
              </p:cNvSpPr>
              <p:nvPr/>
            </p:nvSpPr>
            <p:spPr bwMode="auto">
              <a:xfrm>
                <a:off x="4172" y="3378"/>
                <a:ext cx="51" cy="51"/>
              </a:xfrm>
              <a:prstGeom prst="ellipse">
                <a:avLst/>
              </a:prstGeom>
              <a:solidFill>
                <a:srgbClr val="CDCDCD"/>
              </a:solidFill>
              <a:ln w="9525">
                <a:noFill/>
                <a:round/>
                <a:headEnd/>
                <a:tailEnd/>
              </a:ln>
            </p:spPr>
            <p:txBody>
              <a:bodyPr/>
              <a:lstStyle/>
              <a:p>
                <a:endParaRPr lang="it-IT"/>
              </a:p>
            </p:txBody>
          </p:sp>
          <p:sp>
            <p:nvSpPr>
              <p:cNvPr id="482411" name="Oval 4203"/>
              <p:cNvSpPr>
                <a:spLocks noChangeArrowheads="1"/>
              </p:cNvSpPr>
              <p:nvPr/>
            </p:nvSpPr>
            <p:spPr bwMode="auto">
              <a:xfrm>
                <a:off x="4172" y="3380"/>
                <a:ext cx="51" cy="47"/>
              </a:xfrm>
              <a:prstGeom prst="ellipse">
                <a:avLst/>
              </a:prstGeom>
              <a:solidFill>
                <a:srgbClr val="CECECE"/>
              </a:solidFill>
              <a:ln w="9525">
                <a:noFill/>
                <a:round/>
                <a:headEnd/>
                <a:tailEnd/>
              </a:ln>
            </p:spPr>
            <p:txBody>
              <a:bodyPr/>
              <a:lstStyle/>
              <a:p>
                <a:endParaRPr lang="it-IT"/>
              </a:p>
            </p:txBody>
          </p:sp>
          <p:sp>
            <p:nvSpPr>
              <p:cNvPr id="482412" name="Oval 4204"/>
              <p:cNvSpPr>
                <a:spLocks noChangeArrowheads="1"/>
              </p:cNvSpPr>
              <p:nvPr/>
            </p:nvSpPr>
            <p:spPr bwMode="auto">
              <a:xfrm>
                <a:off x="4172" y="3380"/>
                <a:ext cx="49" cy="47"/>
              </a:xfrm>
              <a:prstGeom prst="ellipse">
                <a:avLst/>
              </a:prstGeom>
              <a:solidFill>
                <a:srgbClr val="CFCFCF"/>
              </a:solidFill>
              <a:ln w="9525">
                <a:noFill/>
                <a:round/>
                <a:headEnd/>
                <a:tailEnd/>
              </a:ln>
            </p:spPr>
            <p:txBody>
              <a:bodyPr/>
              <a:lstStyle/>
              <a:p>
                <a:endParaRPr lang="it-IT"/>
              </a:p>
            </p:txBody>
          </p:sp>
          <p:sp>
            <p:nvSpPr>
              <p:cNvPr id="482413" name="Oval 4205"/>
              <p:cNvSpPr>
                <a:spLocks noChangeArrowheads="1"/>
              </p:cNvSpPr>
              <p:nvPr/>
            </p:nvSpPr>
            <p:spPr bwMode="auto">
              <a:xfrm>
                <a:off x="4174" y="3380"/>
                <a:ext cx="47" cy="47"/>
              </a:xfrm>
              <a:prstGeom prst="ellipse">
                <a:avLst/>
              </a:prstGeom>
              <a:solidFill>
                <a:srgbClr val="D0D0D0"/>
              </a:solidFill>
              <a:ln w="9525">
                <a:noFill/>
                <a:round/>
                <a:headEnd/>
                <a:tailEnd/>
              </a:ln>
            </p:spPr>
            <p:txBody>
              <a:bodyPr/>
              <a:lstStyle/>
              <a:p>
                <a:endParaRPr lang="it-IT"/>
              </a:p>
            </p:txBody>
          </p:sp>
          <p:sp>
            <p:nvSpPr>
              <p:cNvPr id="482414" name="Oval 4206"/>
              <p:cNvSpPr>
                <a:spLocks noChangeArrowheads="1"/>
              </p:cNvSpPr>
              <p:nvPr/>
            </p:nvSpPr>
            <p:spPr bwMode="auto">
              <a:xfrm>
                <a:off x="4174" y="3382"/>
                <a:ext cx="47" cy="43"/>
              </a:xfrm>
              <a:prstGeom prst="ellipse">
                <a:avLst/>
              </a:prstGeom>
              <a:solidFill>
                <a:srgbClr val="D1D1D1"/>
              </a:solidFill>
              <a:ln w="9525">
                <a:noFill/>
                <a:round/>
                <a:headEnd/>
                <a:tailEnd/>
              </a:ln>
            </p:spPr>
            <p:txBody>
              <a:bodyPr/>
              <a:lstStyle/>
              <a:p>
                <a:endParaRPr lang="it-IT"/>
              </a:p>
            </p:txBody>
          </p:sp>
          <p:sp>
            <p:nvSpPr>
              <p:cNvPr id="482415" name="Oval 4207"/>
              <p:cNvSpPr>
                <a:spLocks noChangeArrowheads="1"/>
              </p:cNvSpPr>
              <p:nvPr/>
            </p:nvSpPr>
            <p:spPr bwMode="auto">
              <a:xfrm>
                <a:off x="4176" y="3382"/>
                <a:ext cx="43" cy="43"/>
              </a:xfrm>
              <a:prstGeom prst="ellipse">
                <a:avLst/>
              </a:prstGeom>
              <a:solidFill>
                <a:srgbClr val="D2D2D2"/>
              </a:solidFill>
              <a:ln w="9525">
                <a:noFill/>
                <a:round/>
                <a:headEnd/>
                <a:tailEnd/>
              </a:ln>
            </p:spPr>
            <p:txBody>
              <a:bodyPr/>
              <a:lstStyle/>
              <a:p>
                <a:endParaRPr lang="it-IT"/>
              </a:p>
            </p:txBody>
          </p:sp>
          <p:sp>
            <p:nvSpPr>
              <p:cNvPr id="482416" name="Oval 4208"/>
              <p:cNvSpPr>
                <a:spLocks noChangeArrowheads="1"/>
              </p:cNvSpPr>
              <p:nvPr/>
            </p:nvSpPr>
            <p:spPr bwMode="auto">
              <a:xfrm>
                <a:off x="4176" y="3384"/>
                <a:ext cx="43" cy="39"/>
              </a:xfrm>
              <a:prstGeom prst="ellipse">
                <a:avLst/>
              </a:prstGeom>
              <a:solidFill>
                <a:srgbClr val="D2D2D2"/>
              </a:solidFill>
              <a:ln w="9525">
                <a:noFill/>
                <a:round/>
                <a:headEnd/>
                <a:tailEnd/>
              </a:ln>
            </p:spPr>
            <p:txBody>
              <a:bodyPr/>
              <a:lstStyle/>
              <a:p>
                <a:endParaRPr lang="it-IT"/>
              </a:p>
            </p:txBody>
          </p:sp>
          <p:sp>
            <p:nvSpPr>
              <p:cNvPr id="482417" name="Oval 4209"/>
              <p:cNvSpPr>
                <a:spLocks noChangeArrowheads="1"/>
              </p:cNvSpPr>
              <p:nvPr/>
            </p:nvSpPr>
            <p:spPr bwMode="auto">
              <a:xfrm>
                <a:off x="4176" y="3384"/>
                <a:ext cx="41" cy="39"/>
              </a:xfrm>
              <a:prstGeom prst="ellipse">
                <a:avLst/>
              </a:prstGeom>
              <a:solidFill>
                <a:srgbClr val="D3D3D3"/>
              </a:solidFill>
              <a:ln w="9525">
                <a:noFill/>
                <a:round/>
                <a:headEnd/>
                <a:tailEnd/>
              </a:ln>
            </p:spPr>
            <p:txBody>
              <a:bodyPr/>
              <a:lstStyle/>
              <a:p>
                <a:endParaRPr lang="it-IT"/>
              </a:p>
            </p:txBody>
          </p:sp>
          <p:sp>
            <p:nvSpPr>
              <p:cNvPr id="482418" name="Oval 4210"/>
              <p:cNvSpPr>
                <a:spLocks noChangeArrowheads="1"/>
              </p:cNvSpPr>
              <p:nvPr/>
            </p:nvSpPr>
            <p:spPr bwMode="auto">
              <a:xfrm>
                <a:off x="4178" y="3384"/>
                <a:ext cx="39" cy="39"/>
              </a:xfrm>
              <a:prstGeom prst="ellipse">
                <a:avLst/>
              </a:prstGeom>
              <a:solidFill>
                <a:srgbClr val="D4D4D4"/>
              </a:solidFill>
              <a:ln w="9525">
                <a:noFill/>
                <a:round/>
                <a:headEnd/>
                <a:tailEnd/>
              </a:ln>
            </p:spPr>
            <p:txBody>
              <a:bodyPr/>
              <a:lstStyle/>
              <a:p>
                <a:endParaRPr lang="it-IT"/>
              </a:p>
            </p:txBody>
          </p:sp>
          <p:sp>
            <p:nvSpPr>
              <p:cNvPr id="482419" name="Oval 4211"/>
              <p:cNvSpPr>
                <a:spLocks noChangeArrowheads="1"/>
              </p:cNvSpPr>
              <p:nvPr/>
            </p:nvSpPr>
            <p:spPr bwMode="auto">
              <a:xfrm>
                <a:off x="4178" y="3386"/>
                <a:ext cx="39" cy="35"/>
              </a:xfrm>
              <a:prstGeom prst="ellipse">
                <a:avLst/>
              </a:prstGeom>
              <a:solidFill>
                <a:srgbClr val="D4D4D4"/>
              </a:solidFill>
              <a:ln w="9525">
                <a:noFill/>
                <a:round/>
                <a:headEnd/>
                <a:tailEnd/>
              </a:ln>
            </p:spPr>
            <p:txBody>
              <a:bodyPr/>
              <a:lstStyle/>
              <a:p>
                <a:endParaRPr lang="it-IT"/>
              </a:p>
            </p:txBody>
          </p:sp>
          <p:sp>
            <p:nvSpPr>
              <p:cNvPr id="482420" name="Oval 4212"/>
              <p:cNvSpPr>
                <a:spLocks noChangeArrowheads="1"/>
              </p:cNvSpPr>
              <p:nvPr/>
            </p:nvSpPr>
            <p:spPr bwMode="auto">
              <a:xfrm>
                <a:off x="4178" y="3386"/>
                <a:ext cx="37" cy="35"/>
              </a:xfrm>
              <a:prstGeom prst="ellipse">
                <a:avLst/>
              </a:prstGeom>
              <a:solidFill>
                <a:srgbClr val="D5D5D5"/>
              </a:solidFill>
              <a:ln w="9525">
                <a:noFill/>
                <a:round/>
                <a:headEnd/>
                <a:tailEnd/>
              </a:ln>
            </p:spPr>
            <p:txBody>
              <a:bodyPr/>
              <a:lstStyle/>
              <a:p>
                <a:endParaRPr lang="it-IT"/>
              </a:p>
            </p:txBody>
          </p:sp>
          <p:sp>
            <p:nvSpPr>
              <p:cNvPr id="482421" name="Oval 4213"/>
              <p:cNvSpPr>
                <a:spLocks noChangeArrowheads="1"/>
              </p:cNvSpPr>
              <p:nvPr/>
            </p:nvSpPr>
            <p:spPr bwMode="auto">
              <a:xfrm>
                <a:off x="4180" y="3386"/>
                <a:ext cx="35" cy="35"/>
              </a:xfrm>
              <a:prstGeom prst="ellipse">
                <a:avLst/>
              </a:prstGeom>
              <a:solidFill>
                <a:srgbClr val="D5D5D5"/>
              </a:solidFill>
              <a:ln w="9525">
                <a:noFill/>
                <a:round/>
                <a:headEnd/>
                <a:tailEnd/>
              </a:ln>
            </p:spPr>
            <p:txBody>
              <a:bodyPr/>
              <a:lstStyle/>
              <a:p>
                <a:endParaRPr lang="it-IT"/>
              </a:p>
            </p:txBody>
          </p:sp>
          <p:sp>
            <p:nvSpPr>
              <p:cNvPr id="482422" name="Oval 4214"/>
              <p:cNvSpPr>
                <a:spLocks noChangeArrowheads="1"/>
              </p:cNvSpPr>
              <p:nvPr/>
            </p:nvSpPr>
            <p:spPr bwMode="auto">
              <a:xfrm>
                <a:off x="4180" y="3388"/>
                <a:ext cx="35" cy="31"/>
              </a:xfrm>
              <a:prstGeom prst="ellipse">
                <a:avLst/>
              </a:prstGeom>
              <a:solidFill>
                <a:srgbClr val="D6D6D6"/>
              </a:solidFill>
              <a:ln w="9525">
                <a:noFill/>
                <a:round/>
                <a:headEnd/>
                <a:tailEnd/>
              </a:ln>
            </p:spPr>
            <p:txBody>
              <a:bodyPr/>
              <a:lstStyle/>
              <a:p>
                <a:endParaRPr lang="it-IT"/>
              </a:p>
            </p:txBody>
          </p:sp>
          <p:sp>
            <p:nvSpPr>
              <p:cNvPr id="482423" name="Oval 4215"/>
              <p:cNvSpPr>
                <a:spLocks noChangeArrowheads="1"/>
              </p:cNvSpPr>
              <p:nvPr/>
            </p:nvSpPr>
            <p:spPr bwMode="auto">
              <a:xfrm>
                <a:off x="4182" y="3388"/>
                <a:ext cx="31" cy="31"/>
              </a:xfrm>
              <a:prstGeom prst="ellipse">
                <a:avLst/>
              </a:prstGeom>
              <a:solidFill>
                <a:srgbClr val="D7D7D7"/>
              </a:solidFill>
              <a:ln w="9525">
                <a:noFill/>
                <a:round/>
                <a:headEnd/>
                <a:tailEnd/>
              </a:ln>
            </p:spPr>
            <p:txBody>
              <a:bodyPr/>
              <a:lstStyle/>
              <a:p>
                <a:endParaRPr lang="it-IT"/>
              </a:p>
            </p:txBody>
          </p:sp>
          <p:sp>
            <p:nvSpPr>
              <p:cNvPr id="482424" name="Oval 4216"/>
              <p:cNvSpPr>
                <a:spLocks noChangeArrowheads="1"/>
              </p:cNvSpPr>
              <p:nvPr/>
            </p:nvSpPr>
            <p:spPr bwMode="auto">
              <a:xfrm>
                <a:off x="4182" y="3390"/>
                <a:ext cx="31" cy="27"/>
              </a:xfrm>
              <a:prstGeom prst="ellipse">
                <a:avLst/>
              </a:prstGeom>
              <a:solidFill>
                <a:srgbClr val="D7D7D7"/>
              </a:solidFill>
              <a:ln w="9525">
                <a:noFill/>
                <a:round/>
                <a:headEnd/>
                <a:tailEnd/>
              </a:ln>
            </p:spPr>
            <p:txBody>
              <a:bodyPr/>
              <a:lstStyle/>
              <a:p>
                <a:endParaRPr lang="it-IT"/>
              </a:p>
            </p:txBody>
          </p:sp>
          <p:sp>
            <p:nvSpPr>
              <p:cNvPr id="482425" name="Oval 4217"/>
              <p:cNvSpPr>
                <a:spLocks noChangeArrowheads="1"/>
              </p:cNvSpPr>
              <p:nvPr/>
            </p:nvSpPr>
            <p:spPr bwMode="auto">
              <a:xfrm>
                <a:off x="4184" y="3390"/>
                <a:ext cx="27" cy="27"/>
              </a:xfrm>
              <a:prstGeom prst="ellipse">
                <a:avLst/>
              </a:prstGeom>
              <a:solidFill>
                <a:srgbClr val="D8D8D8"/>
              </a:solidFill>
              <a:ln w="9525">
                <a:noFill/>
                <a:round/>
                <a:headEnd/>
                <a:tailEnd/>
              </a:ln>
            </p:spPr>
            <p:txBody>
              <a:bodyPr/>
              <a:lstStyle/>
              <a:p>
                <a:endParaRPr lang="it-IT"/>
              </a:p>
            </p:txBody>
          </p:sp>
          <p:sp>
            <p:nvSpPr>
              <p:cNvPr id="482426" name="Oval 4218"/>
              <p:cNvSpPr>
                <a:spLocks noChangeArrowheads="1"/>
              </p:cNvSpPr>
              <p:nvPr/>
            </p:nvSpPr>
            <p:spPr bwMode="auto">
              <a:xfrm>
                <a:off x="4184" y="3390"/>
                <a:ext cx="27" cy="27"/>
              </a:xfrm>
              <a:prstGeom prst="ellipse">
                <a:avLst/>
              </a:prstGeom>
              <a:solidFill>
                <a:srgbClr val="D8D8D8"/>
              </a:solidFill>
              <a:ln w="9525">
                <a:noFill/>
                <a:round/>
                <a:headEnd/>
                <a:tailEnd/>
              </a:ln>
            </p:spPr>
            <p:txBody>
              <a:bodyPr/>
              <a:lstStyle/>
              <a:p>
                <a:endParaRPr lang="it-IT"/>
              </a:p>
            </p:txBody>
          </p:sp>
          <p:sp>
            <p:nvSpPr>
              <p:cNvPr id="482427" name="Oval 4219"/>
              <p:cNvSpPr>
                <a:spLocks noChangeArrowheads="1"/>
              </p:cNvSpPr>
              <p:nvPr/>
            </p:nvSpPr>
            <p:spPr bwMode="auto">
              <a:xfrm>
                <a:off x="4184" y="3393"/>
                <a:ext cx="25" cy="22"/>
              </a:xfrm>
              <a:prstGeom prst="ellipse">
                <a:avLst/>
              </a:prstGeom>
              <a:solidFill>
                <a:srgbClr val="D8D8D8"/>
              </a:solidFill>
              <a:ln w="9525">
                <a:noFill/>
                <a:round/>
                <a:headEnd/>
                <a:tailEnd/>
              </a:ln>
            </p:spPr>
            <p:txBody>
              <a:bodyPr/>
              <a:lstStyle/>
              <a:p>
                <a:endParaRPr lang="it-IT"/>
              </a:p>
            </p:txBody>
          </p:sp>
          <p:sp>
            <p:nvSpPr>
              <p:cNvPr id="482428" name="Oval 4220"/>
              <p:cNvSpPr>
                <a:spLocks noChangeArrowheads="1"/>
              </p:cNvSpPr>
              <p:nvPr/>
            </p:nvSpPr>
            <p:spPr bwMode="auto">
              <a:xfrm>
                <a:off x="4186" y="3393"/>
                <a:ext cx="23" cy="22"/>
              </a:xfrm>
              <a:prstGeom prst="ellipse">
                <a:avLst/>
              </a:prstGeom>
              <a:solidFill>
                <a:srgbClr val="D9D9D9"/>
              </a:solidFill>
              <a:ln w="9525">
                <a:noFill/>
                <a:round/>
                <a:headEnd/>
                <a:tailEnd/>
              </a:ln>
            </p:spPr>
            <p:txBody>
              <a:bodyPr/>
              <a:lstStyle/>
              <a:p>
                <a:endParaRPr lang="it-IT"/>
              </a:p>
            </p:txBody>
          </p:sp>
          <p:sp>
            <p:nvSpPr>
              <p:cNvPr id="482429" name="Oval 4221"/>
              <p:cNvSpPr>
                <a:spLocks noChangeArrowheads="1"/>
              </p:cNvSpPr>
              <p:nvPr/>
            </p:nvSpPr>
            <p:spPr bwMode="auto">
              <a:xfrm>
                <a:off x="4186" y="3395"/>
                <a:ext cx="23" cy="18"/>
              </a:xfrm>
              <a:prstGeom prst="ellipse">
                <a:avLst/>
              </a:prstGeom>
              <a:solidFill>
                <a:srgbClr val="D9D9D9"/>
              </a:solidFill>
              <a:ln w="9525">
                <a:noFill/>
                <a:round/>
                <a:headEnd/>
                <a:tailEnd/>
              </a:ln>
            </p:spPr>
            <p:txBody>
              <a:bodyPr/>
              <a:lstStyle/>
              <a:p>
                <a:endParaRPr lang="it-IT"/>
              </a:p>
            </p:txBody>
          </p:sp>
          <p:sp>
            <p:nvSpPr>
              <p:cNvPr id="482430" name="Oval 4222"/>
              <p:cNvSpPr>
                <a:spLocks noChangeArrowheads="1"/>
              </p:cNvSpPr>
              <p:nvPr/>
            </p:nvSpPr>
            <p:spPr bwMode="auto">
              <a:xfrm>
                <a:off x="4186" y="3395"/>
                <a:ext cx="21" cy="18"/>
              </a:xfrm>
              <a:prstGeom prst="ellipse">
                <a:avLst/>
              </a:prstGeom>
              <a:solidFill>
                <a:srgbClr val="DADADA"/>
              </a:solidFill>
              <a:ln w="9525">
                <a:noFill/>
                <a:round/>
                <a:headEnd/>
                <a:tailEnd/>
              </a:ln>
            </p:spPr>
            <p:txBody>
              <a:bodyPr/>
              <a:lstStyle/>
              <a:p>
                <a:endParaRPr lang="it-IT"/>
              </a:p>
            </p:txBody>
          </p:sp>
          <p:sp>
            <p:nvSpPr>
              <p:cNvPr id="482431" name="Oval 4223"/>
              <p:cNvSpPr>
                <a:spLocks noChangeArrowheads="1"/>
              </p:cNvSpPr>
              <p:nvPr/>
            </p:nvSpPr>
            <p:spPr bwMode="auto">
              <a:xfrm>
                <a:off x="4188" y="3395"/>
                <a:ext cx="19" cy="18"/>
              </a:xfrm>
              <a:prstGeom prst="ellipse">
                <a:avLst/>
              </a:prstGeom>
              <a:solidFill>
                <a:srgbClr val="DADADA"/>
              </a:solidFill>
              <a:ln w="9525">
                <a:noFill/>
                <a:round/>
                <a:headEnd/>
                <a:tailEnd/>
              </a:ln>
            </p:spPr>
            <p:txBody>
              <a:bodyPr/>
              <a:lstStyle/>
              <a:p>
                <a:endParaRPr lang="it-IT"/>
              </a:p>
            </p:txBody>
          </p:sp>
          <p:sp>
            <p:nvSpPr>
              <p:cNvPr id="482432" name="Oval 4224"/>
              <p:cNvSpPr>
                <a:spLocks noChangeArrowheads="1"/>
              </p:cNvSpPr>
              <p:nvPr/>
            </p:nvSpPr>
            <p:spPr bwMode="auto">
              <a:xfrm>
                <a:off x="4188" y="3397"/>
                <a:ext cx="19" cy="14"/>
              </a:xfrm>
              <a:prstGeom prst="ellipse">
                <a:avLst/>
              </a:prstGeom>
              <a:solidFill>
                <a:srgbClr val="DADADA"/>
              </a:solidFill>
              <a:ln w="9525">
                <a:noFill/>
                <a:round/>
                <a:headEnd/>
                <a:tailEnd/>
              </a:ln>
            </p:spPr>
            <p:txBody>
              <a:bodyPr/>
              <a:lstStyle/>
              <a:p>
                <a:endParaRPr lang="it-IT"/>
              </a:p>
            </p:txBody>
          </p:sp>
          <p:sp>
            <p:nvSpPr>
              <p:cNvPr id="482433" name="Oval 4225"/>
              <p:cNvSpPr>
                <a:spLocks noChangeArrowheads="1"/>
              </p:cNvSpPr>
              <p:nvPr/>
            </p:nvSpPr>
            <p:spPr bwMode="auto">
              <a:xfrm>
                <a:off x="4190" y="3397"/>
                <a:ext cx="15" cy="14"/>
              </a:xfrm>
              <a:prstGeom prst="ellipse">
                <a:avLst/>
              </a:prstGeom>
              <a:solidFill>
                <a:srgbClr val="DBDBDB"/>
              </a:solidFill>
              <a:ln w="9525">
                <a:noFill/>
                <a:round/>
                <a:headEnd/>
                <a:tailEnd/>
              </a:ln>
            </p:spPr>
            <p:txBody>
              <a:bodyPr/>
              <a:lstStyle/>
              <a:p>
                <a:endParaRPr lang="it-IT"/>
              </a:p>
            </p:txBody>
          </p:sp>
          <p:sp>
            <p:nvSpPr>
              <p:cNvPr id="482434" name="Oval 4226"/>
              <p:cNvSpPr>
                <a:spLocks noChangeArrowheads="1"/>
              </p:cNvSpPr>
              <p:nvPr/>
            </p:nvSpPr>
            <p:spPr bwMode="auto">
              <a:xfrm>
                <a:off x="4190" y="3397"/>
                <a:ext cx="15" cy="14"/>
              </a:xfrm>
              <a:prstGeom prst="ellipse">
                <a:avLst/>
              </a:prstGeom>
              <a:solidFill>
                <a:srgbClr val="DBDBDB"/>
              </a:solidFill>
              <a:ln w="9525">
                <a:noFill/>
                <a:round/>
                <a:headEnd/>
                <a:tailEnd/>
              </a:ln>
            </p:spPr>
            <p:txBody>
              <a:bodyPr/>
              <a:lstStyle/>
              <a:p>
                <a:endParaRPr lang="it-IT"/>
              </a:p>
            </p:txBody>
          </p:sp>
          <p:sp>
            <p:nvSpPr>
              <p:cNvPr id="482435" name="Oval 4227"/>
              <p:cNvSpPr>
                <a:spLocks noChangeArrowheads="1"/>
              </p:cNvSpPr>
              <p:nvPr/>
            </p:nvSpPr>
            <p:spPr bwMode="auto">
              <a:xfrm>
                <a:off x="4192" y="3399"/>
                <a:ext cx="10" cy="10"/>
              </a:xfrm>
              <a:prstGeom prst="ellipse">
                <a:avLst/>
              </a:prstGeom>
              <a:solidFill>
                <a:srgbClr val="DBDBDB"/>
              </a:solidFill>
              <a:ln w="9525">
                <a:noFill/>
                <a:round/>
                <a:headEnd/>
                <a:tailEnd/>
              </a:ln>
            </p:spPr>
            <p:txBody>
              <a:bodyPr/>
              <a:lstStyle/>
              <a:p>
                <a:endParaRPr lang="it-IT"/>
              </a:p>
            </p:txBody>
          </p:sp>
          <p:sp>
            <p:nvSpPr>
              <p:cNvPr id="482436" name="Oval 4228"/>
              <p:cNvSpPr>
                <a:spLocks noChangeArrowheads="1"/>
              </p:cNvSpPr>
              <p:nvPr/>
            </p:nvSpPr>
            <p:spPr bwMode="auto">
              <a:xfrm>
                <a:off x="4192" y="3399"/>
                <a:ext cx="10" cy="10"/>
              </a:xfrm>
              <a:prstGeom prst="ellipse">
                <a:avLst/>
              </a:prstGeom>
              <a:solidFill>
                <a:srgbClr val="DBDBDB"/>
              </a:solidFill>
              <a:ln w="9525">
                <a:noFill/>
                <a:round/>
                <a:headEnd/>
                <a:tailEnd/>
              </a:ln>
            </p:spPr>
            <p:txBody>
              <a:bodyPr/>
              <a:lstStyle/>
              <a:p>
                <a:endParaRPr lang="it-IT"/>
              </a:p>
            </p:txBody>
          </p:sp>
          <p:sp>
            <p:nvSpPr>
              <p:cNvPr id="482437" name="Oval 4229"/>
              <p:cNvSpPr>
                <a:spLocks noChangeArrowheads="1"/>
              </p:cNvSpPr>
              <p:nvPr/>
            </p:nvSpPr>
            <p:spPr bwMode="auto">
              <a:xfrm>
                <a:off x="4192" y="3399"/>
                <a:ext cx="8" cy="10"/>
              </a:xfrm>
              <a:prstGeom prst="ellipse">
                <a:avLst/>
              </a:prstGeom>
              <a:solidFill>
                <a:srgbClr val="DCDCDC"/>
              </a:solidFill>
              <a:ln w="9525">
                <a:noFill/>
                <a:round/>
                <a:headEnd/>
                <a:tailEnd/>
              </a:ln>
            </p:spPr>
            <p:txBody>
              <a:bodyPr/>
              <a:lstStyle/>
              <a:p>
                <a:endParaRPr lang="it-IT"/>
              </a:p>
            </p:txBody>
          </p:sp>
          <p:sp>
            <p:nvSpPr>
              <p:cNvPr id="482438" name="Oval 4230"/>
              <p:cNvSpPr>
                <a:spLocks noChangeArrowheads="1"/>
              </p:cNvSpPr>
              <p:nvPr/>
            </p:nvSpPr>
            <p:spPr bwMode="auto">
              <a:xfrm>
                <a:off x="4194" y="3401"/>
                <a:ext cx="6" cy="6"/>
              </a:xfrm>
              <a:prstGeom prst="ellipse">
                <a:avLst/>
              </a:prstGeom>
              <a:solidFill>
                <a:srgbClr val="DCDCDC"/>
              </a:solidFill>
              <a:ln w="9525">
                <a:noFill/>
                <a:round/>
                <a:headEnd/>
                <a:tailEnd/>
              </a:ln>
            </p:spPr>
            <p:txBody>
              <a:bodyPr/>
              <a:lstStyle/>
              <a:p>
                <a:endParaRPr lang="it-IT"/>
              </a:p>
            </p:txBody>
          </p:sp>
          <p:sp>
            <p:nvSpPr>
              <p:cNvPr id="482439" name="Oval 4231"/>
              <p:cNvSpPr>
                <a:spLocks noChangeArrowheads="1"/>
              </p:cNvSpPr>
              <p:nvPr/>
            </p:nvSpPr>
            <p:spPr bwMode="auto">
              <a:xfrm>
                <a:off x="4194" y="3401"/>
                <a:ext cx="6" cy="6"/>
              </a:xfrm>
              <a:prstGeom prst="ellipse">
                <a:avLst/>
              </a:prstGeom>
              <a:solidFill>
                <a:srgbClr val="DCDCDC"/>
              </a:solidFill>
              <a:ln w="9525">
                <a:noFill/>
                <a:round/>
                <a:headEnd/>
                <a:tailEnd/>
              </a:ln>
            </p:spPr>
            <p:txBody>
              <a:bodyPr/>
              <a:lstStyle/>
              <a:p>
                <a:endParaRPr lang="it-IT"/>
              </a:p>
            </p:txBody>
          </p:sp>
          <p:sp>
            <p:nvSpPr>
              <p:cNvPr id="482440" name="Oval 4232"/>
              <p:cNvSpPr>
                <a:spLocks noChangeArrowheads="1"/>
              </p:cNvSpPr>
              <p:nvPr/>
            </p:nvSpPr>
            <p:spPr bwMode="auto">
              <a:xfrm>
                <a:off x="4194" y="3401"/>
                <a:ext cx="4" cy="6"/>
              </a:xfrm>
              <a:prstGeom prst="ellipse">
                <a:avLst/>
              </a:prstGeom>
              <a:solidFill>
                <a:srgbClr val="DCDCDC"/>
              </a:solidFill>
              <a:ln w="9525">
                <a:noFill/>
                <a:round/>
                <a:headEnd/>
                <a:tailEnd/>
              </a:ln>
            </p:spPr>
            <p:txBody>
              <a:bodyPr/>
              <a:lstStyle/>
              <a:p>
                <a:endParaRPr lang="it-IT"/>
              </a:p>
            </p:txBody>
          </p:sp>
        </p:grpSp>
        <p:sp>
          <p:nvSpPr>
            <p:cNvPr id="482441" name="Oval 4233"/>
            <p:cNvSpPr>
              <a:spLocks noChangeArrowheads="1"/>
            </p:cNvSpPr>
            <p:nvPr/>
          </p:nvSpPr>
          <p:spPr bwMode="auto">
            <a:xfrm>
              <a:off x="4093" y="3305"/>
              <a:ext cx="209" cy="197"/>
            </a:xfrm>
            <a:prstGeom prst="ellipse">
              <a:avLst/>
            </a:prstGeom>
            <a:noFill/>
            <a:ln w="3175">
              <a:solidFill>
                <a:srgbClr val="000000"/>
              </a:solidFill>
              <a:round/>
              <a:headEnd/>
              <a:tailEnd/>
            </a:ln>
          </p:spPr>
          <p:txBody>
            <a:bodyPr/>
            <a:lstStyle/>
            <a:p>
              <a:endParaRPr lang="it-IT"/>
            </a:p>
          </p:txBody>
        </p:sp>
      </p:grpSp>
      <p:grpSp>
        <p:nvGrpSpPr>
          <p:cNvPr id="482442" name="Group 4234"/>
          <p:cNvGrpSpPr>
            <a:grpSpLocks/>
          </p:cNvGrpSpPr>
          <p:nvPr/>
        </p:nvGrpSpPr>
        <p:grpSpPr bwMode="auto">
          <a:xfrm>
            <a:off x="2459038" y="5162550"/>
            <a:ext cx="331787" cy="312738"/>
            <a:chOff x="2297" y="3289"/>
            <a:chExt cx="209" cy="197"/>
          </a:xfrm>
        </p:grpSpPr>
        <p:grpSp>
          <p:nvGrpSpPr>
            <p:cNvPr id="482443" name="Group 4235"/>
            <p:cNvGrpSpPr>
              <a:grpSpLocks/>
            </p:cNvGrpSpPr>
            <p:nvPr/>
          </p:nvGrpSpPr>
          <p:grpSpPr bwMode="auto">
            <a:xfrm>
              <a:off x="2297" y="3289"/>
              <a:ext cx="209" cy="197"/>
              <a:chOff x="2297" y="3289"/>
              <a:chExt cx="209" cy="197"/>
            </a:xfrm>
          </p:grpSpPr>
          <p:sp>
            <p:nvSpPr>
              <p:cNvPr id="482444" name="Oval 4236"/>
              <p:cNvSpPr>
                <a:spLocks noChangeArrowheads="1"/>
              </p:cNvSpPr>
              <p:nvPr/>
            </p:nvSpPr>
            <p:spPr bwMode="auto">
              <a:xfrm>
                <a:off x="2297" y="3289"/>
                <a:ext cx="209" cy="197"/>
              </a:xfrm>
              <a:prstGeom prst="ellipse">
                <a:avLst/>
              </a:prstGeom>
              <a:solidFill>
                <a:srgbClr val="000000"/>
              </a:solidFill>
              <a:ln w="9525">
                <a:noFill/>
                <a:round/>
                <a:headEnd/>
                <a:tailEnd/>
              </a:ln>
            </p:spPr>
            <p:txBody>
              <a:bodyPr/>
              <a:lstStyle/>
              <a:p>
                <a:endParaRPr lang="it-IT"/>
              </a:p>
            </p:txBody>
          </p:sp>
          <p:sp>
            <p:nvSpPr>
              <p:cNvPr id="482445" name="Oval 4237"/>
              <p:cNvSpPr>
                <a:spLocks noChangeArrowheads="1"/>
              </p:cNvSpPr>
              <p:nvPr/>
            </p:nvSpPr>
            <p:spPr bwMode="auto">
              <a:xfrm>
                <a:off x="2299" y="3291"/>
                <a:ext cx="205" cy="193"/>
              </a:xfrm>
              <a:prstGeom prst="ellipse">
                <a:avLst/>
              </a:prstGeom>
              <a:solidFill>
                <a:srgbClr val="090909"/>
              </a:solidFill>
              <a:ln w="9525">
                <a:noFill/>
                <a:round/>
                <a:headEnd/>
                <a:tailEnd/>
              </a:ln>
            </p:spPr>
            <p:txBody>
              <a:bodyPr/>
              <a:lstStyle/>
              <a:p>
                <a:endParaRPr lang="it-IT"/>
              </a:p>
            </p:txBody>
          </p:sp>
          <p:sp>
            <p:nvSpPr>
              <p:cNvPr id="482446" name="Oval 4238"/>
              <p:cNvSpPr>
                <a:spLocks noChangeArrowheads="1"/>
              </p:cNvSpPr>
              <p:nvPr/>
            </p:nvSpPr>
            <p:spPr bwMode="auto">
              <a:xfrm>
                <a:off x="2299" y="3291"/>
                <a:ext cx="205" cy="193"/>
              </a:xfrm>
              <a:prstGeom prst="ellipse">
                <a:avLst/>
              </a:prstGeom>
              <a:solidFill>
                <a:srgbClr val="0D0D0D"/>
              </a:solidFill>
              <a:ln w="9525">
                <a:noFill/>
                <a:round/>
                <a:headEnd/>
                <a:tailEnd/>
              </a:ln>
            </p:spPr>
            <p:txBody>
              <a:bodyPr/>
              <a:lstStyle/>
              <a:p>
                <a:endParaRPr lang="it-IT"/>
              </a:p>
            </p:txBody>
          </p:sp>
          <p:sp>
            <p:nvSpPr>
              <p:cNvPr id="482447" name="Oval 4239"/>
              <p:cNvSpPr>
                <a:spLocks noChangeArrowheads="1"/>
              </p:cNvSpPr>
              <p:nvPr/>
            </p:nvSpPr>
            <p:spPr bwMode="auto">
              <a:xfrm>
                <a:off x="2299" y="3291"/>
                <a:ext cx="203" cy="193"/>
              </a:xfrm>
              <a:prstGeom prst="ellipse">
                <a:avLst/>
              </a:prstGeom>
              <a:solidFill>
                <a:srgbClr val="101010"/>
              </a:solidFill>
              <a:ln w="9525">
                <a:noFill/>
                <a:round/>
                <a:headEnd/>
                <a:tailEnd/>
              </a:ln>
            </p:spPr>
            <p:txBody>
              <a:bodyPr/>
              <a:lstStyle/>
              <a:p>
                <a:endParaRPr lang="it-IT"/>
              </a:p>
            </p:txBody>
          </p:sp>
          <p:sp>
            <p:nvSpPr>
              <p:cNvPr id="482448" name="Oval 4240"/>
              <p:cNvSpPr>
                <a:spLocks noChangeArrowheads="1"/>
              </p:cNvSpPr>
              <p:nvPr/>
            </p:nvSpPr>
            <p:spPr bwMode="auto">
              <a:xfrm>
                <a:off x="2301" y="3293"/>
                <a:ext cx="201" cy="189"/>
              </a:xfrm>
              <a:prstGeom prst="ellipse">
                <a:avLst/>
              </a:prstGeom>
              <a:solidFill>
                <a:srgbClr val="131313"/>
              </a:solidFill>
              <a:ln w="9525">
                <a:noFill/>
                <a:round/>
                <a:headEnd/>
                <a:tailEnd/>
              </a:ln>
            </p:spPr>
            <p:txBody>
              <a:bodyPr/>
              <a:lstStyle/>
              <a:p>
                <a:endParaRPr lang="it-IT"/>
              </a:p>
            </p:txBody>
          </p:sp>
          <p:sp>
            <p:nvSpPr>
              <p:cNvPr id="482449" name="Oval 4241"/>
              <p:cNvSpPr>
                <a:spLocks noChangeArrowheads="1"/>
              </p:cNvSpPr>
              <p:nvPr/>
            </p:nvSpPr>
            <p:spPr bwMode="auto">
              <a:xfrm>
                <a:off x="2301" y="3293"/>
                <a:ext cx="201" cy="189"/>
              </a:xfrm>
              <a:prstGeom prst="ellipse">
                <a:avLst/>
              </a:prstGeom>
              <a:solidFill>
                <a:srgbClr val="161616"/>
              </a:solidFill>
              <a:ln w="9525">
                <a:noFill/>
                <a:round/>
                <a:headEnd/>
                <a:tailEnd/>
              </a:ln>
            </p:spPr>
            <p:txBody>
              <a:bodyPr/>
              <a:lstStyle/>
              <a:p>
                <a:endParaRPr lang="it-IT"/>
              </a:p>
            </p:txBody>
          </p:sp>
          <p:sp>
            <p:nvSpPr>
              <p:cNvPr id="482450" name="Oval 4242"/>
              <p:cNvSpPr>
                <a:spLocks noChangeArrowheads="1"/>
              </p:cNvSpPr>
              <p:nvPr/>
            </p:nvSpPr>
            <p:spPr bwMode="auto">
              <a:xfrm>
                <a:off x="2303" y="3295"/>
                <a:ext cx="197" cy="185"/>
              </a:xfrm>
              <a:prstGeom prst="ellipse">
                <a:avLst/>
              </a:prstGeom>
              <a:solidFill>
                <a:srgbClr val="191919"/>
              </a:solidFill>
              <a:ln w="9525">
                <a:noFill/>
                <a:round/>
                <a:headEnd/>
                <a:tailEnd/>
              </a:ln>
            </p:spPr>
            <p:txBody>
              <a:bodyPr/>
              <a:lstStyle/>
              <a:p>
                <a:endParaRPr lang="it-IT"/>
              </a:p>
            </p:txBody>
          </p:sp>
          <p:sp>
            <p:nvSpPr>
              <p:cNvPr id="482451" name="Oval 4243"/>
              <p:cNvSpPr>
                <a:spLocks noChangeArrowheads="1"/>
              </p:cNvSpPr>
              <p:nvPr/>
            </p:nvSpPr>
            <p:spPr bwMode="auto">
              <a:xfrm>
                <a:off x="2303" y="3295"/>
                <a:ext cx="197" cy="185"/>
              </a:xfrm>
              <a:prstGeom prst="ellipse">
                <a:avLst/>
              </a:prstGeom>
              <a:solidFill>
                <a:srgbClr val="1B1B1B"/>
              </a:solidFill>
              <a:ln w="9525">
                <a:noFill/>
                <a:round/>
                <a:headEnd/>
                <a:tailEnd/>
              </a:ln>
            </p:spPr>
            <p:txBody>
              <a:bodyPr/>
              <a:lstStyle/>
              <a:p>
                <a:endParaRPr lang="it-IT"/>
              </a:p>
            </p:txBody>
          </p:sp>
          <p:sp>
            <p:nvSpPr>
              <p:cNvPr id="482452" name="Oval 4244"/>
              <p:cNvSpPr>
                <a:spLocks noChangeArrowheads="1"/>
              </p:cNvSpPr>
              <p:nvPr/>
            </p:nvSpPr>
            <p:spPr bwMode="auto">
              <a:xfrm>
                <a:off x="2303" y="3295"/>
                <a:ext cx="197" cy="185"/>
              </a:xfrm>
              <a:prstGeom prst="ellipse">
                <a:avLst/>
              </a:prstGeom>
              <a:solidFill>
                <a:srgbClr val="1D1D1D"/>
              </a:solidFill>
              <a:ln w="9525">
                <a:noFill/>
                <a:round/>
                <a:headEnd/>
                <a:tailEnd/>
              </a:ln>
            </p:spPr>
            <p:txBody>
              <a:bodyPr/>
              <a:lstStyle/>
              <a:p>
                <a:endParaRPr lang="it-IT"/>
              </a:p>
            </p:txBody>
          </p:sp>
          <p:sp>
            <p:nvSpPr>
              <p:cNvPr id="482453" name="Oval 4245"/>
              <p:cNvSpPr>
                <a:spLocks noChangeArrowheads="1"/>
              </p:cNvSpPr>
              <p:nvPr/>
            </p:nvSpPr>
            <p:spPr bwMode="auto">
              <a:xfrm>
                <a:off x="2305" y="3297"/>
                <a:ext cx="193" cy="181"/>
              </a:xfrm>
              <a:prstGeom prst="ellipse">
                <a:avLst/>
              </a:prstGeom>
              <a:solidFill>
                <a:srgbClr val="202020"/>
              </a:solidFill>
              <a:ln w="9525">
                <a:noFill/>
                <a:round/>
                <a:headEnd/>
                <a:tailEnd/>
              </a:ln>
            </p:spPr>
            <p:txBody>
              <a:bodyPr/>
              <a:lstStyle/>
              <a:p>
                <a:endParaRPr lang="it-IT"/>
              </a:p>
            </p:txBody>
          </p:sp>
          <p:sp>
            <p:nvSpPr>
              <p:cNvPr id="482454" name="Oval 4246"/>
              <p:cNvSpPr>
                <a:spLocks noChangeArrowheads="1"/>
              </p:cNvSpPr>
              <p:nvPr/>
            </p:nvSpPr>
            <p:spPr bwMode="auto">
              <a:xfrm>
                <a:off x="2305" y="3297"/>
                <a:ext cx="193" cy="181"/>
              </a:xfrm>
              <a:prstGeom prst="ellipse">
                <a:avLst/>
              </a:prstGeom>
              <a:solidFill>
                <a:srgbClr val="222222"/>
              </a:solidFill>
              <a:ln w="9525">
                <a:noFill/>
                <a:round/>
                <a:headEnd/>
                <a:tailEnd/>
              </a:ln>
            </p:spPr>
            <p:txBody>
              <a:bodyPr/>
              <a:lstStyle/>
              <a:p>
                <a:endParaRPr lang="it-IT"/>
              </a:p>
            </p:txBody>
          </p:sp>
          <p:sp>
            <p:nvSpPr>
              <p:cNvPr id="482455" name="Oval 4247"/>
              <p:cNvSpPr>
                <a:spLocks noChangeArrowheads="1"/>
              </p:cNvSpPr>
              <p:nvPr/>
            </p:nvSpPr>
            <p:spPr bwMode="auto">
              <a:xfrm>
                <a:off x="2307" y="3297"/>
                <a:ext cx="189" cy="181"/>
              </a:xfrm>
              <a:prstGeom prst="ellipse">
                <a:avLst/>
              </a:prstGeom>
              <a:solidFill>
                <a:srgbClr val="242424"/>
              </a:solidFill>
              <a:ln w="9525">
                <a:noFill/>
                <a:round/>
                <a:headEnd/>
                <a:tailEnd/>
              </a:ln>
            </p:spPr>
            <p:txBody>
              <a:bodyPr/>
              <a:lstStyle/>
              <a:p>
                <a:endParaRPr lang="it-IT"/>
              </a:p>
            </p:txBody>
          </p:sp>
          <p:sp>
            <p:nvSpPr>
              <p:cNvPr id="482456" name="Oval 4248"/>
              <p:cNvSpPr>
                <a:spLocks noChangeArrowheads="1"/>
              </p:cNvSpPr>
              <p:nvPr/>
            </p:nvSpPr>
            <p:spPr bwMode="auto">
              <a:xfrm>
                <a:off x="2307" y="3299"/>
                <a:ext cx="189" cy="177"/>
              </a:xfrm>
              <a:prstGeom prst="ellipse">
                <a:avLst/>
              </a:prstGeom>
              <a:solidFill>
                <a:srgbClr val="262626"/>
              </a:solidFill>
              <a:ln w="9525">
                <a:noFill/>
                <a:round/>
                <a:headEnd/>
                <a:tailEnd/>
              </a:ln>
            </p:spPr>
            <p:txBody>
              <a:bodyPr/>
              <a:lstStyle/>
              <a:p>
                <a:endParaRPr lang="it-IT"/>
              </a:p>
            </p:txBody>
          </p:sp>
          <p:sp>
            <p:nvSpPr>
              <p:cNvPr id="482457" name="Oval 4249"/>
              <p:cNvSpPr>
                <a:spLocks noChangeArrowheads="1"/>
              </p:cNvSpPr>
              <p:nvPr/>
            </p:nvSpPr>
            <p:spPr bwMode="auto">
              <a:xfrm>
                <a:off x="2307" y="3299"/>
                <a:ext cx="187" cy="177"/>
              </a:xfrm>
              <a:prstGeom prst="ellipse">
                <a:avLst/>
              </a:prstGeom>
              <a:solidFill>
                <a:srgbClr val="292929"/>
              </a:solidFill>
              <a:ln w="9525">
                <a:noFill/>
                <a:round/>
                <a:headEnd/>
                <a:tailEnd/>
              </a:ln>
            </p:spPr>
            <p:txBody>
              <a:bodyPr/>
              <a:lstStyle/>
              <a:p>
                <a:endParaRPr lang="it-IT"/>
              </a:p>
            </p:txBody>
          </p:sp>
          <p:sp>
            <p:nvSpPr>
              <p:cNvPr id="482458" name="Oval 4250"/>
              <p:cNvSpPr>
                <a:spLocks noChangeArrowheads="1"/>
              </p:cNvSpPr>
              <p:nvPr/>
            </p:nvSpPr>
            <p:spPr bwMode="auto">
              <a:xfrm>
                <a:off x="2309" y="3301"/>
                <a:ext cx="185" cy="173"/>
              </a:xfrm>
              <a:prstGeom prst="ellipse">
                <a:avLst/>
              </a:prstGeom>
              <a:solidFill>
                <a:srgbClr val="2B2B2B"/>
              </a:solidFill>
              <a:ln w="9525">
                <a:noFill/>
                <a:round/>
                <a:headEnd/>
                <a:tailEnd/>
              </a:ln>
            </p:spPr>
            <p:txBody>
              <a:bodyPr/>
              <a:lstStyle/>
              <a:p>
                <a:endParaRPr lang="it-IT"/>
              </a:p>
            </p:txBody>
          </p:sp>
          <p:sp>
            <p:nvSpPr>
              <p:cNvPr id="482459" name="Oval 4251"/>
              <p:cNvSpPr>
                <a:spLocks noChangeArrowheads="1"/>
              </p:cNvSpPr>
              <p:nvPr/>
            </p:nvSpPr>
            <p:spPr bwMode="auto">
              <a:xfrm>
                <a:off x="2309" y="3301"/>
                <a:ext cx="185" cy="173"/>
              </a:xfrm>
              <a:prstGeom prst="ellipse">
                <a:avLst/>
              </a:prstGeom>
              <a:solidFill>
                <a:srgbClr val="2D2D2D"/>
              </a:solidFill>
              <a:ln w="9525">
                <a:noFill/>
                <a:round/>
                <a:headEnd/>
                <a:tailEnd/>
              </a:ln>
            </p:spPr>
            <p:txBody>
              <a:bodyPr/>
              <a:lstStyle/>
              <a:p>
                <a:endParaRPr lang="it-IT"/>
              </a:p>
            </p:txBody>
          </p:sp>
          <p:sp>
            <p:nvSpPr>
              <p:cNvPr id="482460" name="Oval 4252"/>
              <p:cNvSpPr>
                <a:spLocks noChangeArrowheads="1"/>
              </p:cNvSpPr>
              <p:nvPr/>
            </p:nvSpPr>
            <p:spPr bwMode="auto">
              <a:xfrm>
                <a:off x="2311" y="3301"/>
                <a:ext cx="181" cy="173"/>
              </a:xfrm>
              <a:prstGeom prst="ellipse">
                <a:avLst/>
              </a:prstGeom>
              <a:solidFill>
                <a:srgbClr val="2F2F2F"/>
              </a:solidFill>
              <a:ln w="9525">
                <a:noFill/>
                <a:round/>
                <a:headEnd/>
                <a:tailEnd/>
              </a:ln>
            </p:spPr>
            <p:txBody>
              <a:bodyPr/>
              <a:lstStyle/>
              <a:p>
                <a:endParaRPr lang="it-IT"/>
              </a:p>
            </p:txBody>
          </p:sp>
          <p:sp>
            <p:nvSpPr>
              <p:cNvPr id="482461" name="Oval 4253"/>
              <p:cNvSpPr>
                <a:spLocks noChangeArrowheads="1"/>
              </p:cNvSpPr>
              <p:nvPr/>
            </p:nvSpPr>
            <p:spPr bwMode="auto">
              <a:xfrm>
                <a:off x="2311" y="3303"/>
                <a:ext cx="181" cy="169"/>
              </a:xfrm>
              <a:prstGeom prst="ellipse">
                <a:avLst/>
              </a:prstGeom>
              <a:solidFill>
                <a:srgbClr val="313131"/>
              </a:solidFill>
              <a:ln w="9525">
                <a:noFill/>
                <a:round/>
                <a:headEnd/>
                <a:tailEnd/>
              </a:ln>
            </p:spPr>
            <p:txBody>
              <a:bodyPr/>
              <a:lstStyle/>
              <a:p>
                <a:endParaRPr lang="it-IT"/>
              </a:p>
            </p:txBody>
          </p:sp>
          <p:sp>
            <p:nvSpPr>
              <p:cNvPr id="482462" name="Oval 4254"/>
              <p:cNvSpPr>
                <a:spLocks noChangeArrowheads="1"/>
              </p:cNvSpPr>
              <p:nvPr/>
            </p:nvSpPr>
            <p:spPr bwMode="auto">
              <a:xfrm>
                <a:off x="2311" y="3303"/>
                <a:ext cx="179" cy="169"/>
              </a:xfrm>
              <a:prstGeom prst="ellipse">
                <a:avLst/>
              </a:prstGeom>
              <a:solidFill>
                <a:srgbClr val="333333"/>
              </a:solidFill>
              <a:ln w="9525">
                <a:noFill/>
                <a:round/>
                <a:headEnd/>
                <a:tailEnd/>
              </a:ln>
            </p:spPr>
            <p:txBody>
              <a:bodyPr/>
              <a:lstStyle/>
              <a:p>
                <a:endParaRPr lang="it-IT"/>
              </a:p>
            </p:txBody>
          </p:sp>
          <p:sp>
            <p:nvSpPr>
              <p:cNvPr id="482463" name="Oval 4255"/>
              <p:cNvSpPr>
                <a:spLocks noChangeArrowheads="1"/>
              </p:cNvSpPr>
              <p:nvPr/>
            </p:nvSpPr>
            <p:spPr bwMode="auto">
              <a:xfrm>
                <a:off x="2313" y="3303"/>
                <a:ext cx="177" cy="169"/>
              </a:xfrm>
              <a:prstGeom prst="ellipse">
                <a:avLst/>
              </a:prstGeom>
              <a:solidFill>
                <a:srgbClr val="363636"/>
              </a:solidFill>
              <a:ln w="9525">
                <a:noFill/>
                <a:round/>
                <a:headEnd/>
                <a:tailEnd/>
              </a:ln>
            </p:spPr>
            <p:txBody>
              <a:bodyPr/>
              <a:lstStyle/>
              <a:p>
                <a:endParaRPr lang="it-IT"/>
              </a:p>
            </p:txBody>
          </p:sp>
          <p:sp>
            <p:nvSpPr>
              <p:cNvPr id="482464" name="Oval 4256"/>
              <p:cNvSpPr>
                <a:spLocks noChangeArrowheads="1"/>
              </p:cNvSpPr>
              <p:nvPr/>
            </p:nvSpPr>
            <p:spPr bwMode="auto">
              <a:xfrm>
                <a:off x="2313" y="3305"/>
                <a:ext cx="177" cy="165"/>
              </a:xfrm>
              <a:prstGeom prst="ellipse">
                <a:avLst/>
              </a:prstGeom>
              <a:solidFill>
                <a:srgbClr val="383838"/>
              </a:solidFill>
              <a:ln w="9525">
                <a:noFill/>
                <a:round/>
                <a:headEnd/>
                <a:tailEnd/>
              </a:ln>
            </p:spPr>
            <p:txBody>
              <a:bodyPr/>
              <a:lstStyle/>
              <a:p>
                <a:endParaRPr lang="it-IT"/>
              </a:p>
            </p:txBody>
          </p:sp>
          <p:sp>
            <p:nvSpPr>
              <p:cNvPr id="482465" name="Oval 4257"/>
              <p:cNvSpPr>
                <a:spLocks noChangeArrowheads="1"/>
              </p:cNvSpPr>
              <p:nvPr/>
            </p:nvSpPr>
            <p:spPr bwMode="auto">
              <a:xfrm>
                <a:off x="2315" y="3305"/>
                <a:ext cx="173" cy="165"/>
              </a:xfrm>
              <a:prstGeom prst="ellipse">
                <a:avLst/>
              </a:prstGeom>
              <a:solidFill>
                <a:srgbClr val="3A3A3A"/>
              </a:solidFill>
              <a:ln w="9525">
                <a:noFill/>
                <a:round/>
                <a:headEnd/>
                <a:tailEnd/>
              </a:ln>
            </p:spPr>
            <p:txBody>
              <a:bodyPr/>
              <a:lstStyle/>
              <a:p>
                <a:endParaRPr lang="it-IT"/>
              </a:p>
            </p:txBody>
          </p:sp>
          <p:sp>
            <p:nvSpPr>
              <p:cNvPr id="482466" name="Oval 4258"/>
              <p:cNvSpPr>
                <a:spLocks noChangeArrowheads="1"/>
              </p:cNvSpPr>
              <p:nvPr/>
            </p:nvSpPr>
            <p:spPr bwMode="auto">
              <a:xfrm>
                <a:off x="2315" y="3307"/>
                <a:ext cx="173" cy="161"/>
              </a:xfrm>
              <a:prstGeom prst="ellipse">
                <a:avLst/>
              </a:prstGeom>
              <a:solidFill>
                <a:srgbClr val="3C3C3C"/>
              </a:solidFill>
              <a:ln w="9525">
                <a:noFill/>
                <a:round/>
                <a:headEnd/>
                <a:tailEnd/>
              </a:ln>
            </p:spPr>
            <p:txBody>
              <a:bodyPr/>
              <a:lstStyle/>
              <a:p>
                <a:endParaRPr lang="it-IT"/>
              </a:p>
            </p:txBody>
          </p:sp>
          <p:sp>
            <p:nvSpPr>
              <p:cNvPr id="482467" name="Oval 4259"/>
              <p:cNvSpPr>
                <a:spLocks noChangeArrowheads="1"/>
              </p:cNvSpPr>
              <p:nvPr/>
            </p:nvSpPr>
            <p:spPr bwMode="auto">
              <a:xfrm>
                <a:off x="2315" y="3307"/>
                <a:ext cx="171" cy="161"/>
              </a:xfrm>
              <a:prstGeom prst="ellipse">
                <a:avLst/>
              </a:prstGeom>
              <a:solidFill>
                <a:srgbClr val="3F3F3F"/>
              </a:solidFill>
              <a:ln w="9525">
                <a:noFill/>
                <a:round/>
                <a:headEnd/>
                <a:tailEnd/>
              </a:ln>
            </p:spPr>
            <p:txBody>
              <a:bodyPr/>
              <a:lstStyle/>
              <a:p>
                <a:endParaRPr lang="it-IT"/>
              </a:p>
            </p:txBody>
          </p:sp>
          <p:sp>
            <p:nvSpPr>
              <p:cNvPr id="482468" name="Oval 4260"/>
              <p:cNvSpPr>
                <a:spLocks noChangeArrowheads="1"/>
              </p:cNvSpPr>
              <p:nvPr/>
            </p:nvSpPr>
            <p:spPr bwMode="auto">
              <a:xfrm>
                <a:off x="2317" y="3307"/>
                <a:ext cx="169" cy="161"/>
              </a:xfrm>
              <a:prstGeom prst="ellipse">
                <a:avLst/>
              </a:prstGeom>
              <a:solidFill>
                <a:srgbClr val="414141"/>
              </a:solidFill>
              <a:ln w="9525">
                <a:noFill/>
                <a:round/>
                <a:headEnd/>
                <a:tailEnd/>
              </a:ln>
            </p:spPr>
            <p:txBody>
              <a:bodyPr/>
              <a:lstStyle/>
              <a:p>
                <a:endParaRPr lang="it-IT"/>
              </a:p>
            </p:txBody>
          </p:sp>
          <p:sp>
            <p:nvSpPr>
              <p:cNvPr id="482469" name="Oval 4261"/>
              <p:cNvSpPr>
                <a:spLocks noChangeArrowheads="1"/>
              </p:cNvSpPr>
              <p:nvPr/>
            </p:nvSpPr>
            <p:spPr bwMode="auto">
              <a:xfrm>
                <a:off x="2317" y="3309"/>
                <a:ext cx="169" cy="157"/>
              </a:xfrm>
              <a:prstGeom prst="ellipse">
                <a:avLst/>
              </a:prstGeom>
              <a:solidFill>
                <a:srgbClr val="434343"/>
              </a:solidFill>
              <a:ln w="9525">
                <a:noFill/>
                <a:round/>
                <a:headEnd/>
                <a:tailEnd/>
              </a:ln>
            </p:spPr>
            <p:txBody>
              <a:bodyPr/>
              <a:lstStyle/>
              <a:p>
                <a:endParaRPr lang="it-IT"/>
              </a:p>
            </p:txBody>
          </p:sp>
          <p:sp>
            <p:nvSpPr>
              <p:cNvPr id="482470" name="Oval 4262"/>
              <p:cNvSpPr>
                <a:spLocks noChangeArrowheads="1"/>
              </p:cNvSpPr>
              <p:nvPr/>
            </p:nvSpPr>
            <p:spPr bwMode="auto">
              <a:xfrm>
                <a:off x="2319" y="3309"/>
                <a:ext cx="165" cy="157"/>
              </a:xfrm>
              <a:prstGeom prst="ellipse">
                <a:avLst/>
              </a:prstGeom>
              <a:solidFill>
                <a:srgbClr val="454545"/>
              </a:solidFill>
              <a:ln w="9525">
                <a:noFill/>
                <a:round/>
                <a:headEnd/>
                <a:tailEnd/>
              </a:ln>
            </p:spPr>
            <p:txBody>
              <a:bodyPr/>
              <a:lstStyle/>
              <a:p>
                <a:endParaRPr lang="it-IT"/>
              </a:p>
            </p:txBody>
          </p:sp>
          <p:sp>
            <p:nvSpPr>
              <p:cNvPr id="482471" name="Oval 4263"/>
              <p:cNvSpPr>
                <a:spLocks noChangeArrowheads="1"/>
              </p:cNvSpPr>
              <p:nvPr/>
            </p:nvSpPr>
            <p:spPr bwMode="auto">
              <a:xfrm>
                <a:off x="2319" y="3309"/>
                <a:ext cx="165" cy="157"/>
              </a:xfrm>
              <a:prstGeom prst="ellipse">
                <a:avLst/>
              </a:prstGeom>
              <a:solidFill>
                <a:srgbClr val="484848"/>
              </a:solidFill>
              <a:ln w="9525">
                <a:noFill/>
                <a:round/>
                <a:headEnd/>
                <a:tailEnd/>
              </a:ln>
            </p:spPr>
            <p:txBody>
              <a:bodyPr/>
              <a:lstStyle/>
              <a:p>
                <a:endParaRPr lang="it-IT"/>
              </a:p>
            </p:txBody>
          </p:sp>
          <p:sp>
            <p:nvSpPr>
              <p:cNvPr id="482472" name="Oval 4264"/>
              <p:cNvSpPr>
                <a:spLocks noChangeArrowheads="1"/>
              </p:cNvSpPr>
              <p:nvPr/>
            </p:nvSpPr>
            <p:spPr bwMode="auto">
              <a:xfrm>
                <a:off x="2319" y="3311"/>
                <a:ext cx="165" cy="153"/>
              </a:xfrm>
              <a:prstGeom prst="ellipse">
                <a:avLst/>
              </a:prstGeom>
              <a:solidFill>
                <a:srgbClr val="4A4A4A"/>
              </a:solidFill>
              <a:ln w="9525">
                <a:noFill/>
                <a:round/>
                <a:headEnd/>
                <a:tailEnd/>
              </a:ln>
            </p:spPr>
            <p:txBody>
              <a:bodyPr/>
              <a:lstStyle/>
              <a:p>
                <a:endParaRPr lang="it-IT"/>
              </a:p>
            </p:txBody>
          </p:sp>
          <p:sp>
            <p:nvSpPr>
              <p:cNvPr id="482473" name="Oval 4265"/>
              <p:cNvSpPr>
                <a:spLocks noChangeArrowheads="1"/>
              </p:cNvSpPr>
              <p:nvPr/>
            </p:nvSpPr>
            <p:spPr bwMode="auto">
              <a:xfrm>
                <a:off x="2321" y="3311"/>
                <a:ext cx="161" cy="153"/>
              </a:xfrm>
              <a:prstGeom prst="ellipse">
                <a:avLst/>
              </a:prstGeom>
              <a:solidFill>
                <a:srgbClr val="4C4C4C"/>
              </a:solidFill>
              <a:ln w="9525">
                <a:noFill/>
                <a:round/>
                <a:headEnd/>
                <a:tailEnd/>
              </a:ln>
            </p:spPr>
            <p:txBody>
              <a:bodyPr/>
              <a:lstStyle/>
              <a:p>
                <a:endParaRPr lang="it-IT"/>
              </a:p>
            </p:txBody>
          </p:sp>
          <p:sp>
            <p:nvSpPr>
              <p:cNvPr id="482474" name="Oval 4266"/>
              <p:cNvSpPr>
                <a:spLocks noChangeArrowheads="1"/>
              </p:cNvSpPr>
              <p:nvPr/>
            </p:nvSpPr>
            <p:spPr bwMode="auto">
              <a:xfrm>
                <a:off x="2321" y="3311"/>
                <a:ext cx="161" cy="153"/>
              </a:xfrm>
              <a:prstGeom prst="ellipse">
                <a:avLst/>
              </a:prstGeom>
              <a:solidFill>
                <a:srgbClr val="4F4F4F"/>
              </a:solidFill>
              <a:ln w="9525">
                <a:noFill/>
                <a:round/>
                <a:headEnd/>
                <a:tailEnd/>
              </a:ln>
            </p:spPr>
            <p:txBody>
              <a:bodyPr/>
              <a:lstStyle/>
              <a:p>
                <a:endParaRPr lang="it-IT"/>
              </a:p>
            </p:txBody>
          </p:sp>
          <p:sp>
            <p:nvSpPr>
              <p:cNvPr id="482475" name="Oval 4267"/>
              <p:cNvSpPr>
                <a:spLocks noChangeArrowheads="1"/>
              </p:cNvSpPr>
              <p:nvPr/>
            </p:nvSpPr>
            <p:spPr bwMode="auto">
              <a:xfrm>
                <a:off x="2321" y="3313"/>
                <a:ext cx="159" cy="149"/>
              </a:xfrm>
              <a:prstGeom prst="ellipse">
                <a:avLst/>
              </a:prstGeom>
              <a:solidFill>
                <a:srgbClr val="515151"/>
              </a:solidFill>
              <a:ln w="9525">
                <a:noFill/>
                <a:round/>
                <a:headEnd/>
                <a:tailEnd/>
              </a:ln>
            </p:spPr>
            <p:txBody>
              <a:bodyPr/>
              <a:lstStyle/>
              <a:p>
                <a:endParaRPr lang="it-IT"/>
              </a:p>
            </p:txBody>
          </p:sp>
          <p:sp>
            <p:nvSpPr>
              <p:cNvPr id="482476" name="Oval 4268"/>
              <p:cNvSpPr>
                <a:spLocks noChangeArrowheads="1"/>
              </p:cNvSpPr>
              <p:nvPr/>
            </p:nvSpPr>
            <p:spPr bwMode="auto">
              <a:xfrm>
                <a:off x="2324" y="3313"/>
                <a:ext cx="156" cy="149"/>
              </a:xfrm>
              <a:prstGeom prst="ellipse">
                <a:avLst/>
              </a:prstGeom>
              <a:solidFill>
                <a:srgbClr val="535353"/>
              </a:solidFill>
              <a:ln w="9525">
                <a:noFill/>
                <a:round/>
                <a:headEnd/>
                <a:tailEnd/>
              </a:ln>
            </p:spPr>
            <p:txBody>
              <a:bodyPr/>
              <a:lstStyle/>
              <a:p>
                <a:endParaRPr lang="it-IT"/>
              </a:p>
            </p:txBody>
          </p:sp>
          <p:sp>
            <p:nvSpPr>
              <p:cNvPr id="482477" name="Oval 4269"/>
              <p:cNvSpPr>
                <a:spLocks noChangeArrowheads="1"/>
              </p:cNvSpPr>
              <p:nvPr/>
            </p:nvSpPr>
            <p:spPr bwMode="auto">
              <a:xfrm>
                <a:off x="2324" y="3315"/>
                <a:ext cx="156" cy="145"/>
              </a:xfrm>
              <a:prstGeom prst="ellipse">
                <a:avLst/>
              </a:prstGeom>
              <a:solidFill>
                <a:srgbClr val="565656"/>
              </a:solidFill>
              <a:ln w="9525">
                <a:noFill/>
                <a:round/>
                <a:headEnd/>
                <a:tailEnd/>
              </a:ln>
            </p:spPr>
            <p:txBody>
              <a:bodyPr/>
              <a:lstStyle/>
              <a:p>
                <a:endParaRPr lang="it-IT"/>
              </a:p>
            </p:txBody>
          </p:sp>
          <p:sp>
            <p:nvSpPr>
              <p:cNvPr id="482478" name="Oval 4270"/>
              <p:cNvSpPr>
                <a:spLocks noChangeArrowheads="1"/>
              </p:cNvSpPr>
              <p:nvPr/>
            </p:nvSpPr>
            <p:spPr bwMode="auto">
              <a:xfrm>
                <a:off x="2326" y="3315"/>
                <a:ext cx="152" cy="145"/>
              </a:xfrm>
              <a:prstGeom prst="ellipse">
                <a:avLst/>
              </a:prstGeom>
              <a:solidFill>
                <a:srgbClr val="585858"/>
              </a:solidFill>
              <a:ln w="9525">
                <a:noFill/>
                <a:round/>
                <a:headEnd/>
                <a:tailEnd/>
              </a:ln>
            </p:spPr>
            <p:txBody>
              <a:bodyPr/>
              <a:lstStyle/>
              <a:p>
                <a:endParaRPr lang="it-IT"/>
              </a:p>
            </p:txBody>
          </p:sp>
          <p:sp>
            <p:nvSpPr>
              <p:cNvPr id="482479" name="Oval 4271"/>
              <p:cNvSpPr>
                <a:spLocks noChangeArrowheads="1"/>
              </p:cNvSpPr>
              <p:nvPr/>
            </p:nvSpPr>
            <p:spPr bwMode="auto">
              <a:xfrm>
                <a:off x="2326" y="3315"/>
                <a:ext cx="152" cy="145"/>
              </a:xfrm>
              <a:prstGeom prst="ellipse">
                <a:avLst/>
              </a:prstGeom>
              <a:solidFill>
                <a:srgbClr val="5A5A5A"/>
              </a:solidFill>
              <a:ln w="9525">
                <a:noFill/>
                <a:round/>
                <a:headEnd/>
                <a:tailEnd/>
              </a:ln>
            </p:spPr>
            <p:txBody>
              <a:bodyPr/>
              <a:lstStyle/>
              <a:p>
                <a:endParaRPr lang="it-IT"/>
              </a:p>
            </p:txBody>
          </p:sp>
          <p:sp>
            <p:nvSpPr>
              <p:cNvPr id="482480" name="Oval 4272"/>
              <p:cNvSpPr>
                <a:spLocks noChangeArrowheads="1"/>
              </p:cNvSpPr>
              <p:nvPr/>
            </p:nvSpPr>
            <p:spPr bwMode="auto">
              <a:xfrm>
                <a:off x="2328" y="3317"/>
                <a:ext cx="148" cy="140"/>
              </a:xfrm>
              <a:prstGeom prst="ellipse">
                <a:avLst/>
              </a:prstGeom>
              <a:solidFill>
                <a:srgbClr val="5D5D5D"/>
              </a:solidFill>
              <a:ln w="9525">
                <a:noFill/>
                <a:round/>
                <a:headEnd/>
                <a:tailEnd/>
              </a:ln>
            </p:spPr>
            <p:txBody>
              <a:bodyPr/>
              <a:lstStyle/>
              <a:p>
                <a:endParaRPr lang="it-IT"/>
              </a:p>
            </p:txBody>
          </p:sp>
          <p:sp>
            <p:nvSpPr>
              <p:cNvPr id="482481" name="Oval 4273"/>
              <p:cNvSpPr>
                <a:spLocks noChangeArrowheads="1"/>
              </p:cNvSpPr>
              <p:nvPr/>
            </p:nvSpPr>
            <p:spPr bwMode="auto">
              <a:xfrm>
                <a:off x="2328" y="3317"/>
                <a:ext cx="148" cy="140"/>
              </a:xfrm>
              <a:prstGeom prst="ellipse">
                <a:avLst/>
              </a:prstGeom>
              <a:solidFill>
                <a:srgbClr val="5F5F5F"/>
              </a:solidFill>
              <a:ln w="9525">
                <a:noFill/>
                <a:round/>
                <a:headEnd/>
                <a:tailEnd/>
              </a:ln>
            </p:spPr>
            <p:txBody>
              <a:bodyPr/>
              <a:lstStyle/>
              <a:p>
                <a:endParaRPr lang="it-IT"/>
              </a:p>
            </p:txBody>
          </p:sp>
          <p:sp>
            <p:nvSpPr>
              <p:cNvPr id="482482" name="Oval 4274"/>
              <p:cNvSpPr>
                <a:spLocks noChangeArrowheads="1"/>
              </p:cNvSpPr>
              <p:nvPr/>
            </p:nvSpPr>
            <p:spPr bwMode="auto">
              <a:xfrm>
                <a:off x="2328" y="3317"/>
                <a:ext cx="146" cy="140"/>
              </a:xfrm>
              <a:prstGeom prst="ellipse">
                <a:avLst/>
              </a:prstGeom>
              <a:solidFill>
                <a:srgbClr val="616161"/>
              </a:solidFill>
              <a:ln w="9525">
                <a:noFill/>
                <a:round/>
                <a:headEnd/>
                <a:tailEnd/>
              </a:ln>
            </p:spPr>
            <p:txBody>
              <a:bodyPr/>
              <a:lstStyle/>
              <a:p>
                <a:endParaRPr lang="it-IT"/>
              </a:p>
            </p:txBody>
          </p:sp>
          <p:sp>
            <p:nvSpPr>
              <p:cNvPr id="482483" name="Oval 4275"/>
              <p:cNvSpPr>
                <a:spLocks noChangeArrowheads="1"/>
              </p:cNvSpPr>
              <p:nvPr/>
            </p:nvSpPr>
            <p:spPr bwMode="auto">
              <a:xfrm>
                <a:off x="2330" y="3319"/>
                <a:ext cx="144" cy="136"/>
              </a:xfrm>
              <a:prstGeom prst="ellipse">
                <a:avLst/>
              </a:prstGeom>
              <a:solidFill>
                <a:srgbClr val="646464"/>
              </a:solidFill>
              <a:ln w="9525">
                <a:noFill/>
                <a:round/>
                <a:headEnd/>
                <a:tailEnd/>
              </a:ln>
            </p:spPr>
            <p:txBody>
              <a:bodyPr/>
              <a:lstStyle/>
              <a:p>
                <a:endParaRPr lang="it-IT"/>
              </a:p>
            </p:txBody>
          </p:sp>
          <p:sp>
            <p:nvSpPr>
              <p:cNvPr id="482484" name="Oval 4276"/>
              <p:cNvSpPr>
                <a:spLocks noChangeArrowheads="1"/>
              </p:cNvSpPr>
              <p:nvPr/>
            </p:nvSpPr>
            <p:spPr bwMode="auto">
              <a:xfrm>
                <a:off x="2330" y="3319"/>
                <a:ext cx="144" cy="136"/>
              </a:xfrm>
              <a:prstGeom prst="ellipse">
                <a:avLst/>
              </a:prstGeom>
              <a:solidFill>
                <a:srgbClr val="666666"/>
              </a:solidFill>
              <a:ln w="9525">
                <a:noFill/>
                <a:round/>
                <a:headEnd/>
                <a:tailEnd/>
              </a:ln>
            </p:spPr>
            <p:txBody>
              <a:bodyPr/>
              <a:lstStyle/>
              <a:p>
                <a:endParaRPr lang="it-IT"/>
              </a:p>
            </p:txBody>
          </p:sp>
          <p:sp>
            <p:nvSpPr>
              <p:cNvPr id="482485" name="Oval 4277"/>
              <p:cNvSpPr>
                <a:spLocks noChangeArrowheads="1"/>
              </p:cNvSpPr>
              <p:nvPr/>
            </p:nvSpPr>
            <p:spPr bwMode="auto">
              <a:xfrm>
                <a:off x="2330" y="3321"/>
                <a:ext cx="142" cy="132"/>
              </a:xfrm>
              <a:prstGeom prst="ellipse">
                <a:avLst/>
              </a:prstGeom>
              <a:solidFill>
                <a:srgbClr val="686868"/>
              </a:solidFill>
              <a:ln w="9525">
                <a:noFill/>
                <a:round/>
                <a:headEnd/>
                <a:tailEnd/>
              </a:ln>
            </p:spPr>
            <p:txBody>
              <a:bodyPr/>
              <a:lstStyle/>
              <a:p>
                <a:endParaRPr lang="it-IT"/>
              </a:p>
            </p:txBody>
          </p:sp>
          <p:sp>
            <p:nvSpPr>
              <p:cNvPr id="482486" name="Oval 4278"/>
              <p:cNvSpPr>
                <a:spLocks noChangeArrowheads="1"/>
              </p:cNvSpPr>
              <p:nvPr/>
            </p:nvSpPr>
            <p:spPr bwMode="auto">
              <a:xfrm>
                <a:off x="2332" y="3321"/>
                <a:ext cx="140" cy="132"/>
              </a:xfrm>
              <a:prstGeom prst="ellipse">
                <a:avLst/>
              </a:prstGeom>
              <a:solidFill>
                <a:srgbClr val="6B6B6B"/>
              </a:solidFill>
              <a:ln w="9525">
                <a:noFill/>
                <a:round/>
                <a:headEnd/>
                <a:tailEnd/>
              </a:ln>
            </p:spPr>
            <p:txBody>
              <a:bodyPr/>
              <a:lstStyle/>
              <a:p>
                <a:endParaRPr lang="it-IT"/>
              </a:p>
            </p:txBody>
          </p:sp>
          <p:sp>
            <p:nvSpPr>
              <p:cNvPr id="482487" name="Oval 4279"/>
              <p:cNvSpPr>
                <a:spLocks noChangeArrowheads="1"/>
              </p:cNvSpPr>
              <p:nvPr/>
            </p:nvSpPr>
            <p:spPr bwMode="auto">
              <a:xfrm>
                <a:off x="2332" y="3321"/>
                <a:ext cx="140" cy="132"/>
              </a:xfrm>
              <a:prstGeom prst="ellipse">
                <a:avLst/>
              </a:prstGeom>
              <a:solidFill>
                <a:srgbClr val="6D6D6D"/>
              </a:solidFill>
              <a:ln w="9525">
                <a:noFill/>
                <a:round/>
                <a:headEnd/>
                <a:tailEnd/>
              </a:ln>
            </p:spPr>
            <p:txBody>
              <a:bodyPr/>
              <a:lstStyle/>
              <a:p>
                <a:endParaRPr lang="it-IT"/>
              </a:p>
            </p:txBody>
          </p:sp>
          <p:sp>
            <p:nvSpPr>
              <p:cNvPr id="482488" name="Oval 4280"/>
              <p:cNvSpPr>
                <a:spLocks noChangeArrowheads="1"/>
              </p:cNvSpPr>
              <p:nvPr/>
            </p:nvSpPr>
            <p:spPr bwMode="auto">
              <a:xfrm>
                <a:off x="2334" y="3323"/>
                <a:ext cx="136" cy="128"/>
              </a:xfrm>
              <a:prstGeom prst="ellipse">
                <a:avLst/>
              </a:prstGeom>
              <a:solidFill>
                <a:srgbClr val="6F6F6F"/>
              </a:solidFill>
              <a:ln w="9525">
                <a:noFill/>
                <a:round/>
                <a:headEnd/>
                <a:tailEnd/>
              </a:ln>
            </p:spPr>
            <p:txBody>
              <a:bodyPr/>
              <a:lstStyle/>
              <a:p>
                <a:endParaRPr lang="it-IT"/>
              </a:p>
            </p:txBody>
          </p:sp>
          <p:sp>
            <p:nvSpPr>
              <p:cNvPr id="482489" name="Oval 4281"/>
              <p:cNvSpPr>
                <a:spLocks noChangeArrowheads="1"/>
              </p:cNvSpPr>
              <p:nvPr/>
            </p:nvSpPr>
            <p:spPr bwMode="auto">
              <a:xfrm>
                <a:off x="2334" y="3323"/>
                <a:ext cx="136" cy="128"/>
              </a:xfrm>
              <a:prstGeom prst="ellipse">
                <a:avLst/>
              </a:prstGeom>
              <a:solidFill>
                <a:srgbClr val="727272"/>
              </a:solidFill>
              <a:ln w="9525">
                <a:noFill/>
                <a:round/>
                <a:headEnd/>
                <a:tailEnd/>
              </a:ln>
            </p:spPr>
            <p:txBody>
              <a:bodyPr/>
              <a:lstStyle/>
              <a:p>
                <a:endParaRPr lang="it-IT"/>
              </a:p>
            </p:txBody>
          </p:sp>
          <p:sp>
            <p:nvSpPr>
              <p:cNvPr id="482490" name="Oval 4282"/>
              <p:cNvSpPr>
                <a:spLocks noChangeArrowheads="1"/>
              </p:cNvSpPr>
              <p:nvPr/>
            </p:nvSpPr>
            <p:spPr bwMode="auto">
              <a:xfrm>
                <a:off x="2334" y="3323"/>
                <a:ext cx="134" cy="128"/>
              </a:xfrm>
              <a:prstGeom prst="ellipse">
                <a:avLst/>
              </a:prstGeom>
              <a:solidFill>
                <a:srgbClr val="747474"/>
              </a:solidFill>
              <a:ln w="9525">
                <a:noFill/>
                <a:round/>
                <a:headEnd/>
                <a:tailEnd/>
              </a:ln>
            </p:spPr>
            <p:txBody>
              <a:bodyPr/>
              <a:lstStyle/>
              <a:p>
                <a:endParaRPr lang="it-IT"/>
              </a:p>
            </p:txBody>
          </p:sp>
          <p:sp>
            <p:nvSpPr>
              <p:cNvPr id="482491" name="Oval 4283"/>
              <p:cNvSpPr>
                <a:spLocks noChangeArrowheads="1"/>
              </p:cNvSpPr>
              <p:nvPr/>
            </p:nvSpPr>
            <p:spPr bwMode="auto">
              <a:xfrm>
                <a:off x="2336" y="3325"/>
                <a:ext cx="132" cy="124"/>
              </a:xfrm>
              <a:prstGeom prst="ellipse">
                <a:avLst/>
              </a:prstGeom>
              <a:solidFill>
                <a:srgbClr val="777777"/>
              </a:solidFill>
              <a:ln w="9525">
                <a:noFill/>
                <a:round/>
                <a:headEnd/>
                <a:tailEnd/>
              </a:ln>
            </p:spPr>
            <p:txBody>
              <a:bodyPr/>
              <a:lstStyle/>
              <a:p>
                <a:endParaRPr lang="it-IT"/>
              </a:p>
            </p:txBody>
          </p:sp>
          <p:sp>
            <p:nvSpPr>
              <p:cNvPr id="482492" name="Oval 4284"/>
              <p:cNvSpPr>
                <a:spLocks noChangeArrowheads="1"/>
              </p:cNvSpPr>
              <p:nvPr/>
            </p:nvSpPr>
            <p:spPr bwMode="auto">
              <a:xfrm>
                <a:off x="2336" y="3325"/>
                <a:ext cx="130" cy="124"/>
              </a:xfrm>
              <a:prstGeom prst="ellipse">
                <a:avLst/>
              </a:prstGeom>
              <a:solidFill>
                <a:srgbClr val="797979"/>
              </a:solidFill>
              <a:ln w="9525">
                <a:noFill/>
                <a:round/>
                <a:headEnd/>
                <a:tailEnd/>
              </a:ln>
            </p:spPr>
            <p:txBody>
              <a:bodyPr/>
              <a:lstStyle/>
              <a:p>
                <a:endParaRPr lang="it-IT"/>
              </a:p>
            </p:txBody>
          </p:sp>
          <p:sp>
            <p:nvSpPr>
              <p:cNvPr id="482493" name="Oval 4285"/>
              <p:cNvSpPr>
                <a:spLocks noChangeArrowheads="1"/>
              </p:cNvSpPr>
              <p:nvPr/>
            </p:nvSpPr>
            <p:spPr bwMode="auto">
              <a:xfrm>
                <a:off x="2338" y="3328"/>
                <a:ext cx="128" cy="119"/>
              </a:xfrm>
              <a:prstGeom prst="ellipse">
                <a:avLst/>
              </a:prstGeom>
              <a:solidFill>
                <a:srgbClr val="7B7B7B"/>
              </a:solidFill>
              <a:ln w="9525">
                <a:noFill/>
                <a:round/>
                <a:headEnd/>
                <a:tailEnd/>
              </a:ln>
            </p:spPr>
            <p:txBody>
              <a:bodyPr/>
              <a:lstStyle/>
              <a:p>
                <a:endParaRPr lang="it-IT"/>
              </a:p>
            </p:txBody>
          </p:sp>
          <p:sp>
            <p:nvSpPr>
              <p:cNvPr id="482494" name="Oval 4286"/>
              <p:cNvSpPr>
                <a:spLocks noChangeArrowheads="1"/>
              </p:cNvSpPr>
              <p:nvPr/>
            </p:nvSpPr>
            <p:spPr bwMode="auto">
              <a:xfrm>
                <a:off x="2338" y="3328"/>
                <a:ext cx="128" cy="119"/>
              </a:xfrm>
              <a:prstGeom prst="ellipse">
                <a:avLst/>
              </a:prstGeom>
              <a:solidFill>
                <a:srgbClr val="7E7E7E"/>
              </a:solidFill>
              <a:ln w="9525">
                <a:noFill/>
                <a:round/>
                <a:headEnd/>
                <a:tailEnd/>
              </a:ln>
            </p:spPr>
            <p:txBody>
              <a:bodyPr/>
              <a:lstStyle/>
              <a:p>
                <a:endParaRPr lang="it-IT"/>
              </a:p>
            </p:txBody>
          </p:sp>
          <p:sp>
            <p:nvSpPr>
              <p:cNvPr id="482495" name="Oval 4287"/>
              <p:cNvSpPr>
                <a:spLocks noChangeArrowheads="1"/>
              </p:cNvSpPr>
              <p:nvPr/>
            </p:nvSpPr>
            <p:spPr bwMode="auto">
              <a:xfrm>
                <a:off x="2338" y="3328"/>
                <a:ext cx="126" cy="119"/>
              </a:xfrm>
              <a:prstGeom prst="ellipse">
                <a:avLst/>
              </a:prstGeom>
              <a:solidFill>
                <a:srgbClr val="808080"/>
              </a:solidFill>
              <a:ln w="9525">
                <a:noFill/>
                <a:round/>
                <a:headEnd/>
                <a:tailEnd/>
              </a:ln>
            </p:spPr>
            <p:txBody>
              <a:bodyPr/>
              <a:lstStyle/>
              <a:p>
                <a:endParaRPr lang="it-IT"/>
              </a:p>
            </p:txBody>
          </p:sp>
          <p:sp>
            <p:nvSpPr>
              <p:cNvPr id="482496" name="Oval 4288"/>
              <p:cNvSpPr>
                <a:spLocks noChangeArrowheads="1"/>
              </p:cNvSpPr>
              <p:nvPr/>
            </p:nvSpPr>
            <p:spPr bwMode="auto">
              <a:xfrm>
                <a:off x="2340" y="3330"/>
                <a:ext cx="124" cy="115"/>
              </a:xfrm>
              <a:prstGeom prst="ellipse">
                <a:avLst/>
              </a:prstGeom>
              <a:solidFill>
                <a:srgbClr val="828282"/>
              </a:solidFill>
              <a:ln w="9525">
                <a:noFill/>
                <a:round/>
                <a:headEnd/>
                <a:tailEnd/>
              </a:ln>
            </p:spPr>
            <p:txBody>
              <a:bodyPr/>
              <a:lstStyle/>
              <a:p>
                <a:endParaRPr lang="it-IT"/>
              </a:p>
            </p:txBody>
          </p:sp>
          <p:sp>
            <p:nvSpPr>
              <p:cNvPr id="482497" name="Oval 4289"/>
              <p:cNvSpPr>
                <a:spLocks noChangeArrowheads="1"/>
              </p:cNvSpPr>
              <p:nvPr/>
            </p:nvSpPr>
            <p:spPr bwMode="auto">
              <a:xfrm>
                <a:off x="2340" y="3330"/>
                <a:ext cx="124" cy="115"/>
              </a:xfrm>
              <a:prstGeom prst="ellipse">
                <a:avLst/>
              </a:prstGeom>
              <a:solidFill>
                <a:srgbClr val="848484"/>
              </a:solidFill>
              <a:ln w="9525">
                <a:noFill/>
                <a:round/>
                <a:headEnd/>
                <a:tailEnd/>
              </a:ln>
            </p:spPr>
            <p:txBody>
              <a:bodyPr/>
              <a:lstStyle/>
              <a:p>
                <a:endParaRPr lang="it-IT"/>
              </a:p>
            </p:txBody>
          </p:sp>
          <p:sp>
            <p:nvSpPr>
              <p:cNvPr id="482498" name="Oval 4290"/>
              <p:cNvSpPr>
                <a:spLocks noChangeArrowheads="1"/>
              </p:cNvSpPr>
              <p:nvPr/>
            </p:nvSpPr>
            <p:spPr bwMode="auto">
              <a:xfrm>
                <a:off x="2342" y="3330"/>
                <a:ext cx="119" cy="115"/>
              </a:xfrm>
              <a:prstGeom prst="ellipse">
                <a:avLst/>
              </a:prstGeom>
              <a:solidFill>
                <a:srgbClr val="878787"/>
              </a:solidFill>
              <a:ln w="9525">
                <a:noFill/>
                <a:round/>
                <a:headEnd/>
                <a:tailEnd/>
              </a:ln>
            </p:spPr>
            <p:txBody>
              <a:bodyPr/>
              <a:lstStyle/>
              <a:p>
                <a:endParaRPr lang="it-IT"/>
              </a:p>
            </p:txBody>
          </p:sp>
          <p:sp>
            <p:nvSpPr>
              <p:cNvPr id="482499" name="Oval 4291"/>
              <p:cNvSpPr>
                <a:spLocks noChangeArrowheads="1"/>
              </p:cNvSpPr>
              <p:nvPr/>
            </p:nvSpPr>
            <p:spPr bwMode="auto">
              <a:xfrm>
                <a:off x="2342" y="3332"/>
                <a:ext cx="119" cy="111"/>
              </a:xfrm>
              <a:prstGeom prst="ellipse">
                <a:avLst/>
              </a:prstGeom>
              <a:solidFill>
                <a:srgbClr val="898989"/>
              </a:solidFill>
              <a:ln w="9525">
                <a:noFill/>
                <a:round/>
                <a:headEnd/>
                <a:tailEnd/>
              </a:ln>
            </p:spPr>
            <p:txBody>
              <a:bodyPr/>
              <a:lstStyle/>
              <a:p>
                <a:endParaRPr lang="it-IT"/>
              </a:p>
            </p:txBody>
          </p:sp>
          <p:sp>
            <p:nvSpPr>
              <p:cNvPr id="482500" name="Oval 4292"/>
              <p:cNvSpPr>
                <a:spLocks noChangeArrowheads="1"/>
              </p:cNvSpPr>
              <p:nvPr/>
            </p:nvSpPr>
            <p:spPr bwMode="auto">
              <a:xfrm>
                <a:off x="2342" y="3332"/>
                <a:ext cx="117" cy="111"/>
              </a:xfrm>
              <a:prstGeom prst="ellipse">
                <a:avLst/>
              </a:prstGeom>
              <a:solidFill>
                <a:srgbClr val="8B8B8B"/>
              </a:solidFill>
              <a:ln w="9525">
                <a:noFill/>
                <a:round/>
                <a:headEnd/>
                <a:tailEnd/>
              </a:ln>
            </p:spPr>
            <p:txBody>
              <a:bodyPr/>
              <a:lstStyle/>
              <a:p>
                <a:endParaRPr lang="it-IT"/>
              </a:p>
            </p:txBody>
          </p:sp>
          <p:sp>
            <p:nvSpPr>
              <p:cNvPr id="482501" name="Oval 4293"/>
              <p:cNvSpPr>
                <a:spLocks noChangeArrowheads="1"/>
              </p:cNvSpPr>
              <p:nvPr/>
            </p:nvSpPr>
            <p:spPr bwMode="auto">
              <a:xfrm>
                <a:off x="2344" y="3332"/>
                <a:ext cx="115" cy="109"/>
              </a:xfrm>
              <a:prstGeom prst="ellipse">
                <a:avLst/>
              </a:prstGeom>
              <a:solidFill>
                <a:srgbClr val="8D8D8D"/>
              </a:solidFill>
              <a:ln w="9525">
                <a:noFill/>
                <a:round/>
                <a:headEnd/>
                <a:tailEnd/>
              </a:ln>
            </p:spPr>
            <p:txBody>
              <a:bodyPr/>
              <a:lstStyle/>
              <a:p>
                <a:endParaRPr lang="it-IT"/>
              </a:p>
            </p:txBody>
          </p:sp>
          <p:sp>
            <p:nvSpPr>
              <p:cNvPr id="482502" name="Oval 4294"/>
              <p:cNvSpPr>
                <a:spLocks noChangeArrowheads="1"/>
              </p:cNvSpPr>
              <p:nvPr/>
            </p:nvSpPr>
            <p:spPr bwMode="auto">
              <a:xfrm>
                <a:off x="2344" y="3334"/>
                <a:ext cx="115" cy="107"/>
              </a:xfrm>
              <a:prstGeom prst="ellipse">
                <a:avLst/>
              </a:prstGeom>
              <a:solidFill>
                <a:srgbClr val="909090"/>
              </a:solidFill>
              <a:ln w="9525">
                <a:noFill/>
                <a:round/>
                <a:headEnd/>
                <a:tailEnd/>
              </a:ln>
            </p:spPr>
            <p:txBody>
              <a:bodyPr/>
              <a:lstStyle/>
              <a:p>
                <a:endParaRPr lang="it-IT"/>
              </a:p>
            </p:txBody>
          </p:sp>
          <p:sp>
            <p:nvSpPr>
              <p:cNvPr id="482503" name="Oval 4295"/>
              <p:cNvSpPr>
                <a:spLocks noChangeArrowheads="1"/>
              </p:cNvSpPr>
              <p:nvPr/>
            </p:nvSpPr>
            <p:spPr bwMode="auto">
              <a:xfrm>
                <a:off x="2346" y="3334"/>
                <a:ext cx="111" cy="107"/>
              </a:xfrm>
              <a:prstGeom prst="ellipse">
                <a:avLst/>
              </a:prstGeom>
              <a:solidFill>
                <a:srgbClr val="929292"/>
              </a:solidFill>
              <a:ln w="9525">
                <a:noFill/>
                <a:round/>
                <a:headEnd/>
                <a:tailEnd/>
              </a:ln>
            </p:spPr>
            <p:txBody>
              <a:bodyPr/>
              <a:lstStyle/>
              <a:p>
                <a:endParaRPr lang="it-IT"/>
              </a:p>
            </p:txBody>
          </p:sp>
          <p:sp>
            <p:nvSpPr>
              <p:cNvPr id="482504" name="Oval 4296"/>
              <p:cNvSpPr>
                <a:spLocks noChangeArrowheads="1"/>
              </p:cNvSpPr>
              <p:nvPr/>
            </p:nvSpPr>
            <p:spPr bwMode="auto">
              <a:xfrm>
                <a:off x="2346" y="3336"/>
                <a:ext cx="111" cy="103"/>
              </a:xfrm>
              <a:prstGeom prst="ellipse">
                <a:avLst/>
              </a:prstGeom>
              <a:solidFill>
                <a:srgbClr val="949494"/>
              </a:solidFill>
              <a:ln w="9525">
                <a:noFill/>
                <a:round/>
                <a:headEnd/>
                <a:tailEnd/>
              </a:ln>
            </p:spPr>
            <p:txBody>
              <a:bodyPr/>
              <a:lstStyle/>
              <a:p>
                <a:endParaRPr lang="it-IT"/>
              </a:p>
            </p:txBody>
          </p:sp>
          <p:sp>
            <p:nvSpPr>
              <p:cNvPr id="482505" name="Oval 4297"/>
              <p:cNvSpPr>
                <a:spLocks noChangeArrowheads="1"/>
              </p:cNvSpPr>
              <p:nvPr/>
            </p:nvSpPr>
            <p:spPr bwMode="auto">
              <a:xfrm>
                <a:off x="2346" y="3336"/>
                <a:ext cx="109" cy="103"/>
              </a:xfrm>
              <a:prstGeom prst="ellipse">
                <a:avLst/>
              </a:prstGeom>
              <a:solidFill>
                <a:srgbClr val="969696"/>
              </a:solidFill>
              <a:ln w="9525">
                <a:noFill/>
                <a:round/>
                <a:headEnd/>
                <a:tailEnd/>
              </a:ln>
            </p:spPr>
            <p:txBody>
              <a:bodyPr/>
              <a:lstStyle/>
              <a:p>
                <a:endParaRPr lang="it-IT"/>
              </a:p>
            </p:txBody>
          </p:sp>
          <p:sp>
            <p:nvSpPr>
              <p:cNvPr id="482506" name="Oval 4298"/>
              <p:cNvSpPr>
                <a:spLocks noChangeArrowheads="1"/>
              </p:cNvSpPr>
              <p:nvPr/>
            </p:nvSpPr>
            <p:spPr bwMode="auto">
              <a:xfrm>
                <a:off x="2348" y="3336"/>
                <a:ext cx="107" cy="101"/>
              </a:xfrm>
              <a:prstGeom prst="ellipse">
                <a:avLst/>
              </a:prstGeom>
              <a:solidFill>
                <a:srgbClr val="989898"/>
              </a:solidFill>
              <a:ln w="9525">
                <a:noFill/>
                <a:round/>
                <a:headEnd/>
                <a:tailEnd/>
              </a:ln>
            </p:spPr>
            <p:txBody>
              <a:bodyPr/>
              <a:lstStyle/>
              <a:p>
                <a:endParaRPr lang="it-IT"/>
              </a:p>
            </p:txBody>
          </p:sp>
          <p:sp>
            <p:nvSpPr>
              <p:cNvPr id="482507" name="Oval 4299"/>
              <p:cNvSpPr>
                <a:spLocks noChangeArrowheads="1"/>
              </p:cNvSpPr>
              <p:nvPr/>
            </p:nvSpPr>
            <p:spPr bwMode="auto">
              <a:xfrm>
                <a:off x="2348" y="3338"/>
                <a:ext cx="107" cy="99"/>
              </a:xfrm>
              <a:prstGeom prst="ellipse">
                <a:avLst/>
              </a:prstGeom>
              <a:solidFill>
                <a:srgbClr val="9A9A9A"/>
              </a:solidFill>
              <a:ln w="9525">
                <a:noFill/>
                <a:round/>
                <a:headEnd/>
                <a:tailEnd/>
              </a:ln>
            </p:spPr>
            <p:txBody>
              <a:bodyPr/>
              <a:lstStyle/>
              <a:p>
                <a:endParaRPr lang="it-IT"/>
              </a:p>
            </p:txBody>
          </p:sp>
          <p:sp>
            <p:nvSpPr>
              <p:cNvPr id="482508" name="Oval 4300"/>
              <p:cNvSpPr>
                <a:spLocks noChangeArrowheads="1"/>
              </p:cNvSpPr>
              <p:nvPr/>
            </p:nvSpPr>
            <p:spPr bwMode="auto">
              <a:xfrm>
                <a:off x="2350" y="3338"/>
                <a:ext cx="103" cy="99"/>
              </a:xfrm>
              <a:prstGeom prst="ellipse">
                <a:avLst/>
              </a:prstGeom>
              <a:solidFill>
                <a:srgbClr val="9C9C9C"/>
              </a:solidFill>
              <a:ln w="9525">
                <a:noFill/>
                <a:round/>
                <a:headEnd/>
                <a:tailEnd/>
              </a:ln>
            </p:spPr>
            <p:txBody>
              <a:bodyPr/>
              <a:lstStyle/>
              <a:p>
                <a:endParaRPr lang="it-IT"/>
              </a:p>
            </p:txBody>
          </p:sp>
          <p:sp>
            <p:nvSpPr>
              <p:cNvPr id="482509" name="Oval 4301"/>
              <p:cNvSpPr>
                <a:spLocks noChangeArrowheads="1"/>
              </p:cNvSpPr>
              <p:nvPr/>
            </p:nvSpPr>
            <p:spPr bwMode="auto">
              <a:xfrm>
                <a:off x="2350" y="3340"/>
                <a:ext cx="103" cy="95"/>
              </a:xfrm>
              <a:prstGeom prst="ellipse">
                <a:avLst/>
              </a:prstGeom>
              <a:solidFill>
                <a:srgbClr val="9E9E9E"/>
              </a:solidFill>
              <a:ln w="9525">
                <a:noFill/>
                <a:round/>
                <a:headEnd/>
                <a:tailEnd/>
              </a:ln>
            </p:spPr>
            <p:txBody>
              <a:bodyPr/>
              <a:lstStyle/>
              <a:p>
                <a:endParaRPr lang="it-IT"/>
              </a:p>
            </p:txBody>
          </p:sp>
          <p:sp>
            <p:nvSpPr>
              <p:cNvPr id="482510" name="Oval 4302"/>
              <p:cNvSpPr>
                <a:spLocks noChangeArrowheads="1"/>
              </p:cNvSpPr>
              <p:nvPr/>
            </p:nvSpPr>
            <p:spPr bwMode="auto">
              <a:xfrm>
                <a:off x="2350" y="3340"/>
                <a:ext cx="103" cy="95"/>
              </a:xfrm>
              <a:prstGeom prst="ellipse">
                <a:avLst/>
              </a:prstGeom>
              <a:solidFill>
                <a:srgbClr val="A0A0A0"/>
              </a:solidFill>
              <a:ln w="9525">
                <a:noFill/>
                <a:round/>
                <a:headEnd/>
                <a:tailEnd/>
              </a:ln>
            </p:spPr>
            <p:txBody>
              <a:bodyPr/>
              <a:lstStyle/>
              <a:p>
                <a:endParaRPr lang="it-IT"/>
              </a:p>
            </p:txBody>
          </p:sp>
          <p:sp>
            <p:nvSpPr>
              <p:cNvPr id="482511" name="Oval 4303"/>
              <p:cNvSpPr>
                <a:spLocks noChangeArrowheads="1"/>
              </p:cNvSpPr>
              <p:nvPr/>
            </p:nvSpPr>
            <p:spPr bwMode="auto">
              <a:xfrm>
                <a:off x="2352" y="3340"/>
                <a:ext cx="99" cy="95"/>
              </a:xfrm>
              <a:prstGeom prst="ellipse">
                <a:avLst/>
              </a:prstGeom>
              <a:solidFill>
                <a:srgbClr val="A2A2A2"/>
              </a:solidFill>
              <a:ln w="9525">
                <a:noFill/>
                <a:round/>
                <a:headEnd/>
                <a:tailEnd/>
              </a:ln>
            </p:spPr>
            <p:txBody>
              <a:bodyPr/>
              <a:lstStyle/>
              <a:p>
                <a:endParaRPr lang="it-IT"/>
              </a:p>
            </p:txBody>
          </p:sp>
          <p:sp>
            <p:nvSpPr>
              <p:cNvPr id="482512" name="Oval 4304"/>
              <p:cNvSpPr>
                <a:spLocks noChangeArrowheads="1"/>
              </p:cNvSpPr>
              <p:nvPr/>
            </p:nvSpPr>
            <p:spPr bwMode="auto">
              <a:xfrm>
                <a:off x="2352" y="3342"/>
                <a:ext cx="99" cy="91"/>
              </a:xfrm>
              <a:prstGeom prst="ellipse">
                <a:avLst/>
              </a:prstGeom>
              <a:solidFill>
                <a:srgbClr val="A4A4A4"/>
              </a:solidFill>
              <a:ln w="9525">
                <a:noFill/>
                <a:round/>
                <a:headEnd/>
                <a:tailEnd/>
              </a:ln>
            </p:spPr>
            <p:txBody>
              <a:bodyPr/>
              <a:lstStyle/>
              <a:p>
                <a:endParaRPr lang="it-IT"/>
              </a:p>
            </p:txBody>
          </p:sp>
          <p:sp>
            <p:nvSpPr>
              <p:cNvPr id="482513" name="Oval 4305"/>
              <p:cNvSpPr>
                <a:spLocks noChangeArrowheads="1"/>
              </p:cNvSpPr>
              <p:nvPr/>
            </p:nvSpPr>
            <p:spPr bwMode="auto">
              <a:xfrm>
                <a:off x="2352" y="3342"/>
                <a:ext cx="97" cy="91"/>
              </a:xfrm>
              <a:prstGeom prst="ellipse">
                <a:avLst/>
              </a:prstGeom>
              <a:solidFill>
                <a:srgbClr val="A6A6A6"/>
              </a:solidFill>
              <a:ln w="9525">
                <a:noFill/>
                <a:round/>
                <a:headEnd/>
                <a:tailEnd/>
              </a:ln>
            </p:spPr>
            <p:txBody>
              <a:bodyPr/>
              <a:lstStyle/>
              <a:p>
                <a:endParaRPr lang="it-IT"/>
              </a:p>
            </p:txBody>
          </p:sp>
          <p:sp>
            <p:nvSpPr>
              <p:cNvPr id="482514" name="Oval 4306"/>
              <p:cNvSpPr>
                <a:spLocks noChangeArrowheads="1"/>
              </p:cNvSpPr>
              <p:nvPr/>
            </p:nvSpPr>
            <p:spPr bwMode="auto">
              <a:xfrm>
                <a:off x="2354" y="3342"/>
                <a:ext cx="95" cy="91"/>
              </a:xfrm>
              <a:prstGeom prst="ellipse">
                <a:avLst/>
              </a:prstGeom>
              <a:solidFill>
                <a:srgbClr val="A8A8A8"/>
              </a:solidFill>
              <a:ln w="9525">
                <a:noFill/>
                <a:round/>
                <a:headEnd/>
                <a:tailEnd/>
              </a:ln>
            </p:spPr>
            <p:txBody>
              <a:bodyPr/>
              <a:lstStyle/>
              <a:p>
                <a:endParaRPr lang="it-IT"/>
              </a:p>
            </p:txBody>
          </p:sp>
          <p:sp>
            <p:nvSpPr>
              <p:cNvPr id="482515" name="Oval 4307"/>
              <p:cNvSpPr>
                <a:spLocks noChangeArrowheads="1"/>
              </p:cNvSpPr>
              <p:nvPr/>
            </p:nvSpPr>
            <p:spPr bwMode="auto">
              <a:xfrm>
                <a:off x="2354" y="3344"/>
                <a:ext cx="95" cy="87"/>
              </a:xfrm>
              <a:prstGeom prst="ellipse">
                <a:avLst/>
              </a:prstGeom>
              <a:solidFill>
                <a:srgbClr val="AAAAAA"/>
              </a:solidFill>
              <a:ln w="9525">
                <a:noFill/>
                <a:round/>
                <a:headEnd/>
                <a:tailEnd/>
              </a:ln>
            </p:spPr>
            <p:txBody>
              <a:bodyPr/>
              <a:lstStyle/>
              <a:p>
                <a:endParaRPr lang="it-IT"/>
              </a:p>
            </p:txBody>
          </p:sp>
          <p:sp>
            <p:nvSpPr>
              <p:cNvPr id="482516" name="Oval 4308"/>
              <p:cNvSpPr>
                <a:spLocks noChangeArrowheads="1"/>
              </p:cNvSpPr>
              <p:nvPr/>
            </p:nvSpPr>
            <p:spPr bwMode="auto">
              <a:xfrm>
                <a:off x="2356" y="3344"/>
                <a:ext cx="91" cy="87"/>
              </a:xfrm>
              <a:prstGeom prst="ellipse">
                <a:avLst/>
              </a:prstGeom>
              <a:solidFill>
                <a:srgbClr val="ACACAC"/>
              </a:solidFill>
              <a:ln w="9525">
                <a:noFill/>
                <a:round/>
                <a:headEnd/>
                <a:tailEnd/>
              </a:ln>
            </p:spPr>
            <p:txBody>
              <a:bodyPr/>
              <a:lstStyle/>
              <a:p>
                <a:endParaRPr lang="it-IT"/>
              </a:p>
            </p:txBody>
          </p:sp>
          <p:sp>
            <p:nvSpPr>
              <p:cNvPr id="482517" name="Oval 4309"/>
              <p:cNvSpPr>
                <a:spLocks noChangeArrowheads="1"/>
              </p:cNvSpPr>
              <p:nvPr/>
            </p:nvSpPr>
            <p:spPr bwMode="auto">
              <a:xfrm>
                <a:off x="2356" y="3344"/>
                <a:ext cx="91" cy="87"/>
              </a:xfrm>
              <a:prstGeom prst="ellipse">
                <a:avLst/>
              </a:prstGeom>
              <a:solidFill>
                <a:srgbClr val="ADADAD"/>
              </a:solidFill>
              <a:ln w="9525">
                <a:noFill/>
                <a:round/>
                <a:headEnd/>
                <a:tailEnd/>
              </a:ln>
            </p:spPr>
            <p:txBody>
              <a:bodyPr/>
              <a:lstStyle/>
              <a:p>
                <a:endParaRPr lang="it-IT"/>
              </a:p>
            </p:txBody>
          </p:sp>
          <p:sp>
            <p:nvSpPr>
              <p:cNvPr id="482518" name="Oval 4310"/>
              <p:cNvSpPr>
                <a:spLocks noChangeArrowheads="1"/>
              </p:cNvSpPr>
              <p:nvPr/>
            </p:nvSpPr>
            <p:spPr bwMode="auto">
              <a:xfrm>
                <a:off x="2358" y="3346"/>
                <a:ext cx="87" cy="83"/>
              </a:xfrm>
              <a:prstGeom prst="ellipse">
                <a:avLst/>
              </a:prstGeom>
              <a:solidFill>
                <a:srgbClr val="AFAFAF"/>
              </a:solidFill>
              <a:ln w="9525">
                <a:noFill/>
                <a:round/>
                <a:headEnd/>
                <a:tailEnd/>
              </a:ln>
            </p:spPr>
            <p:txBody>
              <a:bodyPr/>
              <a:lstStyle/>
              <a:p>
                <a:endParaRPr lang="it-IT"/>
              </a:p>
            </p:txBody>
          </p:sp>
          <p:sp>
            <p:nvSpPr>
              <p:cNvPr id="482519" name="Oval 4311"/>
              <p:cNvSpPr>
                <a:spLocks noChangeArrowheads="1"/>
              </p:cNvSpPr>
              <p:nvPr/>
            </p:nvSpPr>
            <p:spPr bwMode="auto">
              <a:xfrm>
                <a:off x="2358" y="3346"/>
                <a:ext cx="87" cy="83"/>
              </a:xfrm>
              <a:prstGeom prst="ellipse">
                <a:avLst/>
              </a:prstGeom>
              <a:solidFill>
                <a:srgbClr val="B1B1B1"/>
              </a:solidFill>
              <a:ln w="9525">
                <a:noFill/>
                <a:round/>
                <a:headEnd/>
                <a:tailEnd/>
              </a:ln>
            </p:spPr>
            <p:txBody>
              <a:bodyPr/>
              <a:lstStyle/>
              <a:p>
                <a:endParaRPr lang="it-IT"/>
              </a:p>
            </p:txBody>
          </p:sp>
          <p:sp>
            <p:nvSpPr>
              <p:cNvPr id="482520" name="Oval 4312"/>
              <p:cNvSpPr>
                <a:spLocks noChangeArrowheads="1"/>
              </p:cNvSpPr>
              <p:nvPr/>
            </p:nvSpPr>
            <p:spPr bwMode="auto">
              <a:xfrm>
                <a:off x="2358" y="3348"/>
                <a:ext cx="87" cy="79"/>
              </a:xfrm>
              <a:prstGeom prst="ellipse">
                <a:avLst/>
              </a:prstGeom>
              <a:solidFill>
                <a:srgbClr val="B3B3B3"/>
              </a:solidFill>
              <a:ln w="9525">
                <a:noFill/>
                <a:round/>
                <a:headEnd/>
                <a:tailEnd/>
              </a:ln>
            </p:spPr>
            <p:txBody>
              <a:bodyPr/>
              <a:lstStyle/>
              <a:p>
                <a:endParaRPr lang="it-IT"/>
              </a:p>
            </p:txBody>
          </p:sp>
          <p:sp>
            <p:nvSpPr>
              <p:cNvPr id="482521" name="Oval 4313"/>
              <p:cNvSpPr>
                <a:spLocks noChangeArrowheads="1"/>
              </p:cNvSpPr>
              <p:nvPr/>
            </p:nvSpPr>
            <p:spPr bwMode="auto">
              <a:xfrm>
                <a:off x="2360" y="3348"/>
                <a:ext cx="83" cy="79"/>
              </a:xfrm>
              <a:prstGeom prst="ellipse">
                <a:avLst/>
              </a:prstGeom>
              <a:solidFill>
                <a:srgbClr val="B4B4B4"/>
              </a:solidFill>
              <a:ln w="9525">
                <a:noFill/>
                <a:round/>
                <a:headEnd/>
                <a:tailEnd/>
              </a:ln>
            </p:spPr>
            <p:txBody>
              <a:bodyPr/>
              <a:lstStyle/>
              <a:p>
                <a:endParaRPr lang="it-IT"/>
              </a:p>
            </p:txBody>
          </p:sp>
          <p:sp>
            <p:nvSpPr>
              <p:cNvPr id="482522" name="Oval 4314"/>
              <p:cNvSpPr>
                <a:spLocks noChangeArrowheads="1"/>
              </p:cNvSpPr>
              <p:nvPr/>
            </p:nvSpPr>
            <p:spPr bwMode="auto">
              <a:xfrm>
                <a:off x="2360" y="3348"/>
                <a:ext cx="83" cy="79"/>
              </a:xfrm>
              <a:prstGeom prst="ellipse">
                <a:avLst/>
              </a:prstGeom>
              <a:solidFill>
                <a:srgbClr val="B6B6B6"/>
              </a:solidFill>
              <a:ln w="9525">
                <a:noFill/>
                <a:round/>
                <a:headEnd/>
                <a:tailEnd/>
              </a:ln>
            </p:spPr>
            <p:txBody>
              <a:bodyPr/>
              <a:lstStyle/>
              <a:p>
                <a:endParaRPr lang="it-IT"/>
              </a:p>
            </p:txBody>
          </p:sp>
          <p:sp>
            <p:nvSpPr>
              <p:cNvPr id="482523" name="Oval 4315"/>
              <p:cNvSpPr>
                <a:spLocks noChangeArrowheads="1"/>
              </p:cNvSpPr>
              <p:nvPr/>
            </p:nvSpPr>
            <p:spPr bwMode="auto">
              <a:xfrm>
                <a:off x="2360" y="3350"/>
                <a:ext cx="81" cy="75"/>
              </a:xfrm>
              <a:prstGeom prst="ellipse">
                <a:avLst/>
              </a:prstGeom>
              <a:solidFill>
                <a:srgbClr val="B7B7B7"/>
              </a:solidFill>
              <a:ln w="9525">
                <a:noFill/>
                <a:round/>
                <a:headEnd/>
                <a:tailEnd/>
              </a:ln>
            </p:spPr>
            <p:txBody>
              <a:bodyPr/>
              <a:lstStyle/>
              <a:p>
                <a:endParaRPr lang="it-IT"/>
              </a:p>
            </p:txBody>
          </p:sp>
          <p:sp>
            <p:nvSpPr>
              <p:cNvPr id="482524" name="Oval 4316"/>
              <p:cNvSpPr>
                <a:spLocks noChangeArrowheads="1"/>
              </p:cNvSpPr>
              <p:nvPr/>
            </p:nvSpPr>
            <p:spPr bwMode="auto">
              <a:xfrm>
                <a:off x="2362" y="3350"/>
                <a:ext cx="79" cy="75"/>
              </a:xfrm>
              <a:prstGeom prst="ellipse">
                <a:avLst/>
              </a:prstGeom>
              <a:solidFill>
                <a:srgbClr val="B9B9B9"/>
              </a:solidFill>
              <a:ln w="9525">
                <a:noFill/>
                <a:round/>
                <a:headEnd/>
                <a:tailEnd/>
              </a:ln>
            </p:spPr>
            <p:txBody>
              <a:bodyPr/>
              <a:lstStyle/>
              <a:p>
                <a:endParaRPr lang="it-IT"/>
              </a:p>
            </p:txBody>
          </p:sp>
          <p:sp>
            <p:nvSpPr>
              <p:cNvPr id="482525" name="Oval 4317"/>
              <p:cNvSpPr>
                <a:spLocks noChangeArrowheads="1"/>
              </p:cNvSpPr>
              <p:nvPr/>
            </p:nvSpPr>
            <p:spPr bwMode="auto">
              <a:xfrm>
                <a:off x="2362" y="3350"/>
                <a:ext cx="79" cy="75"/>
              </a:xfrm>
              <a:prstGeom prst="ellipse">
                <a:avLst/>
              </a:prstGeom>
              <a:solidFill>
                <a:srgbClr val="BABABA"/>
              </a:solidFill>
              <a:ln w="9525">
                <a:noFill/>
                <a:round/>
                <a:headEnd/>
                <a:tailEnd/>
              </a:ln>
            </p:spPr>
            <p:txBody>
              <a:bodyPr/>
              <a:lstStyle/>
              <a:p>
                <a:endParaRPr lang="it-IT"/>
              </a:p>
            </p:txBody>
          </p:sp>
          <p:sp>
            <p:nvSpPr>
              <p:cNvPr id="482526" name="Oval 4318"/>
              <p:cNvSpPr>
                <a:spLocks noChangeArrowheads="1"/>
              </p:cNvSpPr>
              <p:nvPr/>
            </p:nvSpPr>
            <p:spPr bwMode="auto">
              <a:xfrm>
                <a:off x="2364" y="3352"/>
                <a:ext cx="75" cy="71"/>
              </a:xfrm>
              <a:prstGeom prst="ellipse">
                <a:avLst/>
              </a:prstGeom>
              <a:solidFill>
                <a:srgbClr val="BCBCBC"/>
              </a:solidFill>
              <a:ln w="9525">
                <a:noFill/>
                <a:round/>
                <a:headEnd/>
                <a:tailEnd/>
              </a:ln>
            </p:spPr>
            <p:txBody>
              <a:bodyPr/>
              <a:lstStyle/>
              <a:p>
                <a:endParaRPr lang="it-IT"/>
              </a:p>
            </p:txBody>
          </p:sp>
          <p:sp>
            <p:nvSpPr>
              <p:cNvPr id="482527" name="Oval 4319"/>
              <p:cNvSpPr>
                <a:spLocks noChangeArrowheads="1"/>
              </p:cNvSpPr>
              <p:nvPr/>
            </p:nvSpPr>
            <p:spPr bwMode="auto">
              <a:xfrm>
                <a:off x="2364" y="3352"/>
                <a:ext cx="75" cy="71"/>
              </a:xfrm>
              <a:prstGeom prst="ellipse">
                <a:avLst/>
              </a:prstGeom>
              <a:solidFill>
                <a:srgbClr val="BDBDBD"/>
              </a:solidFill>
              <a:ln w="9525">
                <a:noFill/>
                <a:round/>
                <a:headEnd/>
                <a:tailEnd/>
              </a:ln>
            </p:spPr>
            <p:txBody>
              <a:bodyPr/>
              <a:lstStyle/>
              <a:p>
                <a:endParaRPr lang="it-IT"/>
              </a:p>
            </p:txBody>
          </p:sp>
          <p:sp>
            <p:nvSpPr>
              <p:cNvPr id="482528" name="Oval 4320"/>
              <p:cNvSpPr>
                <a:spLocks noChangeArrowheads="1"/>
              </p:cNvSpPr>
              <p:nvPr/>
            </p:nvSpPr>
            <p:spPr bwMode="auto">
              <a:xfrm>
                <a:off x="2366" y="3354"/>
                <a:ext cx="71" cy="69"/>
              </a:xfrm>
              <a:prstGeom prst="ellipse">
                <a:avLst/>
              </a:prstGeom>
              <a:solidFill>
                <a:srgbClr val="BFBFBF"/>
              </a:solidFill>
              <a:ln w="9525">
                <a:noFill/>
                <a:round/>
                <a:headEnd/>
                <a:tailEnd/>
              </a:ln>
            </p:spPr>
            <p:txBody>
              <a:bodyPr/>
              <a:lstStyle/>
              <a:p>
                <a:endParaRPr lang="it-IT"/>
              </a:p>
            </p:txBody>
          </p:sp>
          <p:sp>
            <p:nvSpPr>
              <p:cNvPr id="482529" name="Oval 4321"/>
              <p:cNvSpPr>
                <a:spLocks noChangeArrowheads="1"/>
              </p:cNvSpPr>
              <p:nvPr/>
            </p:nvSpPr>
            <p:spPr bwMode="auto">
              <a:xfrm>
                <a:off x="2366" y="3354"/>
                <a:ext cx="71" cy="67"/>
              </a:xfrm>
              <a:prstGeom prst="ellipse">
                <a:avLst/>
              </a:prstGeom>
              <a:solidFill>
                <a:srgbClr val="C0C0C0"/>
              </a:solidFill>
              <a:ln w="9525">
                <a:noFill/>
                <a:round/>
                <a:headEnd/>
                <a:tailEnd/>
              </a:ln>
            </p:spPr>
            <p:txBody>
              <a:bodyPr/>
              <a:lstStyle/>
              <a:p>
                <a:endParaRPr lang="it-IT"/>
              </a:p>
            </p:txBody>
          </p:sp>
          <p:sp>
            <p:nvSpPr>
              <p:cNvPr id="482530" name="Oval 4322"/>
              <p:cNvSpPr>
                <a:spLocks noChangeArrowheads="1"/>
              </p:cNvSpPr>
              <p:nvPr/>
            </p:nvSpPr>
            <p:spPr bwMode="auto">
              <a:xfrm>
                <a:off x="2366" y="3354"/>
                <a:ext cx="71" cy="67"/>
              </a:xfrm>
              <a:prstGeom prst="ellipse">
                <a:avLst/>
              </a:prstGeom>
              <a:solidFill>
                <a:srgbClr val="C1C1C1"/>
              </a:solidFill>
              <a:ln w="9525">
                <a:noFill/>
                <a:round/>
                <a:headEnd/>
                <a:tailEnd/>
              </a:ln>
            </p:spPr>
            <p:txBody>
              <a:bodyPr/>
              <a:lstStyle/>
              <a:p>
                <a:endParaRPr lang="it-IT"/>
              </a:p>
            </p:txBody>
          </p:sp>
          <p:sp>
            <p:nvSpPr>
              <p:cNvPr id="482531" name="Oval 4323"/>
              <p:cNvSpPr>
                <a:spLocks noChangeArrowheads="1"/>
              </p:cNvSpPr>
              <p:nvPr/>
            </p:nvSpPr>
            <p:spPr bwMode="auto">
              <a:xfrm>
                <a:off x="2368" y="3356"/>
                <a:ext cx="67" cy="63"/>
              </a:xfrm>
              <a:prstGeom prst="ellipse">
                <a:avLst/>
              </a:prstGeom>
              <a:solidFill>
                <a:srgbClr val="C3C3C3"/>
              </a:solidFill>
              <a:ln w="9525">
                <a:noFill/>
                <a:round/>
                <a:headEnd/>
                <a:tailEnd/>
              </a:ln>
            </p:spPr>
            <p:txBody>
              <a:bodyPr/>
              <a:lstStyle/>
              <a:p>
                <a:endParaRPr lang="it-IT"/>
              </a:p>
            </p:txBody>
          </p:sp>
          <p:sp>
            <p:nvSpPr>
              <p:cNvPr id="482532" name="Oval 4324"/>
              <p:cNvSpPr>
                <a:spLocks noChangeArrowheads="1"/>
              </p:cNvSpPr>
              <p:nvPr/>
            </p:nvSpPr>
            <p:spPr bwMode="auto">
              <a:xfrm>
                <a:off x="2368" y="3356"/>
                <a:ext cx="67" cy="63"/>
              </a:xfrm>
              <a:prstGeom prst="ellipse">
                <a:avLst/>
              </a:prstGeom>
              <a:solidFill>
                <a:srgbClr val="C4C4C4"/>
              </a:solidFill>
              <a:ln w="9525">
                <a:noFill/>
                <a:round/>
                <a:headEnd/>
                <a:tailEnd/>
              </a:ln>
            </p:spPr>
            <p:txBody>
              <a:bodyPr/>
              <a:lstStyle/>
              <a:p>
                <a:endParaRPr lang="it-IT"/>
              </a:p>
            </p:txBody>
          </p:sp>
          <p:sp>
            <p:nvSpPr>
              <p:cNvPr id="482533" name="Oval 4325"/>
              <p:cNvSpPr>
                <a:spLocks noChangeArrowheads="1"/>
              </p:cNvSpPr>
              <p:nvPr/>
            </p:nvSpPr>
            <p:spPr bwMode="auto">
              <a:xfrm>
                <a:off x="2368" y="3356"/>
                <a:ext cx="65" cy="63"/>
              </a:xfrm>
              <a:prstGeom prst="ellipse">
                <a:avLst/>
              </a:prstGeom>
              <a:solidFill>
                <a:srgbClr val="C5C5C5"/>
              </a:solidFill>
              <a:ln w="9525">
                <a:noFill/>
                <a:round/>
                <a:headEnd/>
                <a:tailEnd/>
              </a:ln>
            </p:spPr>
            <p:txBody>
              <a:bodyPr/>
              <a:lstStyle/>
              <a:p>
                <a:endParaRPr lang="it-IT"/>
              </a:p>
            </p:txBody>
          </p:sp>
          <p:sp>
            <p:nvSpPr>
              <p:cNvPr id="482534" name="Oval 4326"/>
              <p:cNvSpPr>
                <a:spLocks noChangeArrowheads="1"/>
              </p:cNvSpPr>
              <p:nvPr/>
            </p:nvSpPr>
            <p:spPr bwMode="auto">
              <a:xfrm>
                <a:off x="2370" y="3358"/>
                <a:ext cx="63" cy="59"/>
              </a:xfrm>
              <a:prstGeom prst="ellipse">
                <a:avLst/>
              </a:prstGeom>
              <a:solidFill>
                <a:srgbClr val="C6C6C6"/>
              </a:solidFill>
              <a:ln w="9525">
                <a:noFill/>
                <a:round/>
                <a:headEnd/>
                <a:tailEnd/>
              </a:ln>
            </p:spPr>
            <p:txBody>
              <a:bodyPr/>
              <a:lstStyle/>
              <a:p>
                <a:endParaRPr lang="it-IT"/>
              </a:p>
            </p:txBody>
          </p:sp>
          <p:sp>
            <p:nvSpPr>
              <p:cNvPr id="482535" name="Oval 4327"/>
              <p:cNvSpPr>
                <a:spLocks noChangeArrowheads="1"/>
              </p:cNvSpPr>
              <p:nvPr/>
            </p:nvSpPr>
            <p:spPr bwMode="auto">
              <a:xfrm>
                <a:off x="2370" y="3358"/>
                <a:ext cx="63" cy="59"/>
              </a:xfrm>
              <a:prstGeom prst="ellipse">
                <a:avLst/>
              </a:prstGeom>
              <a:solidFill>
                <a:srgbClr val="C7C7C7"/>
              </a:solidFill>
              <a:ln w="9525">
                <a:noFill/>
                <a:round/>
                <a:headEnd/>
                <a:tailEnd/>
              </a:ln>
            </p:spPr>
            <p:txBody>
              <a:bodyPr/>
              <a:lstStyle/>
              <a:p>
                <a:endParaRPr lang="it-IT"/>
              </a:p>
            </p:txBody>
          </p:sp>
          <p:sp>
            <p:nvSpPr>
              <p:cNvPr id="482536" name="Oval 4328"/>
              <p:cNvSpPr>
                <a:spLocks noChangeArrowheads="1"/>
              </p:cNvSpPr>
              <p:nvPr/>
            </p:nvSpPr>
            <p:spPr bwMode="auto">
              <a:xfrm>
                <a:off x="2372" y="3360"/>
                <a:ext cx="59" cy="55"/>
              </a:xfrm>
              <a:prstGeom prst="ellipse">
                <a:avLst/>
              </a:prstGeom>
              <a:solidFill>
                <a:srgbClr val="C8C8C8"/>
              </a:solidFill>
              <a:ln w="9525">
                <a:noFill/>
                <a:round/>
                <a:headEnd/>
                <a:tailEnd/>
              </a:ln>
            </p:spPr>
            <p:txBody>
              <a:bodyPr/>
              <a:lstStyle/>
              <a:p>
                <a:endParaRPr lang="it-IT"/>
              </a:p>
            </p:txBody>
          </p:sp>
          <p:sp>
            <p:nvSpPr>
              <p:cNvPr id="482537" name="Oval 4329"/>
              <p:cNvSpPr>
                <a:spLocks noChangeArrowheads="1"/>
              </p:cNvSpPr>
              <p:nvPr/>
            </p:nvSpPr>
            <p:spPr bwMode="auto">
              <a:xfrm>
                <a:off x="2372" y="3360"/>
                <a:ext cx="59" cy="55"/>
              </a:xfrm>
              <a:prstGeom prst="ellipse">
                <a:avLst/>
              </a:prstGeom>
              <a:solidFill>
                <a:srgbClr val="CACACA"/>
              </a:solidFill>
              <a:ln w="9525">
                <a:noFill/>
                <a:round/>
                <a:headEnd/>
                <a:tailEnd/>
              </a:ln>
            </p:spPr>
            <p:txBody>
              <a:bodyPr/>
              <a:lstStyle/>
              <a:p>
                <a:endParaRPr lang="it-IT"/>
              </a:p>
            </p:txBody>
          </p:sp>
          <p:sp>
            <p:nvSpPr>
              <p:cNvPr id="482538" name="Oval 4330"/>
              <p:cNvSpPr>
                <a:spLocks noChangeArrowheads="1"/>
              </p:cNvSpPr>
              <p:nvPr/>
            </p:nvSpPr>
            <p:spPr bwMode="auto">
              <a:xfrm>
                <a:off x="2372" y="3360"/>
                <a:ext cx="59" cy="55"/>
              </a:xfrm>
              <a:prstGeom prst="ellipse">
                <a:avLst/>
              </a:prstGeom>
              <a:solidFill>
                <a:srgbClr val="CBCBCB"/>
              </a:solidFill>
              <a:ln w="9525">
                <a:noFill/>
                <a:round/>
                <a:headEnd/>
                <a:tailEnd/>
              </a:ln>
            </p:spPr>
            <p:txBody>
              <a:bodyPr/>
              <a:lstStyle/>
              <a:p>
                <a:endParaRPr lang="it-IT"/>
              </a:p>
            </p:txBody>
          </p:sp>
          <p:sp>
            <p:nvSpPr>
              <p:cNvPr id="482539" name="Oval 4331"/>
              <p:cNvSpPr>
                <a:spLocks noChangeArrowheads="1"/>
              </p:cNvSpPr>
              <p:nvPr/>
            </p:nvSpPr>
            <p:spPr bwMode="auto">
              <a:xfrm>
                <a:off x="2374" y="3362"/>
                <a:ext cx="55" cy="51"/>
              </a:xfrm>
              <a:prstGeom prst="ellipse">
                <a:avLst/>
              </a:prstGeom>
              <a:solidFill>
                <a:srgbClr val="CCCCCC"/>
              </a:solidFill>
              <a:ln w="9525">
                <a:noFill/>
                <a:round/>
                <a:headEnd/>
                <a:tailEnd/>
              </a:ln>
            </p:spPr>
            <p:txBody>
              <a:bodyPr/>
              <a:lstStyle/>
              <a:p>
                <a:endParaRPr lang="it-IT"/>
              </a:p>
            </p:txBody>
          </p:sp>
          <p:sp>
            <p:nvSpPr>
              <p:cNvPr id="482540" name="Oval 4332"/>
              <p:cNvSpPr>
                <a:spLocks noChangeArrowheads="1"/>
              </p:cNvSpPr>
              <p:nvPr/>
            </p:nvSpPr>
            <p:spPr bwMode="auto">
              <a:xfrm>
                <a:off x="2374" y="3362"/>
                <a:ext cx="55" cy="51"/>
              </a:xfrm>
              <a:prstGeom prst="ellipse">
                <a:avLst/>
              </a:prstGeom>
              <a:solidFill>
                <a:srgbClr val="CDCDCD"/>
              </a:solidFill>
              <a:ln w="9525">
                <a:noFill/>
                <a:round/>
                <a:headEnd/>
                <a:tailEnd/>
              </a:ln>
            </p:spPr>
            <p:txBody>
              <a:bodyPr/>
              <a:lstStyle/>
              <a:p>
                <a:endParaRPr lang="it-IT"/>
              </a:p>
            </p:txBody>
          </p:sp>
          <p:sp>
            <p:nvSpPr>
              <p:cNvPr id="482541" name="Oval 4333"/>
              <p:cNvSpPr>
                <a:spLocks noChangeArrowheads="1"/>
              </p:cNvSpPr>
              <p:nvPr/>
            </p:nvSpPr>
            <p:spPr bwMode="auto">
              <a:xfrm>
                <a:off x="2376" y="3362"/>
                <a:ext cx="51" cy="51"/>
              </a:xfrm>
              <a:prstGeom prst="ellipse">
                <a:avLst/>
              </a:prstGeom>
              <a:solidFill>
                <a:srgbClr val="CDCDCD"/>
              </a:solidFill>
              <a:ln w="9525">
                <a:noFill/>
                <a:round/>
                <a:headEnd/>
                <a:tailEnd/>
              </a:ln>
            </p:spPr>
            <p:txBody>
              <a:bodyPr/>
              <a:lstStyle/>
              <a:p>
                <a:endParaRPr lang="it-IT"/>
              </a:p>
            </p:txBody>
          </p:sp>
          <p:sp>
            <p:nvSpPr>
              <p:cNvPr id="482542" name="Oval 4334"/>
              <p:cNvSpPr>
                <a:spLocks noChangeArrowheads="1"/>
              </p:cNvSpPr>
              <p:nvPr/>
            </p:nvSpPr>
            <p:spPr bwMode="auto">
              <a:xfrm>
                <a:off x="2376" y="3364"/>
                <a:ext cx="51" cy="47"/>
              </a:xfrm>
              <a:prstGeom prst="ellipse">
                <a:avLst/>
              </a:prstGeom>
              <a:solidFill>
                <a:srgbClr val="CECECE"/>
              </a:solidFill>
              <a:ln w="9525">
                <a:noFill/>
                <a:round/>
                <a:headEnd/>
                <a:tailEnd/>
              </a:ln>
            </p:spPr>
            <p:txBody>
              <a:bodyPr/>
              <a:lstStyle/>
              <a:p>
                <a:endParaRPr lang="it-IT"/>
              </a:p>
            </p:txBody>
          </p:sp>
          <p:sp>
            <p:nvSpPr>
              <p:cNvPr id="482543" name="Oval 4335"/>
              <p:cNvSpPr>
                <a:spLocks noChangeArrowheads="1"/>
              </p:cNvSpPr>
              <p:nvPr/>
            </p:nvSpPr>
            <p:spPr bwMode="auto">
              <a:xfrm>
                <a:off x="2376" y="3364"/>
                <a:ext cx="49" cy="47"/>
              </a:xfrm>
              <a:prstGeom prst="ellipse">
                <a:avLst/>
              </a:prstGeom>
              <a:solidFill>
                <a:srgbClr val="CFCFCF"/>
              </a:solidFill>
              <a:ln w="9525">
                <a:noFill/>
                <a:round/>
                <a:headEnd/>
                <a:tailEnd/>
              </a:ln>
            </p:spPr>
            <p:txBody>
              <a:bodyPr/>
              <a:lstStyle/>
              <a:p>
                <a:endParaRPr lang="it-IT"/>
              </a:p>
            </p:txBody>
          </p:sp>
          <p:sp>
            <p:nvSpPr>
              <p:cNvPr id="482544" name="Oval 4336"/>
              <p:cNvSpPr>
                <a:spLocks noChangeArrowheads="1"/>
              </p:cNvSpPr>
              <p:nvPr/>
            </p:nvSpPr>
            <p:spPr bwMode="auto">
              <a:xfrm>
                <a:off x="2378" y="3364"/>
                <a:ext cx="47" cy="47"/>
              </a:xfrm>
              <a:prstGeom prst="ellipse">
                <a:avLst/>
              </a:prstGeom>
              <a:solidFill>
                <a:srgbClr val="D0D0D0"/>
              </a:solidFill>
              <a:ln w="9525">
                <a:noFill/>
                <a:round/>
                <a:headEnd/>
                <a:tailEnd/>
              </a:ln>
            </p:spPr>
            <p:txBody>
              <a:bodyPr/>
              <a:lstStyle/>
              <a:p>
                <a:endParaRPr lang="it-IT"/>
              </a:p>
            </p:txBody>
          </p:sp>
          <p:sp>
            <p:nvSpPr>
              <p:cNvPr id="482545" name="Oval 4337"/>
              <p:cNvSpPr>
                <a:spLocks noChangeArrowheads="1"/>
              </p:cNvSpPr>
              <p:nvPr/>
            </p:nvSpPr>
            <p:spPr bwMode="auto">
              <a:xfrm>
                <a:off x="2378" y="3366"/>
                <a:ext cx="47" cy="43"/>
              </a:xfrm>
              <a:prstGeom prst="ellipse">
                <a:avLst/>
              </a:prstGeom>
              <a:solidFill>
                <a:srgbClr val="D1D1D1"/>
              </a:solidFill>
              <a:ln w="9525">
                <a:noFill/>
                <a:round/>
                <a:headEnd/>
                <a:tailEnd/>
              </a:ln>
            </p:spPr>
            <p:txBody>
              <a:bodyPr/>
              <a:lstStyle/>
              <a:p>
                <a:endParaRPr lang="it-IT"/>
              </a:p>
            </p:txBody>
          </p:sp>
          <p:sp>
            <p:nvSpPr>
              <p:cNvPr id="482546" name="Oval 4338"/>
              <p:cNvSpPr>
                <a:spLocks noChangeArrowheads="1"/>
              </p:cNvSpPr>
              <p:nvPr/>
            </p:nvSpPr>
            <p:spPr bwMode="auto">
              <a:xfrm>
                <a:off x="2380" y="3366"/>
                <a:ext cx="43" cy="43"/>
              </a:xfrm>
              <a:prstGeom prst="ellipse">
                <a:avLst/>
              </a:prstGeom>
              <a:solidFill>
                <a:srgbClr val="D2D2D2"/>
              </a:solidFill>
              <a:ln w="9525">
                <a:noFill/>
                <a:round/>
                <a:headEnd/>
                <a:tailEnd/>
              </a:ln>
            </p:spPr>
            <p:txBody>
              <a:bodyPr/>
              <a:lstStyle/>
              <a:p>
                <a:endParaRPr lang="it-IT"/>
              </a:p>
            </p:txBody>
          </p:sp>
          <p:sp>
            <p:nvSpPr>
              <p:cNvPr id="482547" name="Oval 4339"/>
              <p:cNvSpPr>
                <a:spLocks noChangeArrowheads="1"/>
              </p:cNvSpPr>
              <p:nvPr/>
            </p:nvSpPr>
            <p:spPr bwMode="auto">
              <a:xfrm>
                <a:off x="2380" y="3368"/>
                <a:ext cx="43" cy="39"/>
              </a:xfrm>
              <a:prstGeom prst="ellipse">
                <a:avLst/>
              </a:prstGeom>
              <a:solidFill>
                <a:srgbClr val="D2D2D2"/>
              </a:solidFill>
              <a:ln w="9525">
                <a:noFill/>
                <a:round/>
                <a:headEnd/>
                <a:tailEnd/>
              </a:ln>
            </p:spPr>
            <p:txBody>
              <a:bodyPr/>
              <a:lstStyle/>
              <a:p>
                <a:endParaRPr lang="it-IT"/>
              </a:p>
            </p:txBody>
          </p:sp>
          <p:sp>
            <p:nvSpPr>
              <p:cNvPr id="482548" name="Oval 4340"/>
              <p:cNvSpPr>
                <a:spLocks noChangeArrowheads="1"/>
              </p:cNvSpPr>
              <p:nvPr/>
            </p:nvSpPr>
            <p:spPr bwMode="auto">
              <a:xfrm>
                <a:off x="2380" y="3368"/>
                <a:ext cx="41" cy="39"/>
              </a:xfrm>
              <a:prstGeom prst="ellipse">
                <a:avLst/>
              </a:prstGeom>
              <a:solidFill>
                <a:srgbClr val="D3D3D3"/>
              </a:solidFill>
              <a:ln w="9525">
                <a:noFill/>
                <a:round/>
                <a:headEnd/>
                <a:tailEnd/>
              </a:ln>
            </p:spPr>
            <p:txBody>
              <a:bodyPr/>
              <a:lstStyle/>
              <a:p>
                <a:endParaRPr lang="it-IT"/>
              </a:p>
            </p:txBody>
          </p:sp>
          <p:sp>
            <p:nvSpPr>
              <p:cNvPr id="482549" name="Oval 4341"/>
              <p:cNvSpPr>
                <a:spLocks noChangeArrowheads="1"/>
              </p:cNvSpPr>
              <p:nvPr/>
            </p:nvSpPr>
            <p:spPr bwMode="auto">
              <a:xfrm>
                <a:off x="2382" y="3368"/>
                <a:ext cx="39" cy="39"/>
              </a:xfrm>
              <a:prstGeom prst="ellipse">
                <a:avLst/>
              </a:prstGeom>
              <a:solidFill>
                <a:srgbClr val="D4D4D4"/>
              </a:solidFill>
              <a:ln w="9525">
                <a:noFill/>
                <a:round/>
                <a:headEnd/>
                <a:tailEnd/>
              </a:ln>
            </p:spPr>
            <p:txBody>
              <a:bodyPr/>
              <a:lstStyle/>
              <a:p>
                <a:endParaRPr lang="it-IT"/>
              </a:p>
            </p:txBody>
          </p:sp>
          <p:sp>
            <p:nvSpPr>
              <p:cNvPr id="482550" name="Oval 4342"/>
              <p:cNvSpPr>
                <a:spLocks noChangeArrowheads="1"/>
              </p:cNvSpPr>
              <p:nvPr/>
            </p:nvSpPr>
            <p:spPr bwMode="auto">
              <a:xfrm>
                <a:off x="2382" y="3370"/>
                <a:ext cx="39" cy="35"/>
              </a:xfrm>
              <a:prstGeom prst="ellipse">
                <a:avLst/>
              </a:prstGeom>
              <a:solidFill>
                <a:srgbClr val="D4D4D4"/>
              </a:solidFill>
              <a:ln w="9525">
                <a:noFill/>
                <a:round/>
                <a:headEnd/>
                <a:tailEnd/>
              </a:ln>
            </p:spPr>
            <p:txBody>
              <a:bodyPr/>
              <a:lstStyle/>
              <a:p>
                <a:endParaRPr lang="it-IT"/>
              </a:p>
            </p:txBody>
          </p:sp>
          <p:sp>
            <p:nvSpPr>
              <p:cNvPr id="482551" name="Oval 4343"/>
              <p:cNvSpPr>
                <a:spLocks noChangeArrowheads="1"/>
              </p:cNvSpPr>
              <p:nvPr/>
            </p:nvSpPr>
            <p:spPr bwMode="auto">
              <a:xfrm>
                <a:off x="2382" y="3370"/>
                <a:ext cx="37" cy="35"/>
              </a:xfrm>
              <a:prstGeom prst="ellipse">
                <a:avLst/>
              </a:prstGeom>
              <a:solidFill>
                <a:srgbClr val="D5D5D5"/>
              </a:solidFill>
              <a:ln w="9525">
                <a:noFill/>
                <a:round/>
                <a:headEnd/>
                <a:tailEnd/>
              </a:ln>
            </p:spPr>
            <p:txBody>
              <a:bodyPr/>
              <a:lstStyle/>
              <a:p>
                <a:endParaRPr lang="it-IT"/>
              </a:p>
            </p:txBody>
          </p:sp>
          <p:sp>
            <p:nvSpPr>
              <p:cNvPr id="482552" name="Oval 4344"/>
              <p:cNvSpPr>
                <a:spLocks noChangeArrowheads="1"/>
              </p:cNvSpPr>
              <p:nvPr/>
            </p:nvSpPr>
            <p:spPr bwMode="auto">
              <a:xfrm>
                <a:off x="2384" y="3370"/>
                <a:ext cx="35" cy="35"/>
              </a:xfrm>
              <a:prstGeom prst="ellipse">
                <a:avLst/>
              </a:prstGeom>
              <a:solidFill>
                <a:srgbClr val="D5D5D5"/>
              </a:solidFill>
              <a:ln w="9525">
                <a:noFill/>
                <a:round/>
                <a:headEnd/>
                <a:tailEnd/>
              </a:ln>
            </p:spPr>
            <p:txBody>
              <a:bodyPr/>
              <a:lstStyle/>
              <a:p>
                <a:endParaRPr lang="it-IT"/>
              </a:p>
            </p:txBody>
          </p:sp>
          <p:sp>
            <p:nvSpPr>
              <p:cNvPr id="482553" name="Oval 4345"/>
              <p:cNvSpPr>
                <a:spLocks noChangeArrowheads="1"/>
              </p:cNvSpPr>
              <p:nvPr/>
            </p:nvSpPr>
            <p:spPr bwMode="auto">
              <a:xfrm>
                <a:off x="2384" y="3372"/>
                <a:ext cx="35" cy="31"/>
              </a:xfrm>
              <a:prstGeom prst="ellipse">
                <a:avLst/>
              </a:prstGeom>
              <a:solidFill>
                <a:srgbClr val="D6D6D6"/>
              </a:solidFill>
              <a:ln w="9525">
                <a:noFill/>
                <a:round/>
                <a:headEnd/>
                <a:tailEnd/>
              </a:ln>
            </p:spPr>
            <p:txBody>
              <a:bodyPr/>
              <a:lstStyle/>
              <a:p>
                <a:endParaRPr lang="it-IT"/>
              </a:p>
            </p:txBody>
          </p:sp>
          <p:sp>
            <p:nvSpPr>
              <p:cNvPr id="482554" name="Oval 4346"/>
              <p:cNvSpPr>
                <a:spLocks noChangeArrowheads="1"/>
              </p:cNvSpPr>
              <p:nvPr/>
            </p:nvSpPr>
            <p:spPr bwMode="auto">
              <a:xfrm>
                <a:off x="2386" y="3372"/>
                <a:ext cx="31" cy="31"/>
              </a:xfrm>
              <a:prstGeom prst="ellipse">
                <a:avLst/>
              </a:prstGeom>
              <a:solidFill>
                <a:srgbClr val="D7D7D7"/>
              </a:solidFill>
              <a:ln w="9525">
                <a:noFill/>
                <a:round/>
                <a:headEnd/>
                <a:tailEnd/>
              </a:ln>
            </p:spPr>
            <p:txBody>
              <a:bodyPr/>
              <a:lstStyle/>
              <a:p>
                <a:endParaRPr lang="it-IT"/>
              </a:p>
            </p:txBody>
          </p:sp>
          <p:sp>
            <p:nvSpPr>
              <p:cNvPr id="482555" name="Oval 4347"/>
              <p:cNvSpPr>
                <a:spLocks noChangeArrowheads="1"/>
              </p:cNvSpPr>
              <p:nvPr/>
            </p:nvSpPr>
            <p:spPr bwMode="auto">
              <a:xfrm>
                <a:off x="2386" y="3374"/>
                <a:ext cx="31" cy="27"/>
              </a:xfrm>
              <a:prstGeom prst="ellipse">
                <a:avLst/>
              </a:prstGeom>
              <a:solidFill>
                <a:srgbClr val="D7D7D7"/>
              </a:solidFill>
              <a:ln w="9525">
                <a:noFill/>
                <a:round/>
                <a:headEnd/>
                <a:tailEnd/>
              </a:ln>
            </p:spPr>
            <p:txBody>
              <a:bodyPr/>
              <a:lstStyle/>
              <a:p>
                <a:endParaRPr lang="it-IT"/>
              </a:p>
            </p:txBody>
          </p:sp>
          <p:sp>
            <p:nvSpPr>
              <p:cNvPr id="482556" name="Oval 4348"/>
              <p:cNvSpPr>
                <a:spLocks noChangeArrowheads="1"/>
              </p:cNvSpPr>
              <p:nvPr/>
            </p:nvSpPr>
            <p:spPr bwMode="auto">
              <a:xfrm>
                <a:off x="2388" y="3374"/>
                <a:ext cx="27" cy="27"/>
              </a:xfrm>
              <a:prstGeom prst="ellipse">
                <a:avLst/>
              </a:prstGeom>
              <a:solidFill>
                <a:srgbClr val="D8D8D8"/>
              </a:solidFill>
              <a:ln w="9525">
                <a:noFill/>
                <a:round/>
                <a:headEnd/>
                <a:tailEnd/>
              </a:ln>
            </p:spPr>
            <p:txBody>
              <a:bodyPr/>
              <a:lstStyle/>
              <a:p>
                <a:endParaRPr lang="it-IT"/>
              </a:p>
            </p:txBody>
          </p:sp>
          <p:sp>
            <p:nvSpPr>
              <p:cNvPr id="482557" name="Oval 4349"/>
              <p:cNvSpPr>
                <a:spLocks noChangeArrowheads="1"/>
              </p:cNvSpPr>
              <p:nvPr/>
            </p:nvSpPr>
            <p:spPr bwMode="auto">
              <a:xfrm>
                <a:off x="2388" y="3374"/>
                <a:ext cx="27" cy="27"/>
              </a:xfrm>
              <a:prstGeom prst="ellipse">
                <a:avLst/>
              </a:prstGeom>
              <a:solidFill>
                <a:srgbClr val="D8D8D8"/>
              </a:solidFill>
              <a:ln w="9525">
                <a:noFill/>
                <a:round/>
                <a:headEnd/>
                <a:tailEnd/>
              </a:ln>
            </p:spPr>
            <p:txBody>
              <a:bodyPr/>
              <a:lstStyle/>
              <a:p>
                <a:endParaRPr lang="it-IT"/>
              </a:p>
            </p:txBody>
          </p:sp>
          <p:sp>
            <p:nvSpPr>
              <p:cNvPr id="482558" name="Oval 4350"/>
              <p:cNvSpPr>
                <a:spLocks noChangeArrowheads="1"/>
              </p:cNvSpPr>
              <p:nvPr/>
            </p:nvSpPr>
            <p:spPr bwMode="auto">
              <a:xfrm>
                <a:off x="2388" y="3376"/>
                <a:ext cx="25" cy="23"/>
              </a:xfrm>
              <a:prstGeom prst="ellipse">
                <a:avLst/>
              </a:prstGeom>
              <a:solidFill>
                <a:srgbClr val="D8D8D8"/>
              </a:solidFill>
              <a:ln w="9525">
                <a:noFill/>
                <a:round/>
                <a:headEnd/>
                <a:tailEnd/>
              </a:ln>
            </p:spPr>
            <p:txBody>
              <a:bodyPr/>
              <a:lstStyle/>
              <a:p>
                <a:endParaRPr lang="it-IT"/>
              </a:p>
            </p:txBody>
          </p:sp>
          <p:sp>
            <p:nvSpPr>
              <p:cNvPr id="482559" name="Oval 4351"/>
              <p:cNvSpPr>
                <a:spLocks noChangeArrowheads="1"/>
              </p:cNvSpPr>
              <p:nvPr/>
            </p:nvSpPr>
            <p:spPr bwMode="auto">
              <a:xfrm>
                <a:off x="2390" y="3376"/>
                <a:ext cx="23" cy="23"/>
              </a:xfrm>
              <a:prstGeom prst="ellipse">
                <a:avLst/>
              </a:prstGeom>
              <a:solidFill>
                <a:srgbClr val="D9D9D9"/>
              </a:solidFill>
              <a:ln w="9525">
                <a:noFill/>
                <a:round/>
                <a:headEnd/>
                <a:tailEnd/>
              </a:ln>
            </p:spPr>
            <p:txBody>
              <a:bodyPr/>
              <a:lstStyle/>
              <a:p>
                <a:endParaRPr lang="it-IT"/>
              </a:p>
            </p:txBody>
          </p:sp>
          <p:sp>
            <p:nvSpPr>
              <p:cNvPr id="482560" name="Oval 4352"/>
              <p:cNvSpPr>
                <a:spLocks noChangeArrowheads="1"/>
              </p:cNvSpPr>
              <p:nvPr/>
            </p:nvSpPr>
            <p:spPr bwMode="auto">
              <a:xfrm>
                <a:off x="2390" y="3378"/>
                <a:ext cx="23" cy="19"/>
              </a:xfrm>
              <a:prstGeom prst="ellipse">
                <a:avLst/>
              </a:prstGeom>
              <a:solidFill>
                <a:srgbClr val="D9D9D9"/>
              </a:solidFill>
              <a:ln w="9525">
                <a:noFill/>
                <a:round/>
                <a:headEnd/>
                <a:tailEnd/>
              </a:ln>
            </p:spPr>
            <p:txBody>
              <a:bodyPr/>
              <a:lstStyle/>
              <a:p>
                <a:endParaRPr lang="it-IT"/>
              </a:p>
            </p:txBody>
          </p:sp>
          <p:sp>
            <p:nvSpPr>
              <p:cNvPr id="482561" name="Oval 4353"/>
              <p:cNvSpPr>
                <a:spLocks noChangeArrowheads="1"/>
              </p:cNvSpPr>
              <p:nvPr/>
            </p:nvSpPr>
            <p:spPr bwMode="auto">
              <a:xfrm>
                <a:off x="2390" y="3378"/>
                <a:ext cx="21" cy="19"/>
              </a:xfrm>
              <a:prstGeom prst="ellipse">
                <a:avLst/>
              </a:prstGeom>
              <a:solidFill>
                <a:srgbClr val="DADADA"/>
              </a:solidFill>
              <a:ln w="9525">
                <a:noFill/>
                <a:round/>
                <a:headEnd/>
                <a:tailEnd/>
              </a:ln>
            </p:spPr>
            <p:txBody>
              <a:bodyPr/>
              <a:lstStyle/>
              <a:p>
                <a:endParaRPr lang="it-IT"/>
              </a:p>
            </p:txBody>
          </p:sp>
          <p:sp>
            <p:nvSpPr>
              <p:cNvPr id="482562" name="Oval 4354"/>
              <p:cNvSpPr>
                <a:spLocks noChangeArrowheads="1"/>
              </p:cNvSpPr>
              <p:nvPr/>
            </p:nvSpPr>
            <p:spPr bwMode="auto">
              <a:xfrm>
                <a:off x="2392" y="3378"/>
                <a:ext cx="19" cy="19"/>
              </a:xfrm>
              <a:prstGeom prst="ellipse">
                <a:avLst/>
              </a:prstGeom>
              <a:solidFill>
                <a:srgbClr val="DADADA"/>
              </a:solidFill>
              <a:ln w="9525">
                <a:noFill/>
                <a:round/>
                <a:headEnd/>
                <a:tailEnd/>
              </a:ln>
            </p:spPr>
            <p:txBody>
              <a:bodyPr/>
              <a:lstStyle/>
              <a:p>
                <a:endParaRPr lang="it-IT"/>
              </a:p>
            </p:txBody>
          </p:sp>
          <p:sp>
            <p:nvSpPr>
              <p:cNvPr id="482563" name="Oval 4355"/>
              <p:cNvSpPr>
                <a:spLocks noChangeArrowheads="1"/>
              </p:cNvSpPr>
              <p:nvPr/>
            </p:nvSpPr>
            <p:spPr bwMode="auto">
              <a:xfrm>
                <a:off x="2392" y="3380"/>
                <a:ext cx="19" cy="15"/>
              </a:xfrm>
              <a:prstGeom prst="ellipse">
                <a:avLst/>
              </a:prstGeom>
              <a:solidFill>
                <a:srgbClr val="DADADA"/>
              </a:solidFill>
              <a:ln w="9525">
                <a:noFill/>
                <a:round/>
                <a:headEnd/>
                <a:tailEnd/>
              </a:ln>
            </p:spPr>
            <p:txBody>
              <a:bodyPr/>
              <a:lstStyle/>
              <a:p>
                <a:endParaRPr lang="it-IT"/>
              </a:p>
            </p:txBody>
          </p:sp>
          <p:sp>
            <p:nvSpPr>
              <p:cNvPr id="482564" name="Oval 4356"/>
              <p:cNvSpPr>
                <a:spLocks noChangeArrowheads="1"/>
              </p:cNvSpPr>
              <p:nvPr/>
            </p:nvSpPr>
            <p:spPr bwMode="auto">
              <a:xfrm>
                <a:off x="2395" y="3380"/>
                <a:ext cx="14" cy="15"/>
              </a:xfrm>
              <a:prstGeom prst="ellipse">
                <a:avLst/>
              </a:prstGeom>
              <a:solidFill>
                <a:srgbClr val="DBDBDB"/>
              </a:solidFill>
              <a:ln w="9525">
                <a:noFill/>
                <a:round/>
                <a:headEnd/>
                <a:tailEnd/>
              </a:ln>
            </p:spPr>
            <p:txBody>
              <a:bodyPr/>
              <a:lstStyle/>
              <a:p>
                <a:endParaRPr lang="it-IT"/>
              </a:p>
            </p:txBody>
          </p:sp>
          <p:sp>
            <p:nvSpPr>
              <p:cNvPr id="482565" name="Oval 4357"/>
              <p:cNvSpPr>
                <a:spLocks noChangeArrowheads="1"/>
              </p:cNvSpPr>
              <p:nvPr/>
            </p:nvSpPr>
            <p:spPr bwMode="auto">
              <a:xfrm>
                <a:off x="2395" y="3380"/>
                <a:ext cx="14" cy="15"/>
              </a:xfrm>
              <a:prstGeom prst="ellipse">
                <a:avLst/>
              </a:prstGeom>
              <a:solidFill>
                <a:srgbClr val="DBDBDB"/>
              </a:solidFill>
              <a:ln w="9525">
                <a:noFill/>
                <a:round/>
                <a:headEnd/>
                <a:tailEnd/>
              </a:ln>
            </p:spPr>
            <p:txBody>
              <a:bodyPr/>
              <a:lstStyle/>
              <a:p>
                <a:endParaRPr lang="it-IT"/>
              </a:p>
            </p:txBody>
          </p:sp>
          <p:sp>
            <p:nvSpPr>
              <p:cNvPr id="482566" name="Oval 4358"/>
              <p:cNvSpPr>
                <a:spLocks noChangeArrowheads="1"/>
              </p:cNvSpPr>
              <p:nvPr/>
            </p:nvSpPr>
            <p:spPr bwMode="auto">
              <a:xfrm>
                <a:off x="2397" y="3382"/>
                <a:ext cx="10" cy="11"/>
              </a:xfrm>
              <a:prstGeom prst="ellipse">
                <a:avLst/>
              </a:prstGeom>
              <a:solidFill>
                <a:srgbClr val="DBDBDB"/>
              </a:solidFill>
              <a:ln w="9525">
                <a:noFill/>
                <a:round/>
                <a:headEnd/>
                <a:tailEnd/>
              </a:ln>
            </p:spPr>
            <p:txBody>
              <a:bodyPr/>
              <a:lstStyle/>
              <a:p>
                <a:endParaRPr lang="it-IT"/>
              </a:p>
            </p:txBody>
          </p:sp>
          <p:sp>
            <p:nvSpPr>
              <p:cNvPr id="482567" name="Oval 4359"/>
              <p:cNvSpPr>
                <a:spLocks noChangeArrowheads="1"/>
              </p:cNvSpPr>
              <p:nvPr/>
            </p:nvSpPr>
            <p:spPr bwMode="auto">
              <a:xfrm>
                <a:off x="2397" y="3382"/>
                <a:ext cx="10" cy="11"/>
              </a:xfrm>
              <a:prstGeom prst="ellipse">
                <a:avLst/>
              </a:prstGeom>
              <a:solidFill>
                <a:srgbClr val="DBDBDB"/>
              </a:solidFill>
              <a:ln w="9525">
                <a:noFill/>
                <a:round/>
                <a:headEnd/>
                <a:tailEnd/>
              </a:ln>
            </p:spPr>
            <p:txBody>
              <a:bodyPr/>
              <a:lstStyle/>
              <a:p>
                <a:endParaRPr lang="it-IT"/>
              </a:p>
            </p:txBody>
          </p:sp>
          <p:sp>
            <p:nvSpPr>
              <p:cNvPr id="482568" name="Oval 4360"/>
              <p:cNvSpPr>
                <a:spLocks noChangeArrowheads="1"/>
              </p:cNvSpPr>
              <p:nvPr/>
            </p:nvSpPr>
            <p:spPr bwMode="auto">
              <a:xfrm>
                <a:off x="2397" y="3382"/>
                <a:ext cx="8" cy="11"/>
              </a:xfrm>
              <a:prstGeom prst="ellipse">
                <a:avLst/>
              </a:prstGeom>
              <a:solidFill>
                <a:srgbClr val="DCDCDC"/>
              </a:solidFill>
              <a:ln w="9525">
                <a:noFill/>
                <a:round/>
                <a:headEnd/>
                <a:tailEnd/>
              </a:ln>
            </p:spPr>
            <p:txBody>
              <a:bodyPr/>
              <a:lstStyle/>
              <a:p>
                <a:endParaRPr lang="it-IT"/>
              </a:p>
            </p:txBody>
          </p:sp>
          <p:sp>
            <p:nvSpPr>
              <p:cNvPr id="482569" name="Oval 4361"/>
              <p:cNvSpPr>
                <a:spLocks noChangeArrowheads="1"/>
              </p:cNvSpPr>
              <p:nvPr/>
            </p:nvSpPr>
            <p:spPr bwMode="auto">
              <a:xfrm>
                <a:off x="2399" y="3384"/>
                <a:ext cx="6" cy="6"/>
              </a:xfrm>
              <a:prstGeom prst="ellipse">
                <a:avLst/>
              </a:prstGeom>
              <a:solidFill>
                <a:srgbClr val="DCDCDC"/>
              </a:solidFill>
              <a:ln w="9525">
                <a:noFill/>
                <a:round/>
                <a:headEnd/>
                <a:tailEnd/>
              </a:ln>
            </p:spPr>
            <p:txBody>
              <a:bodyPr/>
              <a:lstStyle/>
              <a:p>
                <a:endParaRPr lang="it-IT"/>
              </a:p>
            </p:txBody>
          </p:sp>
          <p:sp>
            <p:nvSpPr>
              <p:cNvPr id="482570" name="Oval 4362"/>
              <p:cNvSpPr>
                <a:spLocks noChangeArrowheads="1"/>
              </p:cNvSpPr>
              <p:nvPr/>
            </p:nvSpPr>
            <p:spPr bwMode="auto">
              <a:xfrm>
                <a:off x="2399" y="3384"/>
                <a:ext cx="6" cy="6"/>
              </a:xfrm>
              <a:prstGeom prst="ellipse">
                <a:avLst/>
              </a:prstGeom>
              <a:solidFill>
                <a:srgbClr val="DCDCDC"/>
              </a:solidFill>
              <a:ln w="9525">
                <a:noFill/>
                <a:round/>
                <a:headEnd/>
                <a:tailEnd/>
              </a:ln>
            </p:spPr>
            <p:txBody>
              <a:bodyPr/>
              <a:lstStyle/>
              <a:p>
                <a:endParaRPr lang="it-IT"/>
              </a:p>
            </p:txBody>
          </p:sp>
          <p:sp>
            <p:nvSpPr>
              <p:cNvPr id="482571" name="Oval 4363"/>
              <p:cNvSpPr>
                <a:spLocks noChangeArrowheads="1"/>
              </p:cNvSpPr>
              <p:nvPr/>
            </p:nvSpPr>
            <p:spPr bwMode="auto">
              <a:xfrm>
                <a:off x="2399" y="3384"/>
                <a:ext cx="4" cy="6"/>
              </a:xfrm>
              <a:prstGeom prst="ellipse">
                <a:avLst/>
              </a:prstGeom>
              <a:solidFill>
                <a:srgbClr val="DCDCDC"/>
              </a:solidFill>
              <a:ln w="9525">
                <a:noFill/>
                <a:round/>
                <a:headEnd/>
                <a:tailEnd/>
              </a:ln>
            </p:spPr>
            <p:txBody>
              <a:bodyPr/>
              <a:lstStyle/>
              <a:p>
                <a:endParaRPr lang="it-IT"/>
              </a:p>
            </p:txBody>
          </p:sp>
        </p:grpSp>
        <p:sp>
          <p:nvSpPr>
            <p:cNvPr id="482572" name="Oval 4364"/>
            <p:cNvSpPr>
              <a:spLocks noChangeArrowheads="1"/>
            </p:cNvSpPr>
            <p:nvPr/>
          </p:nvSpPr>
          <p:spPr bwMode="auto">
            <a:xfrm>
              <a:off x="2297" y="3289"/>
              <a:ext cx="209" cy="197"/>
            </a:xfrm>
            <a:prstGeom prst="ellipse">
              <a:avLst/>
            </a:prstGeom>
            <a:noFill/>
            <a:ln w="3175">
              <a:solidFill>
                <a:srgbClr val="000000"/>
              </a:solidFill>
              <a:round/>
              <a:headEnd/>
              <a:tailEnd/>
            </a:ln>
          </p:spPr>
          <p:txBody>
            <a:bodyPr/>
            <a:lstStyle/>
            <a:p>
              <a:endParaRPr lang="it-IT"/>
            </a:p>
          </p:txBody>
        </p:sp>
      </p:grpSp>
      <p:grpSp>
        <p:nvGrpSpPr>
          <p:cNvPr id="482573" name="Group 4365"/>
          <p:cNvGrpSpPr>
            <a:grpSpLocks/>
          </p:cNvGrpSpPr>
          <p:nvPr/>
        </p:nvGrpSpPr>
        <p:grpSpPr bwMode="auto">
          <a:xfrm>
            <a:off x="2581275" y="3976688"/>
            <a:ext cx="3062288" cy="2030412"/>
            <a:chOff x="2374" y="2542"/>
            <a:chExt cx="1929" cy="1279"/>
          </a:xfrm>
        </p:grpSpPr>
        <p:grpSp>
          <p:nvGrpSpPr>
            <p:cNvPr id="482574" name="Group 4366"/>
            <p:cNvGrpSpPr>
              <a:grpSpLocks/>
            </p:cNvGrpSpPr>
            <p:nvPr/>
          </p:nvGrpSpPr>
          <p:grpSpPr bwMode="auto">
            <a:xfrm>
              <a:off x="2577" y="3049"/>
              <a:ext cx="712" cy="197"/>
              <a:chOff x="2577" y="3049"/>
              <a:chExt cx="712" cy="197"/>
            </a:xfrm>
          </p:grpSpPr>
          <p:grpSp>
            <p:nvGrpSpPr>
              <p:cNvPr id="482575" name="Group 4367"/>
              <p:cNvGrpSpPr>
                <a:grpSpLocks/>
              </p:cNvGrpSpPr>
              <p:nvPr/>
            </p:nvGrpSpPr>
            <p:grpSpPr bwMode="auto">
              <a:xfrm>
                <a:off x="3080" y="3049"/>
                <a:ext cx="209" cy="197"/>
                <a:chOff x="3080" y="3049"/>
                <a:chExt cx="209" cy="197"/>
              </a:xfrm>
            </p:grpSpPr>
            <p:grpSp>
              <p:nvGrpSpPr>
                <p:cNvPr id="482576" name="Group 4368"/>
                <p:cNvGrpSpPr>
                  <a:grpSpLocks/>
                </p:cNvGrpSpPr>
                <p:nvPr/>
              </p:nvGrpSpPr>
              <p:grpSpPr bwMode="auto">
                <a:xfrm>
                  <a:off x="3080" y="3049"/>
                  <a:ext cx="209" cy="197"/>
                  <a:chOff x="3080" y="3049"/>
                  <a:chExt cx="209" cy="197"/>
                </a:xfrm>
              </p:grpSpPr>
              <p:sp>
                <p:nvSpPr>
                  <p:cNvPr id="482577" name="Oval 4369"/>
                  <p:cNvSpPr>
                    <a:spLocks noChangeArrowheads="1"/>
                  </p:cNvSpPr>
                  <p:nvPr/>
                </p:nvSpPr>
                <p:spPr bwMode="auto">
                  <a:xfrm>
                    <a:off x="3080" y="3049"/>
                    <a:ext cx="209" cy="197"/>
                  </a:xfrm>
                  <a:prstGeom prst="ellipse">
                    <a:avLst/>
                  </a:prstGeom>
                  <a:solidFill>
                    <a:srgbClr val="000000"/>
                  </a:solidFill>
                  <a:ln w="9525">
                    <a:noFill/>
                    <a:round/>
                    <a:headEnd/>
                    <a:tailEnd/>
                  </a:ln>
                </p:spPr>
                <p:txBody>
                  <a:bodyPr/>
                  <a:lstStyle/>
                  <a:p>
                    <a:endParaRPr lang="it-IT"/>
                  </a:p>
                </p:txBody>
              </p:sp>
              <p:sp>
                <p:nvSpPr>
                  <p:cNvPr id="482578" name="Oval 4370"/>
                  <p:cNvSpPr>
                    <a:spLocks noChangeArrowheads="1"/>
                  </p:cNvSpPr>
                  <p:nvPr/>
                </p:nvSpPr>
                <p:spPr bwMode="auto">
                  <a:xfrm>
                    <a:off x="3082" y="3051"/>
                    <a:ext cx="205" cy="193"/>
                  </a:xfrm>
                  <a:prstGeom prst="ellipse">
                    <a:avLst/>
                  </a:prstGeom>
                  <a:solidFill>
                    <a:srgbClr val="090909"/>
                  </a:solidFill>
                  <a:ln w="9525">
                    <a:noFill/>
                    <a:round/>
                    <a:headEnd/>
                    <a:tailEnd/>
                  </a:ln>
                </p:spPr>
                <p:txBody>
                  <a:bodyPr/>
                  <a:lstStyle/>
                  <a:p>
                    <a:endParaRPr lang="it-IT"/>
                  </a:p>
                </p:txBody>
              </p:sp>
              <p:sp>
                <p:nvSpPr>
                  <p:cNvPr id="482579" name="Oval 4371"/>
                  <p:cNvSpPr>
                    <a:spLocks noChangeArrowheads="1"/>
                  </p:cNvSpPr>
                  <p:nvPr/>
                </p:nvSpPr>
                <p:spPr bwMode="auto">
                  <a:xfrm>
                    <a:off x="3082" y="3051"/>
                    <a:ext cx="205" cy="193"/>
                  </a:xfrm>
                  <a:prstGeom prst="ellipse">
                    <a:avLst/>
                  </a:prstGeom>
                  <a:solidFill>
                    <a:srgbClr val="0D0D0D"/>
                  </a:solidFill>
                  <a:ln w="9525">
                    <a:noFill/>
                    <a:round/>
                    <a:headEnd/>
                    <a:tailEnd/>
                  </a:ln>
                </p:spPr>
                <p:txBody>
                  <a:bodyPr/>
                  <a:lstStyle/>
                  <a:p>
                    <a:endParaRPr lang="it-IT"/>
                  </a:p>
                </p:txBody>
              </p:sp>
              <p:sp>
                <p:nvSpPr>
                  <p:cNvPr id="482580" name="Oval 4372"/>
                  <p:cNvSpPr>
                    <a:spLocks noChangeArrowheads="1"/>
                  </p:cNvSpPr>
                  <p:nvPr/>
                </p:nvSpPr>
                <p:spPr bwMode="auto">
                  <a:xfrm>
                    <a:off x="3082" y="3051"/>
                    <a:ext cx="203" cy="193"/>
                  </a:xfrm>
                  <a:prstGeom prst="ellipse">
                    <a:avLst/>
                  </a:prstGeom>
                  <a:solidFill>
                    <a:srgbClr val="101010"/>
                  </a:solidFill>
                  <a:ln w="9525">
                    <a:noFill/>
                    <a:round/>
                    <a:headEnd/>
                    <a:tailEnd/>
                  </a:ln>
                </p:spPr>
                <p:txBody>
                  <a:bodyPr/>
                  <a:lstStyle/>
                  <a:p>
                    <a:endParaRPr lang="it-IT"/>
                  </a:p>
                </p:txBody>
              </p:sp>
              <p:sp>
                <p:nvSpPr>
                  <p:cNvPr id="482581" name="Oval 4373"/>
                  <p:cNvSpPr>
                    <a:spLocks noChangeArrowheads="1"/>
                  </p:cNvSpPr>
                  <p:nvPr/>
                </p:nvSpPr>
                <p:spPr bwMode="auto">
                  <a:xfrm>
                    <a:off x="3084" y="3053"/>
                    <a:ext cx="201" cy="189"/>
                  </a:xfrm>
                  <a:prstGeom prst="ellipse">
                    <a:avLst/>
                  </a:prstGeom>
                  <a:solidFill>
                    <a:srgbClr val="131313"/>
                  </a:solidFill>
                  <a:ln w="9525">
                    <a:noFill/>
                    <a:round/>
                    <a:headEnd/>
                    <a:tailEnd/>
                  </a:ln>
                </p:spPr>
                <p:txBody>
                  <a:bodyPr/>
                  <a:lstStyle/>
                  <a:p>
                    <a:endParaRPr lang="it-IT"/>
                  </a:p>
                </p:txBody>
              </p:sp>
              <p:sp>
                <p:nvSpPr>
                  <p:cNvPr id="482582" name="Oval 4374"/>
                  <p:cNvSpPr>
                    <a:spLocks noChangeArrowheads="1"/>
                  </p:cNvSpPr>
                  <p:nvPr/>
                </p:nvSpPr>
                <p:spPr bwMode="auto">
                  <a:xfrm>
                    <a:off x="3084" y="3053"/>
                    <a:ext cx="201" cy="189"/>
                  </a:xfrm>
                  <a:prstGeom prst="ellipse">
                    <a:avLst/>
                  </a:prstGeom>
                  <a:solidFill>
                    <a:srgbClr val="161616"/>
                  </a:solidFill>
                  <a:ln w="9525">
                    <a:noFill/>
                    <a:round/>
                    <a:headEnd/>
                    <a:tailEnd/>
                  </a:ln>
                </p:spPr>
                <p:txBody>
                  <a:bodyPr/>
                  <a:lstStyle/>
                  <a:p>
                    <a:endParaRPr lang="it-IT"/>
                  </a:p>
                </p:txBody>
              </p:sp>
              <p:sp>
                <p:nvSpPr>
                  <p:cNvPr id="482583" name="Oval 4375"/>
                  <p:cNvSpPr>
                    <a:spLocks noChangeArrowheads="1"/>
                  </p:cNvSpPr>
                  <p:nvPr/>
                </p:nvSpPr>
                <p:spPr bwMode="auto">
                  <a:xfrm>
                    <a:off x="3086" y="3055"/>
                    <a:ext cx="197" cy="185"/>
                  </a:xfrm>
                  <a:prstGeom prst="ellipse">
                    <a:avLst/>
                  </a:prstGeom>
                  <a:solidFill>
                    <a:srgbClr val="191919"/>
                  </a:solidFill>
                  <a:ln w="9525">
                    <a:noFill/>
                    <a:round/>
                    <a:headEnd/>
                    <a:tailEnd/>
                  </a:ln>
                </p:spPr>
                <p:txBody>
                  <a:bodyPr/>
                  <a:lstStyle/>
                  <a:p>
                    <a:endParaRPr lang="it-IT"/>
                  </a:p>
                </p:txBody>
              </p:sp>
              <p:sp>
                <p:nvSpPr>
                  <p:cNvPr id="482584" name="Oval 4376"/>
                  <p:cNvSpPr>
                    <a:spLocks noChangeArrowheads="1"/>
                  </p:cNvSpPr>
                  <p:nvPr/>
                </p:nvSpPr>
                <p:spPr bwMode="auto">
                  <a:xfrm>
                    <a:off x="3086" y="3055"/>
                    <a:ext cx="197" cy="185"/>
                  </a:xfrm>
                  <a:prstGeom prst="ellipse">
                    <a:avLst/>
                  </a:prstGeom>
                  <a:solidFill>
                    <a:srgbClr val="1B1B1B"/>
                  </a:solidFill>
                  <a:ln w="9525">
                    <a:noFill/>
                    <a:round/>
                    <a:headEnd/>
                    <a:tailEnd/>
                  </a:ln>
                </p:spPr>
                <p:txBody>
                  <a:bodyPr/>
                  <a:lstStyle/>
                  <a:p>
                    <a:endParaRPr lang="it-IT"/>
                  </a:p>
                </p:txBody>
              </p:sp>
              <p:sp>
                <p:nvSpPr>
                  <p:cNvPr id="482585" name="Oval 4377"/>
                  <p:cNvSpPr>
                    <a:spLocks noChangeArrowheads="1"/>
                  </p:cNvSpPr>
                  <p:nvPr/>
                </p:nvSpPr>
                <p:spPr bwMode="auto">
                  <a:xfrm>
                    <a:off x="3086" y="3055"/>
                    <a:ext cx="197" cy="185"/>
                  </a:xfrm>
                  <a:prstGeom prst="ellipse">
                    <a:avLst/>
                  </a:prstGeom>
                  <a:solidFill>
                    <a:srgbClr val="1D1D1D"/>
                  </a:solidFill>
                  <a:ln w="9525">
                    <a:noFill/>
                    <a:round/>
                    <a:headEnd/>
                    <a:tailEnd/>
                  </a:ln>
                </p:spPr>
                <p:txBody>
                  <a:bodyPr/>
                  <a:lstStyle/>
                  <a:p>
                    <a:endParaRPr lang="it-IT"/>
                  </a:p>
                </p:txBody>
              </p:sp>
              <p:sp>
                <p:nvSpPr>
                  <p:cNvPr id="482586" name="Oval 4378"/>
                  <p:cNvSpPr>
                    <a:spLocks noChangeArrowheads="1"/>
                  </p:cNvSpPr>
                  <p:nvPr/>
                </p:nvSpPr>
                <p:spPr bwMode="auto">
                  <a:xfrm>
                    <a:off x="3088" y="3057"/>
                    <a:ext cx="193" cy="181"/>
                  </a:xfrm>
                  <a:prstGeom prst="ellipse">
                    <a:avLst/>
                  </a:prstGeom>
                  <a:solidFill>
                    <a:srgbClr val="202020"/>
                  </a:solidFill>
                  <a:ln w="9525">
                    <a:noFill/>
                    <a:round/>
                    <a:headEnd/>
                    <a:tailEnd/>
                  </a:ln>
                </p:spPr>
                <p:txBody>
                  <a:bodyPr/>
                  <a:lstStyle/>
                  <a:p>
                    <a:endParaRPr lang="it-IT"/>
                  </a:p>
                </p:txBody>
              </p:sp>
              <p:sp>
                <p:nvSpPr>
                  <p:cNvPr id="482587" name="Oval 4379"/>
                  <p:cNvSpPr>
                    <a:spLocks noChangeArrowheads="1"/>
                  </p:cNvSpPr>
                  <p:nvPr/>
                </p:nvSpPr>
                <p:spPr bwMode="auto">
                  <a:xfrm>
                    <a:off x="3088" y="3057"/>
                    <a:ext cx="193" cy="181"/>
                  </a:xfrm>
                  <a:prstGeom prst="ellipse">
                    <a:avLst/>
                  </a:prstGeom>
                  <a:solidFill>
                    <a:srgbClr val="222222"/>
                  </a:solidFill>
                  <a:ln w="9525">
                    <a:noFill/>
                    <a:round/>
                    <a:headEnd/>
                    <a:tailEnd/>
                  </a:ln>
                </p:spPr>
                <p:txBody>
                  <a:bodyPr/>
                  <a:lstStyle/>
                  <a:p>
                    <a:endParaRPr lang="it-IT"/>
                  </a:p>
                </p:txBody>
              </p:sp>
              <p:sp>
                <p:nvSpPr>
                  <p:cNvPr id="482588" name="Oval 4380"/>
                  <p:cNvSpPr>
                    <a:spLocks noChangeArrowheads="1"/>
                  </p:cNvSpPr>
                  <p:nvPr/>
                </p:nvSpPr>
                <p:spPr bwMode="auto">
                  <a:xfrm>
                    <a:off x="3091" y="3057"/>
                    <a:ext cx="188" cy="181"/>
                  </a:xfrm>
                  <a:prstGeom prst="ellipse">
                    <a:avLst/>
                  </a:prstGeom>
                  <a:solidFill>
                    <a:srgbClr val="242424"/>
                  </a:solidFill>
                  <a:ln w="9525">
                    <a:noFill/>
                    <a:round/>
                    <a:headEnd/>
                    <a:tailEnd/>
                  </a:ln>
                </p:spPr>
                <p:txBody>
                  <a:bodyPr/>
                  <a:lstStyle/>
                  <a:p>
                    <a:endParaRPr lang="it-IT"/>
                  </a:p>
                </p:txBody>
              </p:sp>
              <p:sp>
                <p:nvSpPr>
                  <p:cNvPr id="482589" name="Oval 4381"/>
                  <p:cNvSpPr>
                    <a:spLocks noChangeArrowheads="1"/>
                  </p:cNvSpPr>
                  <p:nvPr/>
                </p:nvSpPr>
                <p:spPr bwMode="auto">
                  <a:xfrm>
                    <a:off x="3091" y="3059"/>
                    <a:ext cx="188" cy="177"/>
                  </a:xfrm>
                  <a:prstGeom prst="ellipse">
                    <a:avLst/>
                  </a:prstGeom>
                  <a:solidFill>
                    <a:srgbClr val="262626"/>
                  </a:solidFill>
                  <a:ln w="9525">
                    <a:noFill/>
                    <a:round/>
                    <a:headEnd/>
                    <a:tailEnd/>
                  </a:ln>
                </p:spPr>
                <p:txBody>
                  <a:bodyPr/>
                  <a:lstStyle/>
                  <a:p>
                    <a:endParaRPr lang="it-IT"/>
                  </a:p>
                </p:txBody>
              </p:sp>
              <p:sp>
                <p:nvSpPr>
                  <p:cNvPr id="482590" name="Oval 4382"/>
                  <p:cNvSpPr>
                    <a:spLocks noChangeArrowheads="1"/>
                  </p:cNvSpPr>
                  <p:nvPr/>
                </p:nvSpPr>
                <p:spPr bwMode="auto">
                  <a:xfrm>
                    <a:off x="3091" y="3059"/>
                    <a:ext cx="186" cy="177"/>
                  </a:xfrm>
                  <a:prstGeom prst="ellipse">
                    <a:avLst/>
                  </a:prstGeom>
                  <a:solidFill>
                    <a:srgbClr val="292929"/>
                  </a:solidFill>
                  <a:ln w="9525">
                    <a:noFill/>
                    <a:round/>
                    <a:headEnd/>
                    <a:tailEnd/>
                  </a:ln>
                </p:spPr>
                <p:txBody>
                  <a:bodyPr/>
                  <a:lstStyle/>
                  <a:p>
                    <a:endParaRPr lang="it-IT"/>
                  </a:p>
                </p:txBody>
              </p:sp>
              <p:sp>
                <p:nvSpPr>
                  <p:cNvPr id="482591" name="Oval 4383"/>
                  <p:cNvSpPr>
                    <a:spLocks noChangeArrowheads="1"/>
                  </p:cNvSpPr>
                  <p:nvPr/>
                </p:nvSpPr>
                <p:spPr bwMode="auto">
                  <a:xfrm>
                    <a:off x="3093" y="3061"/>
                    <a:ext cx="184" cy="173"/>
                  </a:xfrm>
                  <a:prstGeom prst="ellipse">
                    <a:avLst/>
                  </a:prstGeom>
                  <a:solidFill>
                    <a:srgbClr val="2B2B2B"/>
                  </a:solidFill>
                  <a:ln w="9525">
                    <a:noFill/>
                    <a:round/>
                    <a:headEnd/>
                    <a:tailEnd/>
                  </a:ln>
                </p:spPr>
                <p:txBody>
                  <a:bodyPr/>
                  <a:lstStyle/>
                  <a:p>
                    <a:endParaRPr lang="it-IT"/>
                  </a:p>
                </p:txBody>
              </p:sp>
              <p:sp>
                <p:nvSpPr>
                  <p:cNvPr id="482592" name="Oval 4384"/>
                  <p:cNvSpPr>
                    <a:spLocks noChangeArrowheads="1"/>
                  </p:cNvSpPr>
                  <p:nvPr/>
                </p:nvSpPr>
                <p:spPr bwMode="auto">
                  <a:xfrm>
                    <a:off x="3093" y="3061"/>
                    <a:ext cx="184" cy="173"/>
                  </a:xfrm>
                  <a:prstGeom prst="ellipse">
                    <a:avLst/>
                  </a:prstGeom>
                  <a:solidFill>
                    <a:srgbClr val="2D2D2D"/>
                  </a:solidFill>
                  <a:ln w="9525">
                    <a:noFill/>
                    <a:round/>
                    <a:headEnd/>
                    <a:tailEnd/>
                  </a:ln>
                </p:spPr>
                <p:txBody>
                  <a:bodyPr/>
                  <a:lstStyle/>
                  <a:p>
                    <a:endParaRPr lang="it-IT"/>
                  </a:p>
                </p:txBody>
              </p:sp>
              <p:sp>
                <p:nvSpPr>
                  <p:cNvPr id="482593" name="Oval 4385"/>
                  <p:cNvSpPr>
                    <a:spLocks noChangeArrowheads="1"/>
                  </p:cNvSpPr>
                  <p:nvPr/>
                </p:nvSpPr>
                <p:spPr bwMode="auto">
                  <a:xfrm>
                    <a:off x="3095" y="3061"/>
                    <a:ext cx="180" cy="173"/>
                  </a:xfrm>
                  <a:prstGeom prst="ellipse">
                    <a:avLst/>
                  </a:prstGeom>
                  <a:solidFill>
                    <a:srgbClr val="2F2F2F"/>
                  </a:solidFill>
                  <a:ln w="9525">
                    <a:noFill/>
                    <a:round/>
                    <a:headEnd/>
                    <a:tailEnd/>
                  </a:ln>
                </p:spPr>
                <p:txBody>
                  <a:bodyPr/>
                  <a:lstStyle/>
                  <a:p>
                    <a:endParaRPr lang="it-IT"/>
                  </a:p>
                </p:txBody>
              </p:sp>
              <p:sp>
                <p:nvSpPr>
                  <p:cNvPr id="482594" name="Oval 4386"/>
                  <p:cNvSpPr>
                    <a:spLocks noChangeArrowheads="1"/>
                  </p:cNvSpPr>
                  <p:nvPr/>
                </p:nvSpPr>
                <p:spPr bwMode="auto">
                  <a:xfrm>
                    <a:off x="3095" y="3063"/>
                    <a:ext cx="180" cy="169"/>
                  </a:xfrm>
                  <a:prstGeom prst="ellipse">
                    <a:avLst/>
                  </a:prstGeom>
                  <a:solidFill>
                    <a:srgbClr val="313131"/>
                  </a:solidFill>
                  <a:ln w="9525">
                    <a:noFill/>
                    <a:round/>
                    <a:headEnd/>
                    <a:tailEnd/>
                  </a:ln>
                </p:spPr>
                <p:txBody>
                  <a:bodyPr/>
                  <a:lstStyle/>
                  <a:p>
                    <a:endParaRPr lang="it-IT"/>
                  </a:p>
                </p:txBody>
              </p:sp>
              <p:sp>
                <p:nvSpPr>
                  <p:cNvPr id="482595" name="Oval 4387"/>
                  <p:cNvSpPr>
                    <a:spLocks noChangeArrowheads="1"/>
                  </p:cNvSpPr>
                  <p:nvPr/>
                </p:nvSpPr>
                <p:spPr bwMode="auto">
                  <a:xfrm>
                    <a:off x="3095" y="3063"/>
                    <a:ext cx="178" cy="169"/>
                  </a:xfrm>
                  <a:prstGeom prst="ellipse">
                    <a:avLst/>
                  </a:prstGeom>
                  <a:solidFill>
                    <a:srgbClr val="333333"/>
                  </a:solidFill>
                  <a:ln w="9525">
                    <a:noFill/>
                    <a:round/>
                    <a:headEnd/>
                    <a:tailEnd/>
                  </a:ln>
                </p:spPr>
                <p:txBody>
                  <a:bodyPr/>
                  <a:lstStyle/>
                  <a:p>
                    <a:endParaRPr lang="it-IT"/>
                  </a:p>
                </p:txBody>
              </p:sp>
              <p:sp>
                <p:nvSpPr>
                  <p:cNvPr id="482596" name="Oval 4388"/>
                  <p:cNvSpPr>
                    <a:spLocks noChangeArrowheads="1"/>
                  </p:cNvSpPr>
                  <p:nvPr/>
                </p:nvSpPr>
                <p:spPr bwMode="auto">
                  <a:xfrm>
                    <a:off x="3097" y="3063"/>
                    <a:ext cx="176" cy="169"/>
                  </a:xfrm>
                  <a:prstGeom prst="ellipse">
                    <a:avLst/>
                  </a:prstGeom>
                  <a:solidFill>
                    <a:srgbClr val="363636"/>
                  </a:solidFill>
                  <a:ln w="9525">
                    <a:noFill/>
                    <a:round/>
                    <a:headEnd/>
                    <a:tailEnd/>
                  </a:ln>
                </p:spPr>
                <p:txBody>
                  <a:bodyPr/>
                  <a:lstStyle/>
                  <a:p>
                    <a:endParaRPr lang="it-IT"/>
                  </a:p>
                </p:txBody>
              </p:sp>
              <p:sp>
                <p:nvSpPr>
                  <p:cNvPr id="482597" name="Oval 4389"/>
                  <p:cNvSpPr>
                    <a:spLocks noChangeArrowheads="1"/>
                  </p:cNvSpPr>
                  <p:nvPr/>
                </p:nvSpPr>
                <p:spPr bwMode="auto">
                  <a:xfrm>
                    <a:off x="3097" y="3066"/>
                    <a:ext cx="176" cy="164"/>
                  </a:xfrm>
                  <a:prstGeom prst="ellipse">
                    <a:avLst/>
                  </a:prstGeom>
                  <a:solidFill>
                    <a:srgbClr val="383838"/>
                  </a:solidFill>
                  <a:ln w="9525">
                    <a:noFill/>
                    <a:round/>
                    <a:headEnd/>
                    <a:tailEnd/>
                  </a:ln>
                </p:spPr>
                <p:txBody>
                  <a:bodyPr/>
                  <a:lstStyle/>
                  <a:p>
                    <a:endParaRPr lang="it-IT"/>
                  </a:p>
                </p:txBody>
              </p:sp>
              <p:sp>
                <p:nvSpPr>
                  <p:cNvPr id="482598" name="Oval 4390"/>
                  <p:cNvSpPr>
                    <a:spLocks noChangeArrowheads="1"/>
                  </p:cNvSpPr>
                  <p:nvPr/>
                </p:nvSpPr>
                <p:spPr bwMode="auto">
                  <a:xfrm>
                    <a:off x="3099" y="3066"/>
                    <a:ext cx="172" cy="164"/>
                  </a:xfrm>
                  <a:prstGeom prst="ellipse">
                    <a:avLst/>
                  </a:prstGeom>
                  <a:solidFill>
                    <a:srgbClr val="3A3A3A"/>
                  </a:solidFill>
                  <a:ln w="9525">
                    <a:noFill/>
                    <a:round/>
                    <a:headEnd/>
                    <a:tailEnd/>
                  </a:ln>
                </p:spPr>
                <p:txBody>
                  <a:bodyPr/>
                  <a:lstStyle/>
                  <a:p>
                    <a:endParaRPr lang="it-IT"/>
                  </a:p>
                </p:txBody>
              </p:sp>
              <p:sp>
                <p:nvSpPr>
                  <p:cNvPr id="482599" name="Oval 4391"/>
                  <p:cNvSpPr>
                    <a:spLocks noChangeArrowheads="1"/>
                  </p:cNvSpPr>
                  <p:nvPr/>
                </p:nvSpPr>
                <p:spPr bwMode="auto">
                  <a:xfrm>
                    <a:off x="3099" y="3068"/>
                    <a:ext cx="172" cy="160"/>
                  </a:xfrm>
                  <a:prstGeom prst="ellipse">
                    <a:avLst/>
                  </a:prstGeom>
                  <a:solidFill>
                    <a:srgbClr val="3C3C3C"/>
                  </a:solidFill>
                  <a:ln w="9525">
                    <a:noFill/>
                    <a:round/>
                    <a:headEnd/>
                    <a:tailEnd/>
                  </a:ln>
                </p:spPr>
                <p:txBody>
                  <a:bodyPr/>
                  <a:lstStyle/>
                  <a:p>
                    <a:endParaRPr lang="it-IT"/>
                  </a:p>
                </p:txBody>
              </p:sp>
              <p:sp>
                <p:nvSpPr>
                  <p:cNvPr id="482600" name="Oval 4392"/>
                  <p:cNvSpPr>
                    <a:spLocks noChangeArrowheads="1"/>
                  </p:cNvSpPr>
                  <p:nvPr/>
                </p:nvSpPr>
                <p:spPr bwMode="auto">
                  <a:xfrm>
                    <a:off x="3099" y="3068"/>
                    <a:ext cx="170" cy="160"/>
                  </a:xfrm>
                  <a:prstGeom prst="ellipse">
                    <a:avLst/>
                  </a:prstGeom>
                  <a:solidFill>
                    <a:srgbClr val="3F3F3F"/>
                  </a:solidFill>
                  <a:ln w="9525">
                    <a:noFill/>
                    <a:round/>
                    <a:headEnd/>
                    <a:tailEnd/>
                  </a:ln>
                </p:spPr>
                <p:txBody>
                  <a:bodyPr/>
                  <a:lstStyle/>
                  <a:p>
                    <a:endParaRPr lang="it-IT"/>
                  </a:p>
                </p:txBody>
              </p:sp>
              <p:sp>
                <p:nvSpPr>
                  <p:cNvPr id="482601" name="Oval 4393"/>
                  <p:cNvSpPr>
                    <a:spLocks noChangeArrowheads="1"/>
                  </p:cNvSpPr>
                  <p:nvPr/>
                </p:nvSpPr>
                <p:spPr bwMode="auto">
                  <a:xfrm>
                    <a:off x="3101" y="3068"/>
                    <a:ext cx="168" cy="160"/>
                  </a:xfrm>
                  <a:prstGeom prst="ellipse">
                    <a:avLst/>
                  </a:prstGeom>
                  <a:solidFill>
                    <a:srgbClr val="414141"/>
                  </a:solidFill>
                  <a:ln w="9525">
                    <a:noFill/>
                    <a:round/>
                    <a:headEnd/>
                    <a:tailEnd/>
                  </a:ln>
                </p:spPr>
                <p:txBody>
                  <a:bodyPr/>
                  <a:lstStyle/>
                  <a:p>
                    <a:endParaRPr lang="it-IT"/>
                  </a:p>
                </p:txBody>
              </p:sp>
              <p:sp>
                <p:nvSpPr>
                  <p:cNvPr id="482602" name="Oval 4394"/>
                  <p:cNvSpPr>
                    <a:spLocks noChangeArrowheads="1"/>
                  </p:cNvSpPr>
                  <p:nvPr/>
                </p:nvSpPr>
                <p:spPr bwMode="auto">
                  <a:xfrm>
                    <a:off x="3101" y="3070"/>
                    <a:ext cx="168" cy="156"/>
                  </a:xfrm>
                  <a:prstGeom prst="ellipse">
                    <a:avLst/>
                  </a:prstGeom>
                  <a:solidFill>
                    <a:srgbClr val="434343"/>
                  </a:solidFill>
                  <a:ln w="9525">
                    <a:noFill/>
                    <a:round/>
                    <a:headEnd/>
                    <a:tailEnd/>
                  </a:ln>
                </p:spPr>
                <p:txBody>
                  <a:bodyPr/>
                  <a:lstStyle/>
                  <a:p>
                    <a:endParaRPr lang="it-IT"/>
                  </a:p>
                </p:txBody>
              </p:sp>
              <p:sp>
                <p:nvSpPr>
                  <p:cNvPr id="482603" name="Oval 4395"/>
                  <p:cNvSpPr>
                    <a:spLocks noChangeArrowheads="1"/>
                  </p:cNvSpPr>
                  <p:nvPr/>
                </p:nvSpPr>
                <p:spPr bwMode="auto">
                  <a:xfrm>
                    <a:off x="3103" y="3070"/>
                    <a:ext cx="164" cy="156"/>
                  </a:xfrm>
                  <a:prstGeom prst="ellipse">
                    <a:avLst/>
                  </a:prstGeom>
                  <a:solidFill>
                    <a:srgbClr val="454545"/>
                  </a:solidFill>
                  <a:ln w="9525">
                    <a:noFill/>
                    <a:round/>
                    <a:headEnd/>
                    <a:tailEnd/>
                  </a:ln>
                </p:spPr>
                <p:txBody>
                  <a:bodyPr/>
                  <a:lstStyle/>
                  <a:p>
                    <a:endParaRPr lang="it-IT"/>
                  </a:p>
                </p:txBody>
              </p:sp>
              <p:sp>
                <p:nvSpPr>
                  <p:cNvPr id="482604" name="Oval 4396"/>
                  <p:cNvSpPr>
                    <a:spLocks noChangeArrowheads="1"/>
                  </p:cNvSpPr>
                  <p:nvPr/>
                </p:nvSpPr>
                <p:spPr bwMode="auto">
                  <a:xfrm>
                    <a:off x="3103" y="3070"/>
                    <a:ext cx="164" cy="156"/>
                  </a:xfrm>
                  <a:prstGeom prst="ellipse">
                    <a:avLst/>
                  </a:prstGeom>
                  <a:solidFill>
                    <a:srgbClr val="484848"/>
                  </a:solidFill>
                  <a:ln w="9525">
                    <a:noFill/>
                    <a:round/>
                    <a:headEnd/>
                    <a:tailEnd/>
                  </a:ln>
                </p:spPr>
                <p:txBody>
                  <a:bodyPr/>
                  <a:lstStyle/>
                  <a:p>
                    <a:endParaRPr lang="it-IT"/>
                  </a:p>
                </p:txBody>
              </p:sp>
              <p:sp>
                <p:nvSpPr>
                  <p:cNvPr id="482605" name="Oval 4397"/>
                  <p:cNvSpPr>
                    <a:spLocks noChangeArrowheads="1"/>
                  </p:cNvSpPr>
                  <p:nvPr/>
                </p:nvSpPr>
                <p:spPr bwMode="auto">
                  <a:xfrm>
                    <a:off x="3103" y="3072"/>
                    <a:ext cx="164" cy="152"/>
                  </a:xfrm>
                  <a:prstGeom prst="ellipse">
                    <a:avLst/>
                  </a:prstGeom>
                  <a:solidFill>
                    <a:srgbClr val="4A4A4A"/>
                  </a:solidFill>
                  <a:ln w="9525">
                    <a:noFill/>
                    <a:round/>
                    <a:headEnd/>
                    <a:tailEnd/>
                  </a:ln>
                </p:spPr>
                <p:txBody>
                  <a:bodyPr/>
                  <a:lstStyle/>
                  <a:p>
                    <a:endParaRPr lang="it-IT"/>
                  </a:p>
                </p:txBody>
              </p:sp>
              <p:sp>
                <p:nvSpPr>
                  <p:cNvPr id="482606" name="Oval 4398"/>
                  <p:cNvSpPr>
                    <a:spLocks noChangeArrowheads="1"/>
                  </p:cNvSpPr>
                  <p:nvPr/>
                </p:nvSpPr>
                <p:spPr bwMode="auto">
                  <a:xfrm>
                    <a:off x="3105" y="3072"/>
                    <a:ext cx="160" cy="152"/>
                  </a:xfrm>
                  <a:prstGeom prst="ellipse">
                    <a:avLst/>
                  </a:prstGeom>
                  <a:solidFill>
                    <a:srgbClr val="4C4C4C"/>
                  </a:solidFill>
                  <a:ln w="9525">
                    <a:noFill/>
                    <a:round/>
                    <a:headEnd/>
                    <a:tailEnd/>
                  </a:ln>
                </p:spPr>
                <p:txBody>
                  <a:bodyPr/>
                  <a:lstStyle/>
                  <a:p>
                    <a:endParaRPr lang="it-IT"/>
                  </a:p>
                </p:txBody>
              </p:sp>
              <p:sp>
                <p:nvSpPr>
                  <p:cNvPr id="482607" name="Oval 4399"/>
                  <p:cNvSpPr>
                    <a:spLocks noChangeArrowheads="1"/>
                  </p:cNvSpPr>
                  <p:nvPr/>
                </p:nvSpPr>
                <p:spPr bwMode="auto">
                  <a:xfrm>
                    <a:off x="3105" y="3072"/>
                    <a:ext cx="160" cy="152"/>
                  </a:xfrm>
                  <a:prstGeom prst="ellipse">
                    <a:avLst/>
                  </a:prstGeom>
                  <a:solidFill>
                    <a:srgbClr val="4F4F4F"/>
                  </a:solidFill>
                  <a:ln w="9525">
                    <a:noFill/>
                    <a:round/>
                    <a:headEnd/>
                    <a:tailEnd/>
                  </a:ln>
                </p:spPr>
                <p:txBody>
                  <a:bodyPr/>
                  <a:lstStyle/>
                  <a:p>
                    <a:endParaRPr lang="it-IT"/>
                  </a:p>
                </p:txBody>
              </p:sp>
              <p:sp>
                <p:nvSpPr>
                  <p:cNvPr id="482608" name="Oval 4400"/>
                  <p:cNvSpPr>
                    <a:spLocks noChangeArrowheads="1"/>
                  </p:cNvSpPr>
                  <p:nvPr/>
                </p:nvSpPr>
                <p:spPr bwMode="auto">
                  <a:xfrm>
                    <a:off x="3105" y="3074"/>
                    <a:ext cx="158" cy="148"/>
                  </a:xfrm>
                  <a:prstGeom prst="ellipse">
                    <a:avLst/>
                  </a:prstGeom>
                  <a:solidFill>
                    <a:srgbClr val="515151"/>
                  </a:solidFill>
                  <a:ln w="9525">
                    <a:noFill/>
                    <a:round/>
                    <a:headEnd/>
                    <a:tailEnd/>
                  </a:ln>
                </p:spPr>
                <p:txBody>
                  <a:bodyPr/>
                  <a:lstStyle/>
                  <a:p>
                    <a:endParaRPr lang="it-IT"/>
                  </a:p>
                </p:txBody>
              </p:sp>
              <p:sp>
                <p:nvSpPr>
                  <p:cNvPr id="482609" name="Oval 4401"/>
                  <p:cNvSpPr>
                    <a:spLocks noChangeArrowheads="1"/>
                  </p:cNvSpPr>
                  <p:nvPr/>
                </p:nvSpPr>
                <p:spPr bwMode="auto">
                  <a:xfrm>
                    <a:off x="3107" y="3074"/>
                    <a:ext cx="156" cy="148"/>
                  </a:xfrm>
                  <a:prstGeom prst="ellipse">
                    <a:avLst/>
                  </a:prstGeom>
                  <a:solidFill>
                    <a:srgbClr val="535353"/>
                  </a:solidFill>
                  <a:ln w="9525">
                    <a:noFill/>
                    <a:round/>
                    <a:headEnd/>
                    <a:tailEnd/>
                  </a:ln>
                </p:spPr>
                <p:txBody>
                  <a:bodyPr/>
                  <a:lstStyle/>
                  <a:p>
                    <a:endParaRPr lang="it-IT"/>
                  </a:p>
                </p:txBody>
              </p:sp>
              <p:sp>
                <p:nvSpPr>
                  <p:cNvPr id="482610" name="Oval 4402"/>
                  <p:cNvSpPr>
                    <a:spLocks noChangeArrowheads="1"/>
                  </p:cNvSpPr>
                  <p:nvPr/>
                </p:nvSpPr>
                <p:spPr bwMode="auto">
                  <a:xfrm>
                    <a:off x="3107" y="3076"/>
                    <a:ext cx="156" cy="144"/>
                  </a:xfrm>
                  <a:prstGeom prst="ellipse">
                    <a:avLst/>
                  </a:prstGeom>
                  <a:solidFill>
                    <a:srgbClr val="565656"/>
                  </a:solidFill>
                  <a:ln w="9525">
                    <a:noFill/>
                    <a:round/>
                    <a:headEnd/>
                    <a:tailEnd/>
                  </a:ln>
                </p:spPr>
                <p:txBody>
                  <a:bodyPr/>
                  <a:lstStyle/>
                  <a:p>
                    <a:endParaRPr lang="it-IT"/>
                  </a:p>
                </p:txBody>
              </p:sp>
              <p:sp>
                <p:nvSpPr>
                  <p:cNvPr id="482611" name="Oval 4403"/>
                  <p:cNvSpPr>
                    <a:spLocks noChangeArrowheads="1"/>
                  </p:cNvSpPr>
                  <p:nvPr/>
                </p:nvSpPr>
                <p:spPr bwMode="auto">
                  <a:xfrm>
                    <a:off x="3109" y="3076"/>
                    <a:ext cx="152" cy="144"/>
                  </a:xfrm>
                  <a:prstGeom prst="ellipse">
                    <a:avLst/>
                  </a:prstGeom>
                  <a:solidFill>
                    <a:srgbClr val="585858"/>
                  </a:solidFill>
                  <a:ln w="9525">
                    <a:noFill/>
                    <a:round/>
                    <a:headEnd/>
                    <a:tailEnd/>
                  </a:ln>
                </p:spPr>
                <p:txBody>
                  <a:bodyPr/>
                  <a:lstStyle/>
                  <a:p>
                    <a:endParaRPr lang="it-IT"/>
                  </a:p>
                </p:txBody>
              </p:sp>
              <p:sp>
                <p:nvSpPr>
                  <p:cNvPr id="482612" name="Oval 4404"/>
                  <p:cNvSpPr>
                    <a:spLocks noChangeArrowheads="1"/>
                  </p:cNvSpPr>
                  <p:nvPr/>
                </p:nvSpPr>
                <p:spPr bwMode="auto">
                  <a:xfrm>
                    <a:off x="3109" y="3076"/>
                    <a:ext cx="152" cy="144"/>
                  </a:xfrm>
                  <a:prstGeom prst="ellipse">
                    <a:avLst/>
                  </a:prstGeom>
                  <a:solidFill>
                    <a:srgbClr val="5A5A5A"/>
                  </a:solidFill>
                  <a:ln w="9525">
                    <a:noFill/>
                    <a:round/>
                    <a:headEnd/>
                    <a:tailEnd/>
                  </a:ln>
                </p:spPr>
                <p:txBody>
                  <a:bodyPr/>
                  <a:lstStyle/>
                  <a:p>
                    <a:endParaRPr lang="it-IT"/>
                  </a:p>
                </p:txBody>
              </p:sp>
              <p:sp>
                <p:nvSpPr>
                  <p:cNvPr id="482613" name="Oval 4405"/>
                  <p:cNvSpPr>
                    <a:spLocks noChangeArrowheads="1"/>
                  </p:cNvSpPr>
                  <p:nvPr/>
                </p:nvSpPr>
                <p:spPr bwMode="auto">
                  <a:xfrm>
                    <a:off x="3111" y="3078"/>
                    <a:ext cx="148" cy="140"/>
                  </a:xfrm>
                  <a:prstGeom prst="ellipse">
                    <a:avLst/>
                  </a:prstGeom>
                  <a:solidFill>
                    <a:srgbClr val="5D5D5D"/>
                  </a:solidFill>
                  <a:ln w="9525">
                    <a:noFill/>
                    <a:round/>
                    <a:headEnd/>
                    <a:tailEnd/>
                  </a:ln>
                </p:spPr>
                <p:txBody>
                  <a:bodyPr/>
                  <a:lstStyle/>
                  <a:p>
                    <a:endParaRPr lang="it-IT"/>
                  </a:p>
                </p:txBody>
              </p:sp>
              <p:sp>
                <p:nvSpPr>
                  <p:cNvPr id="482614" name="Oval 4406"/>
                  <p:cNvSpPr>
                    <a:spLocks noChangeArrowheads="1"/>
                  </p:cNvSpPr>
                  <p:nvPr/>
                </p:nvSpPr>
                <p:spPr bwMode="auto">
                  <a:xfrm>
                    <a:off x="3111" y="3078"/>
                    <a:ext cx="148" cy="140"/>
                  </a:xfrm>
                  <a:prstGeom prst="ellipse">
                    <a:avLst/>
                  </a:prstGeom>
                  <a:solidFill>
                    <a:srgbClr val="5F5F5F"/>
                  </a:solidFill>
                  <a:ln w="9525">
                    <a:noFill/>
                    <a:round/>
                    <a:headEnd/>
                    <a:tailEnd/>
                  </a:ln>
                </p:spPr>
                <p:txBody>
                  <a:bodyPr/>
                  <a:lstStyle/>
                  <a:p>
                    <a:endParaRPr lang="it-IT"/>
                  </a:p>
                </p:txBody>
              </p:sp>
              <p:sp>
                <p:nvSpPr>
                  <p:cNvPr id="482615" name="Oval 4407"/>
                  <p:cNvSpPr>
                    <a:spLocks noChangeArrowheads="1"/>
                  </p:cNvSpPr>
                  <p:nvPr/>
                </p:nvSpPr>
                <p:spPr bwMode="auto">
                  <a:xfrm>
                    <a:off x="3111" y="3078"/>
                    <a:ext cx="146" cy="140"/>
                  </a:xfrm>
                  <a:prstGeom prst="ellipse">
                    <a:avLst/>
                  </a:prstGeom>
                  <a:solidFill>
                    <a:srgbClr val="616161"/>
                  </a:solidFill>
                  <a:ln w="9525">
                    <a:noFill/>
                    <a:round/>
                    <a:headEnd/>
                    <a:tailEnd/>
                  </a:ln>
                </p:spPr>
                <p:txBody>
                  <a:bodyPr/>
                  <a:lstStyle/>
                  <a:p>
                    <a:endParaRPr lang="it-IT"/>
                  </a:p>
                </p:txBody>
              </p:sp>
              <p:sp>
                <p:nvSpPr>
                  <p:cNvPr id="482616" name="Oval 4408"/>
                  <p:cNvSpPr>
                    <a:spLocks noChangeArrowheads="1"/>
                  </p:cNvSpPr>
                  <p:nvPr/>
                </p:nvSpPr>
                <p:spPr bwMode="auto">
                  <a:xfrm>
                    <a:off x="3113" y="3080"/>
                    <a:ext cx="144" cy="136"/>
                  </a:xfrm>
                  <a:prstGeom prst="ellipse">
                    <a:avLst/>
                  </a:prstGeom>
                  <a:solidFill>
                    <a:srgbClr val="646464"/>
                  </a:solidFill>
                  <a:ln w="9525">
                    <a:noFill/>
                    <a:round/>
                    <a:headEnd/>
                    <a:tailEnd/>
                  </a:ln>
                </p:spPr>
                <p:txBody>
                  <a:bodyPr/>
                  <a:lstStyle/>
                  <a:p>
                    <a:endParaRPr lang="it-IT"/>
                  </a:p>
                </p:txBody>
              </p:sp>
              <p:sp>
                <p:nvSpPr>
                  <p:cNvPr id="482617" name="Oval 4409"/>
                  <p:cNvSpPr>
                    <a:spLocks noChangeArrowheads="1"/>
                  </p:cNvSpPr>
                  <p:nvPr/>
                </p:nvSpPr>
                <p:spPr bwMode="auto">
                  <a:xfrm>
                    <a:off x="3113" y="3080"/>
                    <a:ext cx="144" cy="136"/>
                  </a:xfrm>
                  <a:prstGeom prst="ellipse">
                    <a:avLst/>
                  </a:prstGeom>
                  <a:solidFill>
                    <a:srgbClr val="666666"/>
                  </a:solidFill>
                  <a:ln w="9525">
                    <a:noFill/>
                    <a:round/>
                    <a:headEnd/>
                    <a:tailEnd/>
                  </a:ln>
                </p:spPr>
                <p:txBody>
                  <a:bodyPr/>
                  <a:lstStyle/>
                  <a:p>
                    <a:endParaRPr lang="it-IT"/>
                  </a:p>
                </p:txBody>
              </p:sp>
              <p:sp>
                <p:nvSpPr>
                  <p:cNvPr id="482618" name="Oval 4410"/>
                  <p:cNvSpPr>
                    <a:spLocks noChangeArrowheads="1"/>
                  </p:cNvSpPr>
                  <p:nvPr/>
                </p:nvSpPr>
                <p:spPr bwMode="auto">
                  <a:xfrm>
                    <a:off x="3113" y="3082"/>
                    <a:ext cx="142" cy="132"/>
                  </a:xfrm>
                  <a:prstGeom prst="ellipse">
                    <a:avLst/>
                  </a:prstGeom>
                  <a:solidFill>
                    <a:srgbClr val="686868"/>
                  </a:solidFill>
                  <a:ln w="9525">
                    <a:noFill/>
                    <a:round/>
                    <a:headEnd/>
                    <a:tailEnd/>
                  </a:ln>
                </p:spPr>
                <p:txBody>
                  <a:bodyPr/>
                  <a:lstStyle/>
                  <a:p>
                    <a:endParaRPr lang="it-IT"/>
                  </a:p>
                </p:txBody>
              </p:sp>
              <p:sp>
                <p:nvSpPr>
                  <p:cNvPr id="482619" name="Oval 4411"/>
                  <p:cNvSpPr>
                    <a:spLocks noChangeArrowheads="1"/>
                  </p:cNvSpPr>
                  <p:nvPr/>
                </p:nvSpPr>
                <p:spPr bwMode="auto">
                  <a:xfrm>
                    <a:off x="3115" y="3082"/>
                    <a:ext cx="140" cy="132"/>
                  </a:xfrm>
                  <a:prstGeom prst="ellipse">
                    <a:avLst/>
                  </a:prstGeom>
                  <a:solidFill>
                    <a:srgbClr val="6B6B6B"/>
                  </a:solidFill>
                  <a:ln w="9525">
                    <a:noFill/>
                    <a:round/>
                    <a:headEnd/>
                    <a:tailEnd/>
                  </a:ln>
                </p:spPr>
                <p:txBody>
                  <a:bodyPr/>
                  <a:lstStyle/>
                  <a:p>
                    <a:endParaRPr lang="it-IT"/>
                  </a:p>
                </p:txBody>
              </p:sp>
              <p:sp>
                <p:nvSpPr>
                  <p:cNvPr id="482620" name="Oval 4412"/>
                  <p:cNvSpPr>
                    <a:spLocks noChangeArrowheads="1"/>
                  </p:cNvSpPr>
                  <p:nvPr/>
                </p:nvSpPr>
                <p:spPr bwMode="auto">
                  <a:xfrm>
                    <a:off x="3115" y="3082"/>
                    <a:ext cx="140" cy="132"/>
                  </a:xfrm>
                  <a:prstGeom prst="ellipse">
                    <a:avLst/>
                  </a:prstGeom>
                  <a:solidFill>
                    <a:srgbClr val="6D6D6D"/>
                  </a:solidFill>
                  <a:ln w="9525">
                    <a:noFill/>
                    <a:round/>
                    <a:headEnd/>
                    <a:tailEnd/>
                  </a:ln>
                </p:spPr>
                <p:txBody>
                  <a:bodyPr/>
                  <a:lstStyle/>
                  <a:p>
                    <a:endParaRPr lang="it-IT"/>
                  </a:p>
                </p:txBody>
              </p:sp>
              <p:sp>
                <p:nvSpPr>
                  <p:cNvPr id="482621" name="Oval 4413"/>
                  <p:cNvSpPr>
                    <a:spLocks noChangeArrowheads="1"/>
                  </p:cNvSpPr>
                  <p:nvPr/>
                </p:nvSpPr>
                <p:spPr bwMode="auto">
                  <a:xfrm>
                    <a:off x="3117" y="3084"/>
                    <a:ext cx="136" cy="128"/>
                  </a:xfrm>
                  <a:prstGeom prst="ellipse">
                    <a:avLst/>
                  </a:prstGeom>
                  <a:solidFill>
                    <a:srgbClr val="6F6F6F"/>
                  </a:solidFill>
                  <a:ln w="9525">
                    <a:noFill/>
                    <a:round/>
                    <a:headEnd/>
                    <a:tailEnd/>
                  </a:ln>
                </p:spPr>
                <p:txBody>
                  <a:bodyPr/>
                  <a:lstStyle/>
                  <a:p>
                    <a:endParaRPr lang="it-IT"/>
                  </a:p>
                </p:txBody>
              </p:sp>
              <p:sp>
                <p:nvSpPr>
                  <p:cNvPr id="482622" name="Oval 4414"/>
                  <p:cNvSpPr>
                    <a:spLocks noChangeArrowheads="1"/>
                  </p:cNvSpPr>
                  <p:nvPr/>
                </p:nvSpPr>
                <p:spPr bwMode="auto">
                  <a:xfrm>
                    <a:off x="3117" y="3084"/>
                    <a:ext cx="136" cy="128"/>
                  </a:xfrm>
                  <a:prstGeom prst="ellipse">
                    <a:avLst/>
                  </a:prstGeom>
                  <a:solidFill>
                    <a:srgbClr val="727272"/>
                  </a:solidFill>
                  <a:ln w="9525">
                    <a:noFill/>
                    <a:round/>
                    <a:headEnd/>
                    <a:tailEnd/>
                  </a:ln>
                </p:spPr>
                <p:txBody>
                  <a:bodyPr/>
                  <a:lstStyle/>
                  <a:p>
                    <a:endParaRPr lang="it-IT"/>
                  </a:p>
                </p:txBody>
              </p:sp>
              <p:sp>
                <p:nvSpPr>
                  <p:cNvPr id="482623" name="Oval 4415"/>
                  <p:cNvSpPr>
                    <a:spLocks noChangeArrowheads="1"/>
                  </p:cNvSpPr>
                  <p:nvPr/>
                </p:nvSpPr>
                <p:spPr bwMode="auto">
                  <a:xfrm>
                    <a:off x="3117" y="3084"/>
                    <a:ext cx="134" cy="128"/>
                  </a:xfrm>
                  <a:prstGeom prst="ellipse">
                    <a:avLst/>
                  </a:prstGeom>
                  <a:solidFill>
                    <a:srgbClr val="747474"/>
                  </a:solidFill>
                  <a:ln w="9525">
                    <a:noFill/>
                    <a:round/>
                    <a:headEnd/>
                    <a:tailEnd/>
                  </a:ln>
                </p:spPr>
                <p:txBody>
                  <a:bodyPr/>
                  <a:lstStyle/>
                  <a:p>
                    <a:endParaRPr lang="it-IT"/>
                  </a:p>
                </p:txBody>
              </p:sp>
              <p:sp>
                <p:nvSpPr>
                  <p:cNvPr id="482624" name="Oval 4416"/>
                  <p:cNvSpPr>
                    <a:spLocks noChangeArrowheads="1"/>
                  </p:cNvSpPr>
                  <p:nvPr/>
                </p:nvSpPr>
                <p:spPr bwMode="auto">
                  <a:xfrm>
                    <a:off x="3119" y="3086"/>
                    <a:ext cx="132" cy="124"/>
                  </a:xfrm>
                  <a:prstGeom prst="ellipse">
                    <a:avLst/>
                  </a:prstGeom>
                  <a:solidFill>
                    <a:srgbClr val="777777"/>
                  </a:solidFill>
                  <a:ln w="9525">
                    <a:noFill/>
                    <a:round/>
                    <a:headEnd/>
                    <a:tailEnd/>
                  </a:ln>
                </p:spPr>
                <p:txBody>
                  <a:bodyPr/>
                  <a:lstStyle/>
                  <a:p>
                    <a:endParaRPr lang="it-IT"/>
                  </a:p>
                </p:txBody>
              </p:sp>
              <p:sp>
                <p:nvSpPr>
                  <p:cNvPr id="482625" name="Oval 4417"/>
                  <p:cNvSpPr>
                    <a:spLocks noChangeArrowheads="1"/>
                  </p:cNvSpPr>
                  <p:nvPr/>
                </p:nvSpPr>
                <p:spPr bwMode="auto">
                  <a:xfrm>
                    <a:off x="3119" y="3086"/>
                    <a:ext cx="130" cy="124"/>
                  </a:xfrm>
                  <a:prstGeom prst="ellipse">
                    <a:avLst/>
                  </a:prstGeom>
                  <a:solidFill>
                    <a:srgbClr val="797979"/>
                  </a:solidFill>
                  <a:ln w="9525">
                    <a:noFill/>
                    <a:round/>
                    <a:headEnd/>
                    <a:tailEnd/>
                  </a:ln>
                </p:spPr>
                <p:txBody>
                  <a:bodyPr/>
                  <a:lstStyle/>
                  <a:p>
                    <a:endParaRPr lang="it-IT"/>
                  </a:p>
                </p:txBody>
              </p:sp>
              <p:sp>
                <p:nvSpPr>
                  <p:cNvPr id="482626" name="Oval 4418"/>
                  <p:cNvSpPr>
                    <a:spLocks noChangeArrowheads="1"/>
                  </p:cNvSpPr>
                  <p:nvPr/>
                </p:nvSpPr>
                <p:spPr bwMode="auto">
                  <a:xfrm>
                    <a:off x="3121" y="3088"/>
                    <a:ext cx="128" cy="120"/>
                  </a:xfrm>
                  <a:prstGeom prst="ellipse">
                    <a:avLst/>
                  </a:prstGeom>
                  <a:solidFill>
                    <a:srgbClr val="7B7B7B"/>
                  </a:solidFill>
                  <a:ln w="9525">
                    <a:noFill/>
                    <a:round/>
                    <a:headEnd/>
                    <a:tailEnd/>
                  </a:ln>
                </p:spPr>
                <p:txBody>
                  <a:bodyPr/>
                  <a:lstStyle/>
                  <a:p>
                    <a:endParaRPr lang="it-IT"/>
                  </a:p>
                </p:txBody>
              </p:sp>
              <p:sp>
                <p:nvSpPr>
                  <p:cNvPr id="482627" name="Oval 4419"/>
                  <p:cNvSpPr>
                    <a:spLocks noChangeArrowheads="1"/>
                  </p:cNvSpPr>
                  <p:nvPr/>
                </p:nvSpPr>
                <p:spPr bwMode="auto">
                  <a:xfrm>
                    <a:off x="3121" y="3088"/>
                    <a:ext cx="128" cy="120"/>
                  </a:xfrm>
                  <a:prstGeom prst="ellipse">
                    <a:avLst/>
                  </a:prstGeom>
                  <a:solidFill>
                    <a:srgbClr val="7E7E7E"/>
                  </a:solidFill>
                  <a:ln w="9525">
                    <a:noFill/>
                    <a:round/>
                    <a:headEnd/>
                    <a:tailEnd/>
                  </a:ln>
                </p:spPr>
                <p:txBody>
                  <a:bodyPr/>
                  <a:lstStyle/>
                  <a:p>
                    <a:endParaRPr lang="it-IT"/>
                  </a:p>
                </p:txBody>
              </p:sp>
              <p:sp>
                <p:nvSpPr>
                  <p:cNvPr id="482628" name="Oval 4420"/>
                  <p:cNvSpPr>
                    <a:spLocks noChangeArrowheads="1"/>
                  </p:cNvSpPr>
                  <p:nvPr/>
                </p:nvSpPr>
                <p:spPr bwMode="auto">
                  <a:xfrm>
                    <a:off x="3121" y="3088"/>
                    <a:ext cx="126" cy="120"/>
                  </a:xfrm>
                  <a:prstGeom prst="ellipse">
                    <a:avLst/>
                  </a:prstGeom>
                  <a:solidFill>
                    <a:srgbClr val="808080"/>
                  </a:solidFill>
                  <a:ln w="9525">
                    <a:noFill/>
                    <a:round/>
                    <a:headEnd/>
                    <a:tailEnd/>
                  </a:ln>
                </p:spPr>
                <p:txBody>
                  <a:bodyPr/>
                  <a:lstStyle/>
                  <a:p>
                    <a:endParaRPr lang="it-IT"/>
                  </a:p>
                </p:txBody>
              </p:sp>
              <p:sp>
                <p:nvSpPr>
                  <p:cNvPr id="482629" name="Oval 4421"/>
                  <p:cNvSpPr>
                    <a:spLocks noChangeArrowheads="1"/>
                  </p:cNvSpPr>
                  <p:nvPr/>
                </p:nvSpPr>
                <p:spPr bwMode="auto">
                  <a:xfrm>
                    <a:off x="3123" y="3090"/>
                    <a:ext cx="124" cy="116"/>
                  </a:xfrm>
                  <a:prstGeom prst="ellipse">
                    <a:avLst/>
                  </a:prstGeom>
                  <a:solidFill>
                    <a:srgbClr val="828282"/>
                  </a:solidFill>
                  <a:ln w="9525">
                    <a:noFill/>
                    <a:round/>
                    <a:headEnd/>
                    <a:tailEnd/>
                  </a:ln>
                </p:spPr>
                <p:txBody>
                  <a:bodyPr/>
                  <a:lstStyle/>
                  <a:p>
                    <a:endParaRPr lang="it-IT"/>
                  </a:p>
                </p:txBody>
              </p:sp>
              <p:sp>
                <p:nvSpPr>
                  <p:cNvPr id="482630" name="Oval 4422"/>
                  <p:cNvSpPr>
                    <a:spLocks noChangeArrowheads="1"/>
                  </p:cNvSpPr>
                  <p:nvPr/>
                </p:nvSpPr>
                <p:spPr bwMode="auto">
                  <a:xfrm>
                    <a:off x="3123" y="3090"/>
                    <a:ext cx="124" cy="116"/>
                  </a:xfrm>
                  <a:prstGeom prst="ellipse">
                    <a:avLst/>
                  </a:prstGeom>
                  <a:solidFill>
                    <a:srgbClr val="848484"/>
                  </a:solidFill>
                  <a:ln w="9525">
                    <a:noFill/>
                    <a:round/>
                    <a:headEnd/>
                    <a:tailEnd/>
                  </a:ln>
                </p:spPr>
                <p:txBody>
                  <a:bodyPr/>
                  <a:lstStyle/>
                  <a:p>
                    <a:endParaRPr lang="it-IT"/>
                  </a:p>
                </p:txBody>
              </p:sp>
              <p:sp>
                <p:nvSpPr>
                  <p:cNvPr id="482631" name="Oval 4423"/>
                  <p:cNvSpPr>
                    <a:spLocks noChangeArrowheads="1"/>
                  </p:cNvSpPr>
                  <p:nvPr/>
                </p:nvSpPr>
                <p:spPr bwMode="auto">
                  <a:xfrm>
                    <a:off x="3125" y="3090"/>
                    <a:ext cx="120" cy="116"/>
                  </a:xfrm>
                  <a:prstGeom prst="ellipse">
                    <a:avLst/>
                  </a:prstGeom>
                  <a:solidFill>
                    <a:srgbClr val="878787"/>
                  </a:solidFill>
                  <a:ln w="9525">
                    <a:noFill/>
                    <a:round/>
                    <a:headEnd/>
                    <a:tailEnd/>
                  </a:ln>
                </p:spPr>
                <p:txBody>
                  <a:bodyPr/>
                  <a:lstStyle/>
                  <a:p>
                    <a:endParaRPr lang="it-IT"/>
                  </a:p>
                </p:txBody>
              </p:sp>
              <p:sp>
                <p:nvSpPr>
                  <p:cNvPr id="482632" name="Oval 4424"/>
                  <p:cNvSpPr>
                    <a:spLocks noChangeArrowheads="1"/>
                  </p:cNvSpPr>
                  <p:nvPr/>
                </p:nvSpPr>
                <p:spPr bwMode="auto">
                  <a:xfrm>
                    <a:off x="3125" y="3092"/>
                    <a:ext cx="120" cy="112"/>
                  </a:xfrm>
                  <a:prstGeom prst="ellipse">
                    <a:avLst/>
                  </a:prstGeom>
                  <a:solidFill>
                    <a:srgbClr val="898989"/>
                  </a:solidFill>
                  <a:ln w="9525">
                    <a:noFill/>
                    <a:round/>
                    <a:headEnd/>
                    <a:tailEnd/>
                  </a:ln>
                </p:spPr>
                <p:txBody>
                  <a:bodyPr/>
                  <a:lstStyle/>
                  <a:p>
                    <a:endParaRPr lang="it-IT"/>
                  </a:p>
                </p:txBody>
              </p:sp>
              <p:sp>
                <p:nvSpPr>
                  <p:cNvPr id="482633" name="Oval 4425"/>
                  <p:cNvSpPr>
                    <a:spLocks noChangeArrowheads="1"/>
                  </p:cNvSpPr>
                  <p:nvPr/>
                </p:nvSpPr>
                <p:spPr bwMode="auto">
                  <a:xfrm>
                    <a:off x="3125" y="3092"/>
                    <a:ext cx="118" cy="112"/>
                  </a:xfrm>
                  <a:prstGeom prst="ellipse">
                    <a:avLst/>
                  </a:prstGeom>
                  <a:solidFill>
                    <a:srgbClr val="8B8B8B"/>
                  </a:solidFill>
                  <a:ln w="9525">
                    <a:noFill/>
                    <a:round/>
                    <a:headEnd/>
                    <a:tailEnd/>
                  </a:ln>
                </p:spPr>
                <p:txBody>
                  <a:bodyPr/>
                  <a:lstStyle/>
                  <a:p>
                    <a:endParaRPr lang="it-IT"/>
                  </a:p>
                </p:txBody>
              </p:sp>
              <p:sp>
                <p:nvSpPr>
                  <p:cNvPr id="482634" name="Oval 4426"/>
                  <p:cNvSpPr>
                    <a:spLocks noChangeArrowheads="1"/>
                  </p:cNvSpPr>
                  <p:nvPr/>
                </p:nvSpPr>
                <p:spPr bwMode="auto">
                  <a:xfrm>
                    <a:off x="3127" y="3092"/>
                    <a:ext cx="116" cy="110"/>
                  </a:xfrm>
                  <a:prstGeom prst="ellipse">
                    <a:avLst/>
                  </a:prstGeom>
                  <a:solidFill>
                    <a:srgbClr val="8D8D8D"/>
                  </a:solidFill>
                  <a:ln w="9525">
                    <a:noFill/>
                    <a:round/>
                    <a:headEnd/>
                    <a:tailEnd/>
                  </a:ln>
                </p:spPr>
                <p:txBody>
                  <a:bodyPr/>
                  <a:lstStyle/>
                  <a:p>
                    <a:endParaRPr lang="it-IT"/>
                  </a:p>
                </p:txBody>
              </p:sp>
              <p:sp>
                <p:nvSpPr>
                  <p:cNvPr id="482635" name="Oval 4427"/>
                  <p:cNvSpPr>
                    <a:spLocks noChangeArrowheads="1"/>
                  </p:cNvSpPr>
                  <p:nvPr/>
                </p:nvSpPr>
                <p:spPr bwMode="auto">
                  <a:xfrm>
                    <a:off x="3127" y="3094"/>
                    <a:ext cx="116" cy="108"/>
                  </a:xfrm>
                  <a:prstGeom prst="ellipse">
                    <a:avLst/>
                  </a:prstGeom>
                  <a:solidFill>
                    <a:srgbClr val="909090"/>
                  </a:solidFill>
                  <a:ln w="9525">
                    <a:noFill/>
                    <a:round/>
                    <a:headEnd/>
                    <a:tailEnd/>
                  </a:ln>
                </p:spPr>
                <p:txBody>
                  <a:bodyPr/>
                  <a:lstStyle/>
                  <a:p>
                    <a:endParaRPr lang="it-IT"/>
                  </a:p>
                </p:txBody>
              </p:sp>
              <p:sp>
                <p:nvSpPr>
                  <p:cNvPr id="482636" name="Oval 4428"/>
                  <p:cNvSpPr>
                    <a:spLocks noChangeArrowheads="1"/>
                  </p:cNvSpPr>
                  <p:nvPr/>
                </p:nvSpPr>
                <p:spPr bwMode="auto">
                  <a:xfrm>
                    <a:off x="3129" y="3094"/>
                    <a:ext cx="112" cy="108"/>
                  </a:xfrm>
                  <a:prstGeom prst="ellipse">
                    <a:avLst/>
                  </a:prstGeom>
                  <a:solidFill>
                    <a:srgbClr val="929292"/>
                  </a:solidFill>
                  <a:ln w="9525">
                    <a:noFill/>
                    <a:round/>
                    <a:headEnd/>
                    <a:tailEnd/>
                  </a:ln>
                </p:spPr>
                <p:txBody>
                  <a:bodyPr/>
                  <a:lstStyle/>
                  <a:p>
                    <a:endParaRPr lang="it-IT"/>
                  </a:p>
                </p:txBody>
              </p:sp>
              <p:sp>
                <p:nvSpPr>
                  <p:cNvPr id="482637" name="Oval 4429"/>
                  <p:cNvSpPr>
                    <a:spLocks noChangeArrowheads="1"/>
                  </p:cNvSpPr>
                  <p:nvPr/>
                </p:nvSpPr>
                <p:spPr bwMode="auto">
                  <a:xfrm>
                    <a:off x="3129" y="3096"/>
                    <a:ext cx="112" cy="104"/>
                  </a:xfrm>
                  <a:prstGeom prst="ellipse">
                    <a:avLst/>
                  </a:prstGeom>
                  <a:solidFill>
                    <a:srgbClr val="949494"/>
                  </a:solidFill>
                  <a:ln w="9525">
                    <a:noFill/>
                    <a:round/>
                    <a:headEnd/>
                    <a:tailEnd/>
                  </a:ln>
                </p:spPr>
                <p:txBody>
                  <a:bodyPr/>
                  <a:lstStyle/>
                  <a:p>
                    <a:endParaRPr lang="it-IT"/>
                  </a:p>
                </p:txBody>
              </p:sp>
              <p:sp>
                <p:nvSpPr>
                  <p:cNvPr id="482638" name="Oval 4430"/>
                  <p:cNvSpPr>
                    <a:spLocks noChangeArrowheads="1"/>
                  </p:cNvSpPr>
                  <p:nvPr/>
                </p:nvSpPr>
                <p:spPr bwMode="auto">
                  <a:xfrm>
                    <a:off x="3129" y="3096"/>
                    <a:ext cx="110" cy="104"/>
                  </a:xfrm>
                  <a:prstGeom prst="ellipse">
                    <a:avLst/>
                  </a:prstGeom>
                  <a:solidFill>
                    <a:srgbClr val="969696"/>
                  </a:solidFill>
                  <a:ln w="9525">
                    <a:noFill/>
                    <a:round/>
                    <a:headEnd/>
                    <a:tailEnd/>
                  </a:ln>
                </p:spPr>
                <p:txBody>
                  <a:bodyPr/>
                  <a:lstStyle/>
                  <a:p>
                    <a:endParaRPr lang="it-IT"/>
                  </a:p>
                </p:txBody>
              </p:sp>
              <p:sp>
                <p:nvSpPr>
                  <p:cNvPr id="482639" name="Oval 4431"/>
                  <p:cNvSpPr>
                    <a:spLocks noChangeArrowheads="1"/>
                  </p:cNvSpPr>
                  <p:nvPr/>
                </p:nvSpPr>
                <p:spPr bwMode="auto">
                  <a:xfrm>
                    <a:off x="3131" y="3096"/>
                    <a:ext cx="108" cy="102"/>
                  </a:xfrm>
                  <a:prstGeom prst="ellipse">
                    <a:avLst/>
                  </a:prstGeom>
                  <a:solidFill>
                    <a:srgbClr val="989898"/>
                  </a:solidFill>
                  <a:ln w="9525">
                    <a:noFill/>
                    <a:round/>
                    <a:headEnd/>
                    <a:tailEnd/>
                  </a:ln>
                </p:spPr>
                <p:txBody>
                  <a:bodyPr/>
                  <a:lstStyle/>
                  <a:p>
                    <a:endParaRPr lang="it-IT"/>
                  </a:p>
                </p:txBody>
              </p:sp>
              <p:sp>
                <p:nvSpPr>
                  <p:cNvPr id="482640" name="Oval 4432"/>
                  <p:cNvSpPr>
                    <a:spLocks noChangeArrowheads="1"/>
                  </p:cNvSpPr>
                  <p:nvPr/>
                </p:nvSpPr>
                <p:spPr bwMode="auto">
                  <a:xfrm>
                    <a:off x="3131" y="3098"/>
                    <a:ext cx="108" cy="100"/>
                  </a:xfrm>
                  <a:prstGeom prst="ellipse">
                    <a:avLst/>
                  </a:prstGeom>
                  <a:solidFill>
                    <a:srgbClr val="9A9A9A"/>
                  </a:solidFill>
                  <a:ln w="9525">
                    <a:noFill/>
                    <a:round/>
                    <a:headEnd/>
                    <a:tailEnd/>
                  </a:ln>
                </p:spPr>
                <p:txBody>
                  <a:bodyPr/>
                  <a:lstStyle/>
                  <a:p>
                    <a:endParaRPr lang="it-IT"/>
                  </a:p>
                </p:txBody>
              </p:sp>
              <p:sp>
                <p:nvSpPr>
                  <p:cNvPr id="482641" name="Oval 4433"/>
                  <p:cNvSpPr>
                    <a:spLocks noChangeArrowheads="1"/>
                  </p:cNvSpPr>
                  <p:nvPr/>
                </p:nvSpPr>
                <p:spPr bwMode="auto">
                  <a:xfrm>
                    <a:off x="3133" y="3098"/>
                    <a:ext cx="104" cy="100"/>
                  </a:xfrm>
                  <a:prstGeom prst="ellipse">
                    <a:avLst/>
                  </a:prstGeom>
                  <a:solidFill>
                    <a:srgbClr val="9C9C9C"/>
                  </a:solidFill>
                  <a:ln w="9525">
                    <a:noFill/>
                    <a:round/>
                    <a:headEnd/>
                    <a:tailEnd/>
                  </a:ln>
                </p:spPr>
                <p:txBody>
                  <a:bodyPr/>
                  <a:lstStyle/>
                  <a:p>
                    <a:endParaRPr lang="it-IT"/>
                  </a:p>
                </p:txBody>
              </p:sp>
              <p:sp>
                <p:nvSpPr>
                  <p:cNvPr id="482642" name="Oval 4434"/>
                  <p:cNvSpPr>
                    <a:spLocks noChangeArrowheads="1"/>
                  </p:cNvSpPr>
                  <p:nvPr/>
                </p:nvSpPr>
                <p:spPr bwMode="auto">
                  <a:xfrm>
                    <a:off x="3133" y="3100"/>
                    <a:ext cx="104" cy="96"/>
                  </a:xfrm>
                  <a:prstGeom prst="ellipse">
                    <a:avLst/>
                  </a:prstGeom>
                  <a:solidFill>
                    <a:srgbClr val="9E9E9E"/>
                  </a:solidFill>
                  <a:ln w="9525">
                    <a:noFill/>
                    <a:round/>
                    <a:headEnd/>
                    <a:tailEnd/>
                  </a:ln>
                </p:spPr>
                <p:txBody>
                  <a:bodyPr/>
                  <a:lstStyle/>
                  <a:p>
                    <a:endParaRPr lang="it-IT"/>
                  </a:p>
                </p:txBody>
              </p:sp>
              <p:sp>
                <p:nvSpPr>
                  <p:cNvPr id="482643" name="Oval 4435"/>
                  <p:cNvSpPr>
                    <a:spLocks noChangeArrowheads="1"/>
                  </p:cNvSpPr>
                  <p:nvPr/>
                </p:nvSpPr>
                <p:spPr bwMode="auto">
                  <a:xfrm>
                    <a:off x="3133" y="3100"/>
                    <a:ext cx="104" cy="96"/>
                  </a:xfrm>
                  <a:prstGeom prst="ellipse">
                    <a:avLst/>
                  </a:prstGeom>
                  <a:solidFill>
                    <a:srgbClr val="A0A0A0"/>
                  </a:solidFill>
                  <a:ln w="9525">
                    <a:noFill/>
                    <a:round/>
                    <a:headEnd/>
                    <a:tailEnd/>
                  </a:ln>
                </p:spPr>
                <p:txBody>
                  <a:bodyPr/>
                  <a:lstStyle/>
                  <a:p>
                    <a:endParaRPr lang="it-IT"/>
                  </a:p>
                </p:txBody>
              </p:sp>
              <p:sp>
                <p:nvSpPr>
                  <p:cNvPr id="482644" name="Oval 4436"/>
                  <p:cNvSpPr>
                    <a:spLocks noChangeArrowheads="1"/>
                  </p:cNvSpPr>
                  <p:nvPr/>
                </p:nvSpPr>
                <p:spPr bwMode="auto">
                  <a:xfrm>
                    <a:off x="3135" y="3100"/>
                    <a:ext cx="100" cy="96"/>
                  </a:xfrm>
                  <a:prstGeom prst="ellipse">
                    <a:avLst/>
                  </a:prstGeom>
                  <a:solidFill>
                    <a:srgbClr val="A2A2A2"/>
                  </a:solidFill>
                  <a:ln w="9525">
                    <a:noFill/>
                    <a:round/>
                    <a:headEnd/>
                    <a:tailEnd/>
                  </a:ln>
                </p:spPr>
                <p:txBody>
                  <a:bodyPr/>
                  <a:lstStyle/>
                  <a:p>
                    <a:endParaRPr lang="it-IT"/>
                  </a:p>
                </p:txBody>
              </p:sp>
              <p:sp>
                <p:nvSpPr>
                  <p:cNvPr id="482645" name="Oval 4437"/>
                  <p:cNvSpPr>
                    <a:spLocks noChangeArrowheads="1"/>
                  </p:cNvSpPr>
                  <p:nvPr/>
                </p:nvSpPr>
                <p:spPr bwMode="auto">
                  <a:xfrm>
                    <a:off x="3135" y="3102"/>
                    <a:ext cx="100" cy="91"/>
                  </a:xfrm>
                  <a:prstGeom prst="ellipse">
                    <a:avLst/>
                  </a:prstGeom>
                  <a:solidFill>
                    <a:srgbClr val="A4A4A4"/>
                  </a:solidFill>
                  <a:ln w="9525">
                    <a:noFill/>
                    <a:round/>
                    <a:headEnd/>
                    <a:tailEnd/>
                  </a:ln>
                </p:spPr>
                <p:txBody>
                  <a:bodyPr/>
                  <a:lstStyle/>
                  <a:p>
                    <a:endParaRPr lang="it-IT"/>
                  </a:p>
                </p:txBody>
              </p:sp>
              <p:sp>
                <p:nvSpPr>
                  <p:cNvPr id="482646" name="Oval 4438"/>
                  <p:cNvSpPr>
                    <a:spLocks noChangeArrowheads="1"/>
                  </p:cNvSpPr>
                  <p:nvPr/>
                </p:nvSpPr>
                <p:spPr bwMode="auto">
                  <a:xfrm>
                    <a:off x="3135" y="3102"/>
                    <a:ext cx="98" cy="91"/>
                  </a:xfrm>
                  <a:prstGeom prst="ellipse">
                    <a:avLst/>
                  </a:prstGeom>
                  <a:solidFill>
                    <a:srgbClr val="A6A6A6"/>
                  </a:solidFill>
                  <a:ln w="9525">
                    <a:noFill/>
                    <a:round/>
                    <a:headEnd/>
                    <a:tailEnd/>
                  </a:ln>
                </p:spPr>
                <p:txBody>
                  <a:bodyPr/>
                  <a:lstStyle/>
                  <a:p>
                    <a:endParaRPr lang="it-IT"/>
                  </a:p>
                </p:txBody>
              </p:sp>
              <p:sp>
                <p:nvSpPr>
                  <p:cNvPr id="482647" name="Oval 4439"/>
                  <p:cNvSpPr>
                    <a:spLocks noChangeArrowheads="1"/>
                  </p:cNvSpPr>
                  <p:nvPr/>
                </p:nvSpPr>
                <p:spPr bwMode="auto">
                  <a:xfrm>
                    <a:off x="3137" y="3102"/>
                    <a:ext cx="96" cy="91"/>
                  </a:xfrm>
                  <a:prstGeom prst="ellipse">
                    <a:avLst/>
                  </a:prstGeom>
                  <a:solidFill>
                    <a:srgbClr val="A8A8A8"/>
                  </a:solidFill>
                  <a:ln w="9525">
                    <a:noFill/>
                    <a:round/>
                    <a:headEnd/>
                    <a:tailEnd/>
                  </a:ln>
                </p:spPr>
                <p:txBody>
                  <a:bodyPr/>
                  <a:lstStyle/>
                  <a:p>
                    <a:endParaRPr lang="it-IT"/>
                  </a:p>
                </p:txBody>
              </p:sp>
              <p:sp>
                <p:nvSpPr>
                  <p:cNvPr id="482648" name="Oval 4440"/>
                  <p:cNvSpPr>
                    <a:spLocks noChangeArrowheads="1"/>
                  </p:cNvSpPr>
                  <p:nvPr/>
                </p:nvSpPr>
                <p:spPr bwMode="auto">
                  <a:xfrm>
                    <a:off x="3137" y="3104"/>
                    <a:ext cx="96" cy="87"/>
                  </a:xfrm>
                  <a:prstGeom prst="ellipse">
                    <a:avLst/>
                  </a:prstGeom>
                  <a:solidFill>
                    <a:srgbClr val="AAAAAA"/>
                  </a:solidFill>
                  <a:ln w="9525">
                    <a:noFill/>
                    <a:round/>
                    <a:headEnd/>
                    <a:tailEnd/>
                  </a:ln>
                </p:spPr>
                <p:txBody>
                  <a:bodyPr/>
                  <a:lstStyle/>
                  <a:p>
                    <a:endParaRPr lang="it-IT"/>
                  </a:p>
                </p:txBody>
              </p:sp>
              <p:sp>
                <p:nvSpPr>
                  <p:cNvPr id="482649" name="Oval 4441"/>
                  <p:cNvSpPr>
                    <a:spLocks noChangeArrowheads="1"/>
                  </p:cNvSpPr>
                  <p:nvPr/>
                </p:nvSpPr>
                <p:spPr bwMode="auto">
                  <a:xfrm>
                    <a:off x="3139" y="3104"/>
                    <a:ext cx="92" cy="87"/>
                  </a:xfrm>
                  <a:prstGeom prst="ellipse">
                    <a:avLst/>
                  </a:prstGeom>
                  <a:solidFill>
                    <a:srgbClr val="ACACAC"/>
                  </a:solidFill>
                  <a:ln w="9525">
                    <a:noFill/>
                    <a:round/>
                    <a:headEnd/>
                    <a:tailEnd/>
                  </a:ln>
                </p:spPr>
                <p:txBody>
                  <a:bodyPr/>
                  <a:lstStyle/>
                  <a:p>
                    <a:endParaRPr lang="it-IT"/>
                  </a:p>
                </p:txBody>
              </p:sp>
              <p:sp>
                <p:nvSpPr>
                  <p:cNvPr id="482650" name="Oval 4442"/>
                  <p:cNvSpPr>
                    <a:spLocks noChangeArrowheads="1"/>
                  </p:cNvSpPr>
                  <p:nvPr/>
                </p:nvSpPr>
                <p:spPr bwMode="auto">
                  <a:xfrm>
                    <a:off x="3139" y="3104"/>
                    <a:ext cx="92" cy="87"/>
                  </a:xfrm>
                  <a:prstGeom prst="ellipse">
                    <a:avLst/>
                  </a:prstGeom>
                  <a:solidFill>
                    <a:srgbClr val="ADADAD"/>
                  </a:solidFill>
                  <a:ln w="9525">
                    <a:noFill/>
                    <a:round/>
                    <a:headEnd/>
                    <a:tailEnd/>
                  </a:ln>
                </p:spPr>
                <p:txBody>
                  <a:bodyPr/>
                  <a:lstStyle/>
                  <a:p>
                    <a:endParaRPr lang="it-IT"/>
                  </a:p>
                </p:txBody>
              </p:sp>
              <p:sp>
                <p:nvSpPr>
                  <p:cNvPr id="482651" name="Oval 4443"/>
                  <p:cNvSpPr>
                    <a:spLocks noChangeArrowheads="1"/>
                  </p:cNvSpPr>
                  <p:nvPr/>
                </p:nvSpPr>
                <p:spPr bwMode="auto">
                  <a:xfrm>
                    <a:off x="3141" y="3106"/>
                    <a:ext cx="87" cy="83"/>
                  </a:xfrm>
                  <a:prstGeom prst="ellipse">
                    <a:avLst/>
                  </a:prstGeom>
                  <a:solidFill>
                    <a:srgbClr val="AFAFAF"/>
                  </a:solidFill>
                  <a:ln w="9525">
                    <a:noFill/>
                    <a:round/>
                    <a:headEnd/>
                    <a:tailEnd/>
                  </a:ln>
                </p:spPr>
                <p:txBody>
                  <a:bodyPr/>
                  <a:lstStyle/>
                  <a:p>
                    <a:endParaRPr lang="it-IT"/>
                  </a:p>
                </p:txBody>
              </p:sp>
              <p:sp>
                <p:nvSpPr>
                  <p:cNvPr id="482652" name="Oval 4444"/>
                  <p:cNvSpPr>
                    <a:spLocks noChangeArrowheads="1"/>
                  </p:cNvSpPr>
                  <p:nvPr/>
                </p:nvSpPr>
                <p:spPr bwMode="auto">
                  <a:xfrm>
                    <a:off x="3141" y="3106"/>
                    <a:ext cx="87" cy="83"/>
                  </a:xfrm>
                  <a:prstGeom prst="ellipse">
                    <a:avLst/>
                  </a:prstGeom>
                  <a:solidFill>
                    <a:srgbClr val="B1B1B1"/>
                  </a:solidFill>
                  <a:ln w="9525">
                    <a:noFill/>
                    <a:round/>
                    <a:headEnd/>
                    <a:tailEnd/>
                  </a:ln>
                </p:spPr>
                <p:txBody>
                  <a:bodyPr/>
                  <a:lstStyle/>
                  <a:p>
                    <a:endParaRPr lang="it-IT"/>
                  </a:p>
                </p:txBody>
              </p:sp>
              <p:sp>
                <p:nvSpPr>
                  <p:cNvPr id="482653" name="Oval 4445"/>
                  <p:cNvSpPr>
                    <a:spLocks noChangeArrowheads="1"/>
                  </p:cNvSpPr>
                  <p:nvPr/>
                </p:nvSpPr>
                <p:spPr bwMode="auto">
                  <a:xfrm>
                    <a:off x="3141" y="3108"/>
                    <a:ext cx="87" cy="79"/>
                  </a:xfrm>
                  <a:prstGeom prst="ellipse">
                    <a:avLst/>
                  </a:prstGeom>
                  <a:solidFill>
                    <a:srgbClr val="B3B3B3"/>
                  </a:solidFill>
                  <a:ln w="9525">
                    <a:noFill/>
                    <a:round/>
                    <a:headEnd/>
                    <a:tailEnd/>
                  </a:ln>
                </p:spPr>
                <p:txBody>
                  <a:bodyPr/>
                  <a:lstStyle/>
                  <a:p>
                    <a:endParaRPr lang="it-IT"/>
                  </a:p>
                </p:txBody>
              </p:sp>
              <p:sp>
                <p:nvSpPr>
                  <p:cNvPr id="482654" name="Oval 4446"/>
                  <p:cNvSpPr>
                    <a:spLocks noChangeArrowheads="1"/>
                  </p:cNvSpPr>
                  <p:nvPr/>
                </p:nvSpPr>
                <p:spPr bwMode="auto">
                  <a:xfrm>
                    <a:off x="3143" y="3108"/>
                    <a:ext cx="83" cy="79"/>
                  </a:xfrm>
                  <a:prstGeom prst="ellipse">
                    <a:avLst/>
                  </a:prstGeom>
                  <a:solidFill>
                    <a:srgbClr val="B4B4B4"/>
                  </a:solidFill>
                  <a:ln w="9525">
                    <a:noFill/>
                    <a:round/>
                    <a:headEnd/>
                    <a:tailEnd/>
                  </a:ln>
                </p:spPr>
                <p:txBody>
                  <a:bodyPr/>
                  <a:lstStyle/>
                  <a:p>
                    <a:endParaRPr lang="it-IT"/>
                  </a:p>
                </p:txBody>
              </p:sp>
              <p:sp>
                <p:nvSpPr>
                  <p:cNvPr id="482655" name="Oval 4447"/>
                  <p:cNvSpPr>
                    <a:spLocks noChangeArrowheads="1"/>
                  </p:cNvSpPr>
                  <p:nvPr/>
                </p:nvSpPr>
                <p:spPr bwMode="auto">
                  <a:xfrm>
                    <a:off x="3143" y="3108"/>
                    <a:ext cx="83" cy="79"/>
                  </a:xfrm>
                  <a:prstGeom prst="ellipse">
                    <a:avLst/>
                  </a:prstGeom>
                  <a:solidFill>
                    <a:srgbClr val="B6B6B6"/>
                  </a:solidFill>
                  <a:ln w="9525">
                    <a:noFill/>
                    <a:round/>
                    <a:headEnd/>
                    <a:tailEnd/>
                  </a:ln>
                </p:spPr>
                <p:txBody>
                  <a:bodyPr/>
                  <a:lstStyle/>
                  <a:p>
                    <a:endParaRPr lang="it-IT"/>
                  </a:p>
                </p:txBody>
              </p:sp>
              <p:sp>
                <p:nvSpPr>
                  <p:cNvPr id="482656" name="Oval 4448"/>
                  <p:cNvSpPr>
                    <a:spLocks noChangeArrowheads="1"/>
                  </p:cNvSpPr>
                  <p:nvPr/>
                </p:nvSpPr>
                <p:spPr bwMode="auto">
                  <a:xfrm>
                    <a:off x="3143" y="3110"/>
                    <a:ext cx="81" cy="75"/>
                  </a:xfrm>
                  <a:prstGeom prst="ellipse">
                    <a:avLst/>
                  </a:prstGeom>
                  <a:solidFill>
                    <a:srgbClr val="B7B7B7"/>
                  </a:solidFill>
                  <a:ln w="9525">
                    <a:noFill/>
                    <a:round/>
                    <a:headEnd/>
                    <a:tailEnd/>
                  </a:ln>
                </p:spPr>
                <p:txBody>
                  <a:bodyPr/>
                  <a:lstStyle/>
                  <a:p>
                    <a:endParaRPr lang="it-IT"/>
                  </a:p>
                </p:txBody>
              </p:sp>
              <p:sp>
                <p:nvSpPr>
                  <p:cNvPr id="482657" name="Oval 4449"/>
                  <p:cNvSpPr>
                    <a:spLocks noChangeArrowheads="1"/>
                  </p:cNvSpPr>
                  <p:nvPr/>
                </p:nvSpPr>
                <p:spPr bwMode="auto">
                  <a:xfrm>
                    <a:off x="3145" y="3110"/>
                    <a:ext cx="79" cy="75"/>
                  </a:xfrm>
                  <a:prstGeom prst="ellipse">
                    <a:avLst/>
                  </a:prstGeom>
                  <a:solidFill>
                    <a:srgbClr val="B9B9B9"/>
                  </a:solidFill>
                  <a:ln w="9525">
                    <a:noFill/>
                    <a:round/>
                    <a:headEnd/>
                    <a:tailEnd/>
                  </a:ln>
                </p:spPr>
                <p:txBody>
                  <a:bodyPr/>
                  <a:lstStyle/>
                  <a:p>
                    <a:endParaRPr lang="it-IT"/>
                  </a:p>
                </p:txBody>
              </p:sp>
              <p:sp>
                <p:nvSpPr>
                  <p:cNvPr id="482658" name="Oval 4450"/>
                  <p:cNvSpPr>
                    <a:spLocks noChangeArrowheads="1"/>
                  </p:cNvSpPr>
                  <p:nvPr/>
                </p:nvSpPr>
                <p:spPr bwMode="auto">
                  <a:xfrm>
                    <a:off x="3145" y="3110"/>
                    <a:ext cx="79" cy="75"/>
                  </a:xfrm>
                  <a:prstGeom prst="ellipse">
                    <a:avLst/>
                  </a:prstGeom>
                  <a:solidFill>
                    <a:srgbClr val="BABABA"/>
                  </a:solidFill>
                  <a:ln w="9525">
                    <a:noFill/>
                    <a:round/>
                    <a:headEnd/>
                    <a:tailEnd/>
                  </a:ln>
                </p:spPr>
                <p:txBody>
                  <a:bodyPr/>
                  <a:lstStyle/>
                  <a:p>
                    <a:endParaRPr lang="it-IT"/>
                  </a:p>
                </p:txBody>
              </p:sp>
              <p:sp>
                <p:nvSpPr>
                  <p:cNvPr id="482659" name="Oval 4451"/>
                  <p:cNvSpPr>
                    <a:spLocks noChangeArrowheads="1"/>
                  </p:cNvSpPr>
                  <p:nvPr/>
                </p:nvSpPr>
                <p:spPr bwMode="auto">
                  <a:xfrm>
                    <a:off x="3147" y="3112"/>
                    <a:ext cx="75" cy="71"/>
                  </a:xfrm>
                  <a:prstGeom prst="ellipse">
                    <a:avLst/>
                  </a:prstGeom>
                  <a:solidFill>
                    <a:srgbClr val="BCBCBC"/>
                  </a:solidFill>
                  <a:ln w="9525">
                    <a:noFill/>
                    <a:round/>
                    <a:headEnd/>
                    <a:tailEnd/>
                  </a:ln>
                </p:spPr>
                <p:txBody>
                  <a:bodyPr/>
                  <a:lstStyle/>
                  <a:p>
                    <a:endParaRPr lang="it-IT"/>
                  </a:p>
                </p:txBody>
              </p:sp>
              <p:sp>
                <p:nvSpPr>
                  <p:cNvPr id="482660" name="Oval 4452"/>
                  <p:cNvSpPr>
                    <a:spLocks noChangeArrowheads="1"/>
                  </p:cNvSpPr>
                  <p:nvPr/>
                </p:nvSpPr>
                <p:spPr bwMode="auto">
                  <a:xfrm>
                    <a:off x="3147" y="3112"/>
                    <a:ext cx="75" cy="71"/>
                  </a:xfrm>
                  <a:prstGeom prst="ellipse">
                    <a:avLst/>
                  </a:prstGeom>
                  <a:solidFill>
                    <a:srgbClr val="BDBDBD"/>
                  </a:solidFill>
                  <a:ln w="9525">
                    <a:noFill/>
                    <a:round/>
                    <a:headEnd/>
                    <a:tailEnd/>
                  </a:ln>
                </p:spPr>
                <p:txBody>
                  <a:bodyPr/>
                  <a:lstStyle/>
                  <a:p>
                    <a:endParaRPr lang="it-IT"/>
                  </a:p>
                </p:txBody>
              </p:sp>
              <p:sp>
                <p:nvSpPr>
                  <p:cNvPr id="482661" name="Oval 4453"/>
                  <p:cNvSpPr>
                    <a:spLocks noChangeArrowheads="1"/>
                  </p:cNvSpPr>
                  <p:nvPr/>
                </p:nvSpPr>
                <p:spPr bwMode="auto">
                  <a:xfrm>
                    <a:off x="3149" y="3114"/>
                    <a:ext cx="71" cy="69"/>
                  </a:xfrm>
                  <a:prstGeom prst="ellipse">
                    <a:avLst/>
                  </a:prstGeom>
                  <a:solidFill>
                    <a:srgbClr val="BFBFBF"/>
                  </a:solidFill>
                  <a:ln w="9525">
                    <a:noFill/>
                    <a:round/>
                    <a:headEnd/>
                    <a:tailEnd/>
                  </a:ln>
                </p:spPr>
                <p:txBody>
                  <a:bodyPr/>
                  <a:lstStyle/>
                  <a:p>
                    <a:endParaRPr lang="it-IT"/>
                  </a:p>
                </p:txBody>
              </p:sp>
              <p:sp>
                <p:nvSpPr>
                  <p:cNvPr id="482662" name="Oval 4454"/>
                  <p:cNvSpPr>
                    <a:spLocks noChangeArrowheads="1"/>
                  </p:cNvSpPr>
                  <p:nvPr/>
                </p:nvSpPr>
                <p:spPr bwMode="auto">
                  <a:xfrm>
                    <a:off x="3149" y="3114"/>
                    <a:ext cx="71" cy="67"/>
                  </a:xfrm>
                  <a:prstGeom prst="ellipse">
                    <a:avLst/>
                  </a:prstGeom>
                  <a:solidFill>
                    <a:srgbClr val="C0C0C0"/>
                  </a:solidFill>
                  <a:ln w="9525">
                    <a:noFill/>
                    <a:round/>
                    <a:headEnd/>
                    <a:tailEnd/>
                  </a:ln>
                </p:spPr>
                <p:txBody>
                  <a:bodyPr/>
                  <a:lstStyle/>
                  <a:p>
                    <a:endParaRPr lang="it-IT"/>
                  </a:p>
                </p:txBody>
              </p:sp>
              <p:sp>
                <p:nvSpPr>
                  <p:cNvPr id="482663" name="Oval 4455"/>
                  <p:cNvSpPr>
                    <a:spLocks noChangeArrowheads="1"/>
                  </p:cNvSpPr>
                  <p:nvPr/>
                </p:nvSpPr>
                <p:spPr bwMode="auto">
                  <a:xfrm>
                    <a:off x="3149" y="3114"/>
                    <a:ext cx="71" cy="67"/>
                  </a:xfrm>
                  <a:prstGeom prst="ellipse">
                    <a:avLst/>
                  </a:prstGeom>
                  <a:solidFill>
                    <a:srgbClr val="C1C1C1"/>
                  </a:solidFill>
                  <a:ln w="9525">
                    <a:noFill/>
                    <a:round/>
                    <a:headEnd/>
                    <a:tailEnd/>
                  </a:ln>
                </p:spPr>
                <p:txBody>
                  <a:bodyPr/>
                  <a:lstStyle/>
                  <a:p>
                    <a:endParaRPr lang="it-IT"/>
                  </a:p>
                </p:txBody>
              </p:sp>
              <p:sp>
                <p:nvSpPr>
                  <p:cNvPr id="482664" name="Oval 4456"/>
                  <p:cNvSpPr>
                    <a:spLocks noChangeArrowheads="1"/>
                  </p:cNvSpPr>
                  <p:nvPr/>
                </p:nvSpPr>
                <p:spPr bwMode="auto">
                  <a:xfrm>
                    <a:off x="3151" y="3116"/>
                    <a:ext cx="67" cy="63"/>
                  </a:xfrm>
                  <a:prstGeom prst="ellipse">
                    <a:avLst/>
                  </a:prstGeom>
                  <a:solidFill>
                    <a:srgbClr val="C3C3C3"/>
                  </a:solidFill>
                  <a:ln w="9525">
                    <a:noFill/>
                    <a:round/>
                    <a:headEnd/>
                    <a:tailEnd/>
                  </a:ln>
                </p:spPr>
                <p:txBody>
                  <a:bodyPr/>
                  <a:lstStyle/>
                  <a:p>
                    <a:endParaRPr lang="it-IT"/>
                  </a:p>
                </p:txBody>
              </p:sp>
              <p:sp>
                <p:nvSpPr>
                  <p:cNvPr id="482665" name="Oval 4457"/>
                  <p:cNvSpPr>
                    <a:spLocks noChangeArrowheads="1"/>
                  </p:cNvSpPr>
                  <p:nvPr/>
                </p:nvSpPr>
                <p:spPr bwMode="auto">
                  <a:xfrm>
                    <a:off x="3151" y="3116"/>
                    <a:ext cx="67" cy="63"/>
                  </a:xfrm>
                  <a:prstGeom prst="ellipse">
                    <a:avLst/>
                  </a:prstGeom>
                  <a:solidFill>
                    <a:srgbClr val="C4C4C4"/>
                  </a:solidFill>
                  <a:ln w="9525">
                    <a:noFill/>
                    <a:round/>
                    <a:headEnd/>
                    <a:tailEnd/>
                  </a:ln>
                </p:spPr>
                <p:txBody>
                  <a:bodyPr/>
                  <a:lstStyle/>
                  <a:p>
                    <a:endParaRPr lang="it-IT"/>
                  </a:p>
                </p:txBody>
              </p:sp>
              <p:sp>
                <p:nvSpPr>
                  <p:cNvPr id="482666" name="Oval 4458"/>
                  <p:cNvSpPr>
                    <a:spLocks noChangeArrowheads="1"/>
                  </p:cNvSpPr>
                  <p:nvPr/>
                </p:nvSpPr>
                <p:spPr bwMode="auto">
                  <a:xfrm>
                    <a:off x="3151" y="3116"/>
                    <a:ext cx="65" cy="63"/>
                  </a:xfrm>
                  <a:prstGeom prst="ellipse">
                    <a:avLst/>
                  </a:prstGeom>
                  <a:solidFill>
                    <a:srgbClr val="C5C5C5"/>
                  </a:solidFill>
                  <a:ln w="9525">
                    <a:noFill/>
                    <a:round/>
                    <a:headEnd/>
                    <a:tailEnd/>
                  </a:ln>
                </p:spPr>
                <p:txBody>
                  <a:bodyPr/>
                  <a:lstStyle/>
                  <a:p>
                    <a:endParaRPr lang="it-IT"/>
                  </a:p>
                </p:txBody>
              </p:sp>
              <p:sp>
                <p:nvSpPr>
                  <p:cNvPr id="482667" name="Oval 4459"/>
                  <p:cNvSpPr>
                    <a:spLocks noChangeArrowheads="1"/>
                  </p:cNvSpPr>
                  <p:nvPr/>
                </p:nvSpPr>
                <p:spPr bwMode="auto">
                  <a:xfrm>
                    <a:off x="3153" y="3118"/>
                    <a:ext cx="63" cy="59"/>
                  </a:xfrm>
                  <a:prstGeom prst="ellipse">
                    <a:avLst/>
                  </a:prstGeom>
                  <a:solidFill>
                    <a:srgbClr val="C6C6C6"/>
                  </a:solidFill>
                  <a:ln w="9525">
                    <a:noFill/>
                    <a:round/>
                    <a:headEnd/>
                    <a:tailEnd/>
                  </a:ln>
                </p:spPr>
                <p:txBody>
                  <a:bodyPr/>
                  <a:lstStyle/>
                  <a:p>
                    <a:endParaRPr lang="it-IT"/>
                  </a:p>
                </p:txBody>
              </p:sp>
              <p:sp>
                <p:nvSpPr>
                  <p:cNvPr id="482668" name="Oval 4460"/>
                  <p:cNvSpPr>
                    <a:spLocks noChangeArrowheads="1"/>
                  </p:cNvSpPr>
                  <p:nvPr/>
                </p:nvSpPr>
                <p:spPr bwMode="auto">
                  <a:xfrm>
                    <a:off x="3153" y="3118"/>
                    <a:ext cx="63" cy="59"/>
                  </a:xfrm>
                  <a:prstGeom prst="ellipse">
                    <a:avLst/>
                  </a:prstGeom>
                  <a:solidFill>
                    <a:srgbClr val="C7C7C7"/>
                  </a:solidFill>
                  <a:ln w="9525">
                    <a:noFill/>
                    <a:round/>
                    <a:headEnd/>
                    <a:tailEnd/>
                  </a:ln>
                </p:spPr>
                <p:txBody>
                  <a:bodyPr/>
                  <a:lstStyle/>
                  <a:p>
                    <a:endParaRPr lang="it-IT"/>
                  </a:p>
                </p:txBody>
              </p:sp>
              <p:sp>
                <p:nvSpPr>
                  <p:cNvPr id="482669" name="Oval 4461"/>
                  <p:cNvSpPr>
                    <a:spLocks noChangeArrowheads="1"/>
                  </p:cNvSpPr>
                  <p:nvPr/>
                </p:nvSpPr>
                <p:spPr bwMode="auto">
                  <a:xfrm>
                    <a:off x="3155" y="3120"/>
                    <a:ext cx="59" cy="55"/>
                  </a:xfrm>
                  <a:prstGeom prst="ellipse">
                    <a:avLst/>
                  </a:prstGeom>
                  <a:solidFill>
                    <a:srgbClr val="C8C8C8"/>
                  </a:solidFill>
                  <a:ln w="9525">
                    <a:noFill/>
                    <a:round/>
                    <a:headEnd/>
                    <a:tailEnd/>
                  </a:ln>
                </p:spPr>
                <p:txBody>
                  <a:bodyPr/>
                  <a:lstStyle/>
                  <a:p>
                    <a:endParaRPr lang="it-IT"/>
                  </a:p>
                </p:txBody>
              </p:sp>
              <p:sp>
                <p:nvSpPr>
                  <p:cNvPr id="482670" name="Oval 4462"/>
                  <p:cNvSpPr>
                    <a:spLocks noChangeArrowheads="1"/>
                  </p:cNvSpPr>
                  <p:nvPr/>
                </p:nvSpPr>
                <p:spPr bwMode="auto">
                  <a:xfrm>
                    <a:off x="3155" y="3120"/>
                    <a:ext cx="59" cy="55"/>
                  </a:xfrm>
                  <a:prstGeom prst="ellipse">
                    <a:avLst/>
                  </a:prstGeom>
                  <a:solidFill>
                    <a:srgbClr val="CACACA"/>
                  </a:solidFill>
                  <a:ln w="9525">
                    <a:noFill/>
                    <a:round/>
                    <a:headEnd/>
                    <a:tailEnd/>
                  </a:ln>
                </p:spPr>
                <p:txBody>
                  <a:bodyPr/>
                  <a:lstStyle/>
                  <a:p>
                    <a:endParaRPr lang="it-IT"/>
                  </a:p>
                </p:txBody>
              </p:sp>
              <p:sp>
                <p:nvSpPr>
                  <p:cNvPr id="482671" name="Oval 4463"/>
                  <p:cNvSpPr>
                    <a:spLocks noChangeArrowheads="1"/>
                  </p:cNvSpPr>
                  <p:nvPr/>
                </p:nvSpPr>
                <p:spPr bwMode="auto">
                  <a:xfrm>
                    <a:off x="3155" y="3120"/>
                    <a:ext cx="59" cy="55"/>
                  </a:xfrm>
                  <a:prstGeom prst="ellipse">
                    <a:avLst/>
                  </a:prstGeom>
                  <a:solidFill>
                    <a:srgbClr val="CBCBCB"/>
                  </a:solidFill>
                  <a:ln w="9525">
                    <a:noFill/>
                    <a:round/>
                    <a:headEnd/>
                    <a:tailEnd/>
                  </a:ln>
                </p:spPr>
                <p:txBody>
                  <a:bodyPr/>
                  <a:lstStyle/>
                  <a:p>
                    <a:endParaRPr lang="it-IT"/>
                  </a:p>
                </p:txBody>
              </p:sp>
              <p:sp>
                <p:nvSpPr>
                  <p:cNvPr id="482672" name="Oval 4464"/>
                  <p:cNvSpPr>
                    <a:spLocks noChangeArrowheads="1"/>
                  </p:cNvSpPr>
                  <p:nvPr/>
                </p:nvSpPr>
                <p:spPr bwMode="auto">
                  <a:xfrm>
                    <a:off x="3157" y="3122"/>
                    <a:ext cx="55" cy="51"/>
                  </a:xfrm>
                  <a:prstGeom prst="ellipse">
                    <a:avLst/>
                  </a:prstGeom>
                  <a:solidFill>
                    <a:srgbClr val="CCCCCC"/>
                  </a:solidFill>
                  <a:ln w="9525">
                    <a:noFill/>
                    <a:round/>
                    <a:headEnd/>
                    <a:tailEnd/>
                  </a:ln>
                </p:spPr>
                <p:txBody>
                  <a:bodyPr/>
                  <a:lstStyle/>
                  <a:p>
                    <a:endParaRPr lang="it-IT"/>
                  </a:p>
                </p:txBody>
              </p:sp>
              <p:sp>
                <p:nvSpPr>
                  <p:cNvPr id="482673" name="Oval 4465"/>
                  <p:cNvSpPr>
                    <a:spLocks noChangeArrowheads="1"/>
                  </p:cNvSpPr>
                  <p:nvPr/>
                </p:nvSpPr>
                <p:spPr bwMode="auto">
                  <a:xfrm>
                    <a:off x="3157" y="3122"/>
                    <a:ext cx="55" cy="51"/>
                  </a:xfrm>
                  <a:prstGeom prst="ellipse">
                    <a:avLst/>
                  </a:prstGeom>
                  <a:solidFill>
                    <a:srgbClr val="CDCDCD"/>
                  </a:solidFill>
                  <a:ln w="9525">
                    <a:noFill/>
                    <a:round/>
                    <a:headEnd/>
                    <a:tailEnd/>
                  </a:ln>
                </p:spPr>
                <p:txBody>
                  <a:bodyPr/>
                  <a:lstStyle/>
                  <a:p>
                    <a:endParaRPr lang="it-IT"/>
                  </a:p>
                </p:txBody>
              </p:sp>
              <p:sp>
                <p:nvSpPr>
                  <p:cNvPr id="482674" name="Oval 4466"/>
                  <p:cNvSpPr>
                    <a:spLocks noChangeArrowheads="1"/>
                  </p:cNvSpPr>
                  <p:nvPr/>
                </p:nvSpPr>
                <p:spPr bwMode="auto">
                  <a:xfrm>
                    <a:off x="3160" y="3122"/>
                    <a:ext cx="50" cy="51"/>
                  </a:xfrm>
                  <a:prstGeom prst="ellipse">
                    <a:avLst/>
                  </a:prstGeom>
                  <a:solidFill>
                    <a:srgbClr val="CDCDCD"/>
                  </a:solidFill>
                  <a:ln w="9525">
                    <a:noFill/>
                    <a:round/>
                    <a:headEnd/>
                    <a:tailEnd/>
                  </a:ln>
                </p:spPr>
                <p:txBody>
                  <a:bodyPr/>
                  <a:lstStyle/>
                  <a:p>
                    <a:endParaRPr lang="it-IT"/>
                  </a:p>
                </p:txBody>
              </p:sp>
              <p:sp>
                <p:nvSpPr>
                  <p:cNvPr id="482675" name="Oval 4467"/>
                  <p:cNvSpPr>
                    <a:spLocks noChangeArrowheads="1"/>
                  </p:cNvSpPr>
                  <p:nvPr/>
                </p:nvSpPr>
                <p:spPr bwMode="auto">
                  <a:xfrm>
                    <a:off x="3160" y="3124"/>
                    <a:ext cx="50" cy="47"/>
                  </a:xfrm>
                  <a:prstGeom prst="ellipse">
                    <a:avLst/>
                  </a:prstGeom>
                  <a:solidFill>
                    <a:srgbClr val="CECECE"/>
                  </a:solidFill>
                  <a:ln w="9525">
                    <a:noFill/>
                    <a:round/>
                    <a:headEnd/>
                    <a:tailEnd/>
                  </a:ln>
                </p:spPr>
                <p:txBody>
                  <a:bodyPr/>
                  <a:lstStyle/>
                  <a:p>
                    <a:endParaRPr lang="it-IT"/>
                  </a:p>
                </p:txBody>
              </p:sp>
              <p:sp>
                <p:nvSpPr>
                  <p:cNvPr id="482676" name="Oval 4468"/>
                  <p:cNvSpPr>
                    <a:spLocks noChangeArrowheads="1"/>
                  </p:cNvSpPr>
                  <p:nvPr/>
                </p:nvSpPr>
                <p:spPr bwMode="auto">
                  <a:xfrm>
                    <a:off x="3160" y="3124"/>
                    <a:ext cx="48" cy="47"/>
                  </a:xfrm>
                  <a:prstGeom prst="ellipse">
                    <a:avLst/>
                  </a:prstGeom>
                  <a:solidFill>
                    <a:srgbClr val="CFCFCF"/>
                  </a:solidFill>
                  <a:ln w="9525">
                    <a:noFill/>
                    <a:round/>
                    <a:headEnd/>
                    <a:tailEnd/>
                  </a:ln>
                </p:spPr>
                <p:txBody>
                  <a:bodyPr/>
                  <a:lstStyle/>
                  <a:p>
                    <a:endParaRPr lang="it-IT"/>
                  </a:p>
                </p:txBody>
              </p:sp>
              <p:sp>
                <p:nvSpPr>
                  <p:cNvPr id="482677" name="Oval 4469"/>
                  <p:cNvSpPr>
                    <a:spLocks noChangeArrowheads="1"/>
                  </p:cNvSpPr>
                  <p:nvPr/>
                </p:nvSpPr>
                <p:spPr bwMode="auto">
                  <a:xfrm>
                    <a:off x="3162" y="3124"/>
                    <a:ext cx="46" cy="47"/>
                  </a:xfrm>
                  <a:prstGeom prst="ellipse">
                    <a:avLst/>
                  </a:prstGeom>
                  <a:solidFill>
                    <a:srgbClr val="D0D0D0"/>
                  </a:solidFill>
                  <a:ln w="9525">
                    <a:noFill/>
                    <a:round/>
                    <a:headEnd/>
                    <a:tailEnd/>
                  </a:ln>
                </p:spPr>
                <p:txBody>
                  <a:bodyPr/>
                  <a:lstStyle/>
                  <a:p>
                    <a:endParaRPr lang="it-IT"/>
                  </a:p>
                </p:txBody>
              </p:sp>
              <p:sp>
                <p:nvSpPr>
                  <p:cNvPr id="482678" name="Oval 4470"/>
                  <p:cNvSpPr>
                    <a:spLocks noChangeArrowheads="1"/>
                  </p:cNvSpPr>
                  <p:nvPr/>
                </p:nvSpPr>
                <p:spPr bwMode="auto">
                  <a:xfrm>
                    <a:off x="3162" y="3126"/>
                    <a:ext cx="46" cy="43"/>
                  </a:xfrm>
                  <a:prstGeom prst="ellipse">
                    <a:avLst/>
                  </a:prstGeom>
                  <a:solidFill>
                    <a:srgbClr val="D1D1D1"/>
                  </a:solidFill>
                  <a:ln w="9525">
                    <a:noFill/>
                    <a:round/>
                    <a:headEnd/>
                    <a:tailEnd/>
                  </a:ln>
                </p:spPr>
                <p:txBody>
                  <a:bodyPr/>
                  <a:lstStyle/>
                  <a:p>
                    <a:endParaRPr lang="it-IT"/>
                  </a:p>
                </p:txBody>
              </p:sp>
              <p:sp>
                <p:nvSpPr>
                  <p:cNvPr id="482679" name="Oval 4471"/>
                  <p:cNvSpPr>
                    <a:spLocks noChangeArrowheads="1"/>
                  </p:cNvSpPr>
                  <p:nvPr/>
                </p:nvSpPr>
                <p:spPr bwMode="auto">
                  <a:xfrm>
                    <a:off x="3164" y="3126"/>
                    <a:ext cx="42" cy="43"/>
                  </a:xfrm>
                  <a:prstGeom prst="ellipse">
                    <a:avLst/>
                  </a:prstGeom>
                  <a:solidFill>
                    <a:srgbClr val="D2D2D2"/>
                  </a:solidFill>
                  <a:ln w="9525">
                    <a:noFill/>
                    <a:round/>
                    <a:headEnd/>
                    <a:tailEnd/>
                  </a:ln>
                </p:spPr>
                <p:txBody>
                  <a:bodyPr/>
                  <a:lstStyle/>
                  <a:p>
                    <a:endParaRPr lang="it-IT"/>
                  </a:p>
                </p:txBody>
              </p:sp>
              <p:sp>
                <p:nvSpPr>
                  <p:cNvPr id="482680" name="Oval 4472"/>
                  <p:cNvSpPr>
                    <a:spLocks noChangeArrowheads="1"/>
                  </p:cNvSpPr>
                  <p:nvPr/>
                </p:nvSpPr>
                <p:spPr bwMode="auto">
                  <a:xfrm>
                    <a:off x="3164" y="3128"/>
                    <a:ext cx="42" cy="39"/>
                  </a:xfrm>
                  <a:prstGeom prst="ellipse">
                    <a:avLst/>
                  </a:prstGeom>
                  <a:solidFill>
                    <a:srgbClr val="D2D2D2"/>
                  </a:solidFill>
                  <a:ln w="9525">
                    <a:noFill/>
                    <a:round/>
                    <a:headEnd/>
                    <a:tailEnd/>
                  </a:ln>
                </p:spPr>
                <p:txBody>
                  <a:bodyPr/>
                  <a:lstStyle/>
                  <a:p>
                    <a:endParaRPr lang="it-IT"/>
                  </a:p>
                </p:txBody>
              </p:sp>
              <p:sp>
                <p:nvSpPr>
                  <p:cNvPr id="482681" name="Oval 4473"/>
                  <p:cNvSpPr>
                    <a:spLocks noChangeArrowheads="1"/>
                  </p:cNvSpPr>
                  <p:nvPr/>
                </p:nvSpPr>
                <p:spPr bwMode="auto">
                  <a:xfrm>
                    <a:off x="3164" y="3128"/>
                    <a:ext cx="40" cy="39"/>
                  </a:xfrm>
                  <a:prstGeom prst="ellipse">
                    <a:avLst/>
                  </a:prstGeom>
                  <a:solidFill>
                    <a:srgbClr val="D3D3D3"/>
                  </a:solidFill>
                  <a:ln w="9525">
                    <a:noFill/>
                    <a:round/>
                    <a:headEnd/>
                    <a:tailEnd/>
                  </a:ln>
                </p:spPr>
                <p:txBody>
                  <a:bodyPr/>
                  <a:lstStyle/>
                  <a:p>
                    <a:endParaRPr lang="it-IT"/>
                  </a:p>
                </p:txBody>
              </p:sp>
              <p:sp>
                <p:nvSpPr>
                  <p:cNvPr id="482682" name="Oval 4474"/>
                  <p:cNvSpPr>
                    <a:spLocks noChangeArrowheads="1"/>
                  </p:cNvSpPr>
                  <p:nvPr/>
                </p:nvSpPr>
                <p:spPr bwMode="auto">
                  <a:xfrm>
                    <a:off x="3166" y="3128"/>
                    <a:ext cx="38" cy="39"/>
                  </a:xfrm>
                  <a:prstGeom prst="ellipse">
                    <a:avLst/>
                  </a:prstGeom>
                  <a:solidFill>
                    <a:srgbClr val="D4D4D4"/>
                  </a:solidFill>
                  <a:ln w="9525">
                    <a:noFill/>
                    <a:round/>
                    <a:headEnd/>
                    <a:tailEnd/>
                  </a:ln>
                </p:spPr>
                <p:txBody>
                  <a:bodyPr/>
                  <a:lstStyle/>
                  <a:p>
                    <a:endParaRPr lang="it-IT"/>
                  </a:p>
                </p:txBody>
              </p:sp>
              <p:sp>
                <p:nvSpPr>
                  <p:cNvPr id="482683" name="Oval 4475"/>
                  <p:cNvSpPr>
                    <a:spLocks noChangeArrowheads="1"/>
                  </p:cNvSpPr>
                  <p:nvPr/>
                </p:nvSpPr>
                <p:spPr bwMode="auto">
                  <a:xfrm>
                    <a:off x="3166" y="3131"/>
                    <a:ext cx="38" cy="34"/>
                  </a:xfrm>
                  <a:prstGeom prst="ellipse">
                    <a:avLst/>
                  </a:prstGeom>
                  <a:solidFill>
                    <a:srgbClr val="D4D4D4"/>
                  </a:solidFill>
                  <a:ln w="9525">
                    <a:noFill/>
                    <a:round/>
                    <a:headEnd/>
                    <a:tailEnd/>
                  </a:ln>
                </p:spPr>
                <p:txBody>
                  <a:bodyPr/>
                  <a:lstStyle/>
                  <a:p>
                    <a:endParaRPr lang="it-IT"/>
                  </a:p>
                </p:txBody>
              </p:sp>
              <p:sp>
                <p:nvSpPr>
                  <p:cNvPr id="482684" name="Oval 4476"/>
                  <p:cNvSpPr>
                    <a:spLocks noChangeArrowheads="1"/>
                  </p:cNvSpPr>
                  <p:nvPr/>
                </p:nvSpPr>
                <p:spPr bwMode="auto">
                  <a:xfrm>
                    <a:off x="3166" y="3131"/>
                    <a:ext cx="36" cy="34"/>
                  </a:xfrm>
                  <a:prstGeom prst="ellipse">
                    <a:avLst/>
                  </a:prstGeom>
                  <a:solidFill>
                    <a:srgbClr val="D5D5D5"/>
                  </a:solidFill>
                  <a:ln w="9525">
                    <a:noFill/>
                    <a:round/>
                    <a:headEnd/>
                    <a:tailEnd/>
                  </a:ln>
                </p:spPr>
                <p:txBody>
                  <a:bodyPr/>
                  <a:lstStyle/>
                  <a:p>
                    <a:endParaRPr lang="it-IT"/>
                  </a:p>
                </p:txBody>
              </p:sp>
              <p:sp>
                <p:nvSpPr>
                  <p:cNvPr id="482685" name="Oval 4477"/>
                  <p:cNvSpPr>
                    <a:spLocks noChangeArrowheads="1"/>
                  </p:cNvSpPr>
                  <p:nvPr/>
                </p:nvSpPr>
                <p:spPr bwMode="auto">
                  <a:xfrm>
                    <a:off x="3168" y="3131"/>
                    <a:ext cx="34" cy="34"/>
                  </a:xfrm>
                  <a:prstGeom prst="ellipse">
                    <a:avLst/>
                  </a:prstGeom>
                  <a:solidFill>
                    <a:srgbClr val="D5D5D5"/>
                  </a:solidFill>
                  <a:ln w="9525">
                    <a:noFill/>
                    <a:round/>
                    <a:headEnd/>
                    <a:tailEnd/>
                  </a:ln>
                </p:spPr>
                <p:txBody>
                  <a:bodyPr/>
                  <a:lstStyle/>
                  <a:p>
                    <a:endParaRPr lang="it-IT"/>
                  </a:p>
                </p:txBody>
              </p:sp>
              <p:sp>
                <p:nvSpPr>
                  <p:cNvPr id="482686" name="Oval 4478"/>
                  <p:cNvSpPr>
                    <a:spLocks noChangeArrowheads="1"/>
                  </p:cNvSpPr>
                  <p:nvPr/>
                </p:nvSpPr>
                <p:spPr bwMode="auto">
                  <a:xfrm>
                    <a:off x="3168" y="3133"/>
                    <a:ext cx="34" cy="30"/>
                  </a:xfrm>
                  <a:prstGeom prst="ellipse">
                    <a:avLst/>
                  </a:prstGeom>
                  <a:solidFill>
                    <a:srgbClr val="D6D6D6"/>
                  </a:solidFill>
                  <a:ln w="9525">
                    <a:noFill/>
                    <a:round/>
                    <a:headEnd/>
                    <a:tailEnd/>
                  </a:ln>
                </p:spPr>
                <p:txBody>
                  <a:bodyPr/>
                  <a:lstStyle/>
                  <a:p>
                    <a:endParaRPr lang="it-IT"/>
                  </a:p>
                </p:txBody>
              </p:sp>
              <p:sp>
                <p:nvSpPr>
                  <p:cNvPr id="482687" name="Oval 4479"/>
                  <p:cNvSpPr>
                    <a:spLocks noChangeArrowheads="1"/>
                  </p:cNvSpPr>
                  <p:nvPr/>
                </p:nvSpPr>
                <p:spPr bwMode="auto">
                  <a:xfrm>
                    <a:off x="3170" y="3133"/>
                    <a:ext cx="30" cy="30"/>
                  </a:xfrm>
                  <a:prstGeom prst="ellipse">
                    <a:avLst/>
                  </a:prstGeom>
                  <a:solidFill>
                    <a:srgbClr val="D7D7D7"/>
                  </a:solidFill>
                  <a:ln w="9525">
                    <a:noFill/>
                    <a:round/>
                    <a:headEnd/>
                    <a:tailEnd/>
                  </a:ln>
                </p:spPr>
                <p:txBody>
                  <a:bodyPr/>
                  <a:lstStyle/>
                  <a:p>
                    <a:endParaRPr lang="it-IT"/>
                  </a:p>
                </p:txBody>
              </p:sp>
              <p:sp>
                <p:nvSpPr>
                  <p:cNvPr id="482688" name="Oval 4480"/>
                  <p:cNvSpPr>
                    <a:spLocks noChangeArrowheads="1"/>
                  </p:cNvSpPr>
                  <p:nvPr/>
                </p:nvSpPr>
                <p:spPr bwMode="auto">
                  <a:xfrm>
                    <a:off x="3170" y="3135"/>
                    <a:ext cx="30" cy="26"/>
                  </a:xfrm>
                  <a:prstGeom prst="ellipse">
                    <a:avLst/>
                  </a:prstGeom>
                  <a:solidFill>
                    <a:srgbClr val="D7D7D7"/>
                  </a:solidFill>
                  <a:ln w="9525">
                    <a:noFill/>
                    <a:round/>
                    <a:headEnd/>
                    <a:tailEnd/>
                  </a:ln>
                </p:spPr>
                <p:txBody>
                  <a:bodyPr/>
                  <a:lstStyle/>
                  <a:p>
                    <a:endParaRPr lang="it-IT"/>
                  </a:p>
                </p:txBody>
              </p:sp>
              <p:sp>
                <p:nvSpPr>
                  <p:cNvPr id="482689" name="Oval 4481"/>
                  <p:cNvSpPr>
                    <a:spLocks noChangeArrowheads="1"/>
                  </p:cNvSpPr>
                  <p:nvPr/>
                </p:nvSpPr>
                <p:spPr bwMode="auto">
                  <a:xfrm>
                    <a:off x="3172" y="3135"/>
                    <a:ext cx="26" cy="26"/>
                  </a:xfrm>
                  <a:prstGeom prst="ellipse">
                    <a:avLst/>
                  </a:prstGeom>
                  <a:solidFill>
                    <a:srgbClr val="D8D8D8"/>
                  </a:solidFill>
                  <a:ln w="9525">
                    <a:noFill/>
                    <a:round/>
                    <a:headEnd/>
                    <a:tailEnd/>
                  </a:ln>
                </p:spPr>
                <p:txBody>
                  <a:bodyPr/>
                  <a:lstStyle/>
                  <a:p>
                    <a:endParaRPr lang="it-IT"/>
                  </a:p>
                </p:txBody>
              </p:sp>
              <p:sp>
                <p:nvSpPr>
                  <p:cNvPr id="482690" name="Oval 4482"/>
                  <p:cNvSpPr>
                    <a:spLocks noChangeArrowheads="1"/>
                  </p:cNvSpPr>
                  <p:nvPr/>
                </p:nvSpPr>
                <p:spPr bwMode="auto">
                  <a:xfrm>
                    <a:off x="3172" y="3135"/>
                    <a:ext cx="26" cy="26"/>
                  </a:xfrm>
                  <a:prstGeom prst="ellipse">
                    <a:avLst/>
                  </a:prstGeom>
                  <a:solidFill>
                    <a:srgbClr val="D8D8D8"/>
                  </a:solidFill>
                  <a:ln w="9525">
                    <a:noFill/>
                    <a:round/>
                    <a:headEnd/>
                    <a:tailEnd/>
                  </a:ln>
                </p:spPr>
                <p:txBody>
                  <a:bodyPr/>
                  <a:lstStyle/>
                  <a:p>
                    <a:endParaRPr lang="it-IT"/>
                  </a:p>
                </p:txBody>
              </p:sp>
              <p:sp>
                <p:nvSpPr>
                  <p:cNvPr id="482691" name="Oval 4483"/>
                  <p:cNvSpPr>
                    <a:spLocks noChangeArrowheads="1"/>
                  </p:cNvSpPr>
                  <p:nvPr/>
                </p:nvSpPr>
                <p:spPr bwMode="auto">
                  <a:xfrm>
                    <a:off x="3172" y="3137"/>
                    <a:ext cx="24" cy="22"/>
                  </a:xfrm>
                  <a:prstGeom prst="ellipse">
                    <a:avLst/>
                  </a:prstGeom>
                  <a:solidFill>
                    <a:srgbClr val="D8D8D8"/>
                  </a:solidFill>
                  <a:ln w="9525">
                    <a:noFill/>
                    <a:round/>
                    <a:headEnd/>
                    <a:tailEnd/>
                  </a:ln>
                </p:spPr>
                <p:txBody>
                  <a:bodyPr/>
                  <a:lstStyle/>
                  <a:p>
                    <a:endParaRPr lang="it-IT"/>
                  </a:p>
                </p:txBody>
              </p:sp>
              <p:sp>
                <p:nvSpPr>
                  <p:cNvPr id="482692" name="Oval 4484"/>
                  <p:cNvSpPr>
                    <a:spLocks noChangeArrowheads="1"/>
                  </p:cNvSpPr>
                  <p:nvPr/>
                </p:nvSpPr>
                <p:spPr bwMode="auto">
                  <a:xfrm>
                    <a:off x="3174" y="3137"/>
                    <a:ext cx="22" cy="22"/>
                  </a:xfrm>
                  <a:prstGeom prst="ellipse">
                    <a:avLst/>
                  </a:prstGeom>
                  <a:solidFill>
                    <a:srgbClr val="D9D9D9"/>
                  </a:solidFill>
                  <a:ln w="9525">
                    <a:noFill/>
                    <a:round/>
                    <a:headEnd/>
                    <a:tailEnd/>
                  </a:ln>
                </p:spPr>
                <p:txBody>
                  <a:bodyPr/>
                  <a:lstStyle/>
                  <a:p>
                    <a:endParaRPr lang="it-IT"/>
                  </a:p>
                </p:txBody>
              </p:sp>
              <p:sp>
                <p:nvSpPr>
                  <p:cNvPr id="482693" name="Oval 4485"/>
                  <p:cNvSpPr>
                    <a:spLocks noChangeArrowheads="1"/>
                  </p:cNvSpPr>
                  <p:nvPr/>
                </p:nvSpPr>
                <p:spPr bwMode="auto">
                  <a:xfrm>
                    <a:off x="3174" y="3139"/>
                    <a:ext cx="22" cy="18"/>
                  </a:xfrm>
                  <a:prstGeom prst="ellipse">
                    <a:avLst/>
                  </a:prstGeom>
                  <a:solidFill>
                    <a:srgbClr val="D9D9D9"/>
                  </a:solidFill>
                  <a:ln w="9525">
                    <a:noFill/>
                    <a:round/>
                    <a:headEnd/>
                    <a:tailEnd/>
                  </a:ln>
                </p:spPr>
                <p:txBody>
                  <a:bodyPr/>
                  <a:lstStyle/>
                  <a:p>
                    <a:endParaRPr lang="it-IT"/>
                  </a:p>
                </p:txBody>
              </p:sp>
              <p:sp>
                <p:nvSpPr>
                  <p:cNvPr id="482694" name="Oval 4486"/>
                  <p:cNvSpPr>
                    <a:spLocks noChangeArrowheads="1"/>
                  </p:cNvSpPr>
                  <p:nvPr/>
                </p:nvSpPr>
                <p:spPr bwMode="auto">
                  <a:xfrm>
                    <a:off x="3174" y="3139"/>
                    <a:ext cx="20" cy="18"/>
                  </a:xfrm>
                  <a:prstGeom prst="ellipse">
                    <a:avLst/>
                  </a:prstGeom>
                  <a:solidFill>
                    <a:srgbClr val="DADADA"/>
                  </a:solidFill>
                  <a:ln w="9525">
                    <a:noFill/>
                    <a:round/>
                    <a:headEnd/>
                    <a:tailEnd/>
                  </a:ln>
                </p:spPr>
                <p:txBody>
                  <a:bodyPr/>
                  <a:lstStyle/>
                  <a:p>
                    <a:endParaRPr lang="it-IT"/>
                  </a:p>
                </p:txBody>
              </p:sp>
              <p:sp>
                <p:nvSpPr>
                  <p:cNvPr id="482695" name="Oval 4487"/>
                  <p:cNvSpPr>
                    <a:spLocks noChangeArrowheads="1"/>
                  </p:cNvSpPr>
                  <p:nvPr/>
                </p:nvSpPr>
                <p:spPr bwMode="auto">
                  <a:xfrm>
                    <a:off x="3176" y="3139"/>
                    <a:ext cx="18" cy="18"/>
                  </a:xfrm>
                  <a:prstGeom prst="ellipse">
                    <a:avLst/>
                  </a:prstGeom>
                  <a:solidFill>
                    <a:srgbClr val="DADADA"/>
                  </a:solidFill>
                  <a:ln w="9525">
                    <a:noFill/>
                    <a:round/>
                    <a:headEnd/>
                    <a:tailEnd/>
                  </a:ln>
                </p:spPr>
                <p:txBody>
                  <a:bodyPr/>
                  <a:lstStyle/>
                  <a:p>
                    <a:endParaRPr lang="it-IT"/>
                  </a:p>
                </p:txBody>
              </p:sp>
              <p:sp>
                <p:nvSpPr>
                  <p:cNvPr id="482696" name="Oval 4488"/>
                  <p:cNvSpPr>
                    <a:spLocks noChangeArrowheads="1"/>
                  </p:cNvSpPr>
                  <p:nvPr/>
                </p:nvSpPr>
                <p:spPr bwMode="auto">
                  <a:xfrm>
                    <a:off x="3176" y="3141"/>
                    <a:ext cx="18" cy="14"/>
                  </a:xfrm>
                  <a:prstGeom prst="ellipse">
                    <a:avLst/>
                  </a:prstGeom>
                  <a:solidFill>
                    <a:srgbClr val="DADADA"/>
                  </a:solidFill>
                  <a:ln w="9525">
                    <a:noFill/>
                    <a:round/>
                    <a:headEnd/>
                    <a:tailEnd/>
                  </a:ln>
                </p:spPr>
                <p:txBody>
                  <a:bodyPr/>
                  <a:lstStyle/>
                  <a:p>
                    <a:endParaRPr lang="it-IT"/>
                  </a:p>
                </p:txBody>
              </p:sp>
              <p:sp>
                <p:nvSpPr>
                  <p:cNvPr id="482697" name="Oval 4489"/>
                  <p:cNvSpPr>
                    <a:spLocks noChangeArrowheads="1"/>
                  </p:cNvSpPr>
                  <p:nvPr/>
                </p:nvSpPr>
                <p:spPr bwMode="auto">
                  <a:xfrm>
                    <a:off x="3178" y="3141"/>
                    <a:ext cx="14" cy="14"/>
                  </a:xfrm>
                  <a:prstGeom prst="ellipse">
                    <a:avLst/>
                  </a:prstGeom>
                  <a:solidFill>
                    <a:srgbClr val="DBDBDB"/>
                  </a:solidFill>
                  <a:ln w="9525">
                    <a:noFill/>
                    <a:round/>
                    <a:headEnd/>
                    <a:tailEnd/>
                  </a:ln>
                </p:spPr>
                <p:txBody>
                  <a:bodyPr/>
                  <a:lstStyle/>
                  <a:p>
                    <a:endParaRPr lang="it-IT"/>
                  </a:p>
                </p:txBody>
              </p:sp>
              <p:sp>
                <p:nvSpPr>
                  <p:cNvPr id="482698" name="Oval 4490"/>
                  <p:cNvSpPr>
                    <a:spLocks noChangeArrowheads="1"/>
                  </p:cNvSpPr>
                  <p:nvPr/>
                </p:nvSpPr>
                <p:spPr bwMode="auto">
                  <a:xfrm>
                    <a:off x="3178" y="3141"/>
                    <a:ext cx="14" cy="14"/>
                  </a:xfrm>
                  <a:prstGeom prst="ellipse">
                    <a:avLst/>
                  </a:prstGeom>
                  <a:solidFill>
                    <a:srgbClr val="DBDBDB"/>
                  </a:solidFill>
                  <a:ln w="9525">
                    <a:noFill/>
                    <a:round/>
                    <a:headEnd/>
                    <a:tailEnd/>
                  </a:ln>
                </p:spPr>
                <p:txBody>
                  <a:bodyPr/>
                  <a:lstStyle/>
                  <a:p>
                    <a:endParaRPr lang="it-IT"/>
                  </a:p>
                </p:txBody>
              </p:sp>
              <p:sp>
                <p:nvSpPr>
                  <p:cNvPr id="482699" name="Oval 4491"/>
                  <p:cNvSpPr>
                    <a:spLocks noChangeArrowheads="1"/>
                  </p:cNvSpPr>
                  <p:nvPr/>
                </p:nvSpPr>
                <p:spPr bwMode="auto">
                  <a:xfrm>
                    <a:off x="3180" y="3143"/>
                    <a:ext cx="10" cy="10"/>
                  </a:xfrm>
                  <a:prstGeom prst="ellipse">
                    <a:avLst/>
                  </a:prstGeom>
                  <a:solidFill>
                    <a:srgbClr val="DBDBDB"/>
                  </a:solidFill>
                  <a:ln w="9525">
                    <a:noFill/>
                    <a:round/>
                    <a:headEnd/>
                    <a:tailEnd/>
                  </a:ln>
                </p:spPr>
                <p:txBody>
                  <a:bodyPr/>
                  <a:lstStyle/>
                  <a:p>
                    <a:endParaRPr lang="it-IT"/>
                  </a:p>
                </p:txBody>
              </p:sp>
              <p:sp>
                <p:nvSpPr>
                  <p:cNvPr id="482700" name="Oval 4492"/>
                  <p:cNvSpPr>
                    <a:spLocks noChangeArrowheads="1"/>
                  </p:cNvSpPr>
                  <p:nvPr/>
                </p:nvSpPr>
                <p:spPr bwMode="auto">
                  <a:xfrm>
                    <a:off x="3180" y="3143"/>
                    <a:ext cx="10" cy="10"/>
                  </a:xfrm>
                  <a:prstGeom prst="ellipse">
                    <a:avLst/>
                  </a:prstGeom>
                  <a:solidFill>
                    <a:srgbClr val="DBDBDB"/>
                  </a:solidFill>
                  <a:ln w="9525">
                    <a:noFill/>
                    <a:round/>
                    <a:headEnd/>
                    <a:tailEnd/>
                  </a:ln>
                </p:spPr>
                <p:txBody>
                  <a:bodyPr/>
                  <a:lstStyle/>
                  <a:p>
                    <a:endParaRPr lang="it-IT"/>
                  </a:p>
                </p:txBody>
              </p:sp>
              <p:sp>
                <p:nvSpPr>
                  <p:cNvPr id="482701" name="Oval 4493"/>
                  <p:cNvSpPr>
                    <a:spLocks noChangeArrowheads="1"/>
                  </p:cNvSpPr>
                  <p:nvPr/>
                </p:nvSpPr>
                <p:spPr bwMode="auto">
                  <a:xfrm>
                    <a:off x="3180" y="3143"/>
                    <a:ext cx="8" cy="10"/>
                  </a:xfrm>
                  <a:prstGeom prst="ellipse">
                    <a:avLst/>
                  </a:prstGeom>
                  <a:solidFill>
                    <a:srgbClr val="DCDCDC"/>
                  </a:solidFill>
                  <a:ln w="9525">
                    <a:noFill/>
                    <a:round/>
                    <a:headEnd/>
                    <a:tailEnd/>
                  </a:ln>
                </p:spPr>
                <p:txBody>
                  <a:bodyPr/>
                  <a:lstStyle/>
                  <a:p>
                    <a:endParaRPr lang="it-IT"/>
                  </a:p>
                </p:txBody>
              </p:sp>
              <p:sp>
                <p:nvSpPr>
                  <p:cNvPr id="482702" name="Oval 4494"/>
                  <p:cNvSpPr>
                    <a:spLocks noChangeArrowheads="1"/>
                  </p:cNvSpPr>
                  <p:nvPr/>
                </p:nvSpPr>
                <p:spPr bwMode="auto">
                  <a:xfrm>
                    <a:off x="3182" y="3145"/>
                    <a:ext cx="6" cy="6"/>
                  </a:xfrm>
                  <a:prstGeom prst="ellipse">
                    <a:avLst/>
                  </a:prstGeom>
                  <a:solidFill>
                    <a:srgbClr val="DCDCDC"/>
                  </a:solidFill>
                  <a:ln w="9525">
                    <a:noFill/>
                    <a:round/>
                    <a:headEnd/>
                    <a:tailEnd/>
                  </a:ln>
                </p:spPr>
                <p:txBody>
                  <a:bodyPr/>
                  <a:lstStyle/>
                  <a:p>
                    <a:endParaRPr lang="it-IT"/>
                  </a:p>
                </p:txBody>
              </p:sp>
              <p:sp>
                <p:nvSpPr>
                  <p:cNvPr id="482703" name="Oval 4495"/>
                  <p:cNvSpPr>
                    <a:spLocks noChangeArrowheads="1"/>
                  </p:cNvSpPr>
                  <p:nvPr/>
                </p:nvSpPr>
                <p:spPr bwMode="auto">
                  <a:xfrm>
                    <a:off x="3182" y="3145"/>
                    <a:ext cx="6" cy="6"/>
                  </a:xfrm>
                  <a:prstGeom prst="ellipse">
                    <a:avLst/>
                  </a:prstGeom>
                  <a:solidFill>
                    <a:srgbClr val="DCDCDC"/>
                  </a:solidFill>
                  <a:ln w="9525">
                    <a:noFill/>
                    <a:round/>
                    <a:headEnd/>
                    <a:tailEnd/>
                  </a:ln>
                </p:spPr>
                <p:txBody>
                  <a:bodyPr/>
                  <a:lstStyle/>
                  <a:p>
                    <a:endParaRPr lang="it-IT"/>
                  </a:p>
                </p:txBody>
              </p:sp>
              <p:sp>
                <p:nvSpPr>
                  <p:cNvPr id="482704" name="Oval 4496"/>
                  <p:cNvSpPr>
                    <a:spLocks noChangeArrowheads="1"/>
                  </p:cNvSpPr>
                  <p:nvPr/>
                </p:nvSpPr>
                <p:spPr bwMode="auto">
                  <a:xfrm>
                    <a:off x="3182" y="3145"/>
                    <a:ext cx="4" cy="6"/>
                  </a:xfrm>
                  <a:prstGeom prst="ellipse">
                    <a:avLst/>
                  </a:prstGeom>
                  <a:solidFill>
                    <a:srgbClr val="DCDCDC"/>
                  </a:solidFill>
                  <a:ln w="9525">
                    <a:noFill/>
                    <a:round/>
                    <a:headEnd/>
                    <a:tailEnd/>
                  </a:ln>
                </p:spPr>
                <p:txBody>
                  <a:bodyPr/>
                  <a:lstStyle/>
                  <a:p>
                    <a:endParaRPr lang="it-IT"/>
                  </a:p>
                </p:txBody>
              </p:sp>
            </p:grpSp>
            <p:sp>
              <p:nvSpPr>
                <p:cNvPr id="482705" name="Oval 4497"/>
                <p:cNvSpPr>
                  <a:spLocks noChangeArrowheads="1"/>
                </p:cNvSpPr>
                <p:nvPr/>
              </p:nvSpPr>
              <p:spPr bwMode="auto">
                <a:xfrm>
                  <a:off x="3080" y="3049"/>
                  <a:ext cx="209" cy="197"/>
                </a:xfrm>
                <a:prstGeom prst="ellipse">
                  <a:avLst/>
                </a:prstGeom>
                <a:noFill/>
                <a:ln w="3175">
                  <a:solidFill>
                    <a:srgbClr val="000000"/>
                  </a:solidFill>
                  <a:round/>
                  <a:headEnd/>
                  <a:tailEnd/>
                </a:ln>
              </p:spPr>
              <p:txBody>
                <a:bodyPr/>
                <a:lstStyle/>
                <a:p>
                  <a:endParaRPr lang="it-IT"/>
                </a:p>
              </p:txBody>
            </p:sp>
          </p:grpSp>
          <p:sp>
            <p:nvSpPr>
              <p:cNvPr id="482706" name="Line 4498"/>
              <p:cNvSpPr>
                <a:spLocks noChangeShapeType="1"/>
              </p:cNvSpPr>
              <p:nvPr/>
            </p:nvSpPr>
            <p:spPr bwMode="auto">
              <a:xfrm>
                <a:off x="2932" y="3099"/>
                <a:ext cx="152" cy="1"/>
              </a:xfrm>
              <a:prstGeom prst="line">
                <a:avLst/>
              </a:prstGeom>
              <a:noFill/>
              <a:ln w="9525">
                <a:solidFill>
                  <a:srgbClr val="000000"/>
                </a:solidFill>
                <a:round/>
                <a:headEnd/>
                <a:tailEnd/>
              </a:ln>
            </p:spPr>
            <p:txBody>
              <a:bodyPr/>
              <a:lstStyle/>
              <a:p>
                <a:endParaRPr lang="it-IT"/>
              </a:p>
            </p:txBody>
          </p:sp>
          <p:sp>
            <p:nvSpPr>
              <p:cNvPr id="482707" name="Line 4499"/>
              <p:cNvSpPr>
                <a:spLocks noChangeShapeType="1"/>
              </p:cNvSpPr>
              <p:nvPr/>
            </p:nvSpPr>
            <p:spPr bwMode="auto">
              <a:xfrm>
                <a:off x="2881" y="3200"/>
                <a:ext cx="203" cy="1"/>
              </a:xfrm>
              <a:prstGeom prst="line">
                <a:avLst/>
              </a:prstGeom>
              <a:noFill/>
              <a:ln w="9525">
                <a:solidFill>
                  <a:srgbClr val="000000"/>
                </a:solidFill>
                <a:round/>
                <a:headEnd/>
                <a:tailEnd/>
              </a:ln>
            </p:spPr>
            <p:txBody>
              <a:bodyPr/>
              <a:lstStyle/>
              <a:p>
                <a:endParaRPr lang="it-IT"/>
              </a:p>
            </p:txBody>
          </p:sp>
          <p:sp>
            <p:nvSpPr>
              <p:cNvPr id="482708" name="Line 4500"/>
              <p:cNvSpPr>
                <a:spLocks noChangeShapeType="1"/>
              </p:cNvSpPr>
              <p:nvPr/>
            </p:nvSpPr>
            <p:spPr bwMode="auto">
              <a:xfrm>
                <a:off x="2577" y="3150"/>
                <a:ext cx="457" cy="1"/>
              </a:xfrm>
              <a:prstGeom prst="line">
                <a:avLst/>
              </a:prstGeom>
              <a:noFill/>
              <a:ln w="9525">
                <a:solidFill>
                  <a:srgbClr val="000000"/>
                </a:solidFill>
                <a:round/>
                <a:headEnd/>
                <a:tailEnd/>
              </a:ln>
            </p:spPr>
            <p:txBody>
              <a:bodyPr/>
              <a:lstStyle/>
              <a:p>
                <a:endParaRPr lang="it-IT"/>
              </a:p>
            </p:txBody>
          </p:sp>
        </p:grpSp>
        <p:grpSp>
          <p:nvGrpSpPr>
            <p:cNvPr id="482709" name="Group 4501"/>
            <p:cNvGrpSpPr>
              <a:grpSpLocks/>
            </p:cNvGrpSpPr>
            <p:nvPr/>
          </p:nvGrpSpPr>
          <p:grpSpPr bwMode="auto">
            <a:xfrm>
              <a:off x="3439" y="2542"/>
              <a:ext cx="711" cy="197"/>
              <a:chOff x="3439" y="2542"/>
              <a:chExt cx="711" cy="197"/>
            </a:xfrm>
          </p:grpSpPr>
          <p:grpSp>
            <p:nvGrpSpPr>
              <p:cNvPr id="482710" name="Group 4502"/>
              <p:cNvGrpSpPr>
                <a:grpSpLocks/>
              </p:cNvGrpSpPr>
              <p:nvPr/>
            </p:nvGrpSpPr>
            <p:grpSpPr bwMode="auto">
              <a:xfrm>
                <a:off x="3941" y="2542"/>
                <a:ext cx="209" cy="197"/>
                <a:chOff x="3941" y="2542"/>
                <a:chExt cx="209" cy="197"/>
              </a:xfrm>
            </p:grpSpPr>
            <p:grpSp>
              <p:nvGrpSpPr>
                <p:cNvPr id="482711" name="Group 4503"/>
                <p:cNvGrpSpPr>
                  <a:grpSpLocks/>
                </p:cNvGrpSpPr>
                <p:nvPr/>
              </p:nvGrpSpPr>
              <p:grpSpPr bwMode="auto">
                <a:xfrm>
                  <a:off x="3941" y="2542"/>
                  <a:ext cx="209" cy="197"/>
                  <a:chOff x="3941" y="2542"/>
                  <a:chExt cx="209" cy="197"/>
                </a:xfrm>
              </p:grpSpPr>
              <p:sp>
                <p:nvSpPr>
                  <p:cNvPr id="482712" name="Oval 4504"/>
                  <p:cNvSpPr>
                    <a:spLocks noChangeArrowheads="1"/>
                  </p:cNvSpPr>
                  <p:nvPr/>
                </p:nvSpPr>
                <p:spPr bwMode="auto">
                  <a:xfrm>
                    <a:off x="3941" y="2542"/>
                    <a:ext cx="209" cy="197"/>
                  </a:xfrm>
                  <a:prstGeom prst="ellipse">
                    <a:avLst/>
                  </a:prstGeom>
                  <a:solidFill>
                    <a:srgbClr val="000000"/>
                  </a:solidFill>
                  <a:ln w="9525">
                    <a:noFill/>
                    <a:round/>
                    <a:headEnd/>
                    <a:tailEnd/>
                  </a:ln>
                </p:spPr>
                <p:txBody>
                  <a:bodyPr/>
                  <a:lstStyle/>
                  <a:p>
                    <a:endParaRPr lang="it-IT"/>
                  </a:p>
                </p:txBody>
              </p:sp>
              <p:sp>
                <p:nvSpPr>
                  <p:cNvPr id="482713" name="Oval 4505"/>
                  <p:cNvSpPr>
                    <a:spLocks noChangeArrowheads="1"/>
                  </p:cNvSpPr>
                  <p:nvPr/>
                </p:nvSpPr>
                <p:spPr bwMode="auto">
                  <a:xfrm>
                    <a:off x="3943" y="2544"/>
                    <a:ext cx="205" cy="193"/>
                  </a:xfrm>
                  <a:prstGeom prst="ellipse">
                    <a:avLst/>
                  </a:prstGeom>
                  <a:solidFill>
                    <a:srgbClr val="090909"/>
                  </a:solidFill>
                  <a:ln w="9525">
                    <a:noFill/>
                    <a:round/>
                    <a:headEnd/>
                    <a:tailEnd/>
                  </a:ln>
                </p:spPr>
                <p:txBody>
                  <a:bodyPr/>
                  <a:lstStyle/>
                  <a:p>
                    <a:endParaRPr lang="it-IT"/>
                  </a:p>
                </p:txBody>
              </p:sp>
              <p:sp>
                <p:nvSpPr>
                  <p:cNvPr id="482714" name="Oval 4506"/>
                  <p:cNvSpPr>
                    <a:spLocks noChangeArrowheads="1"/>
                  </p:cNvSpPr>
                  <p:nvPr/>
                </p:nvSpPr>
                <p:spPr bwMode="auto">
                  <a:xfrm>
                    <a:off x="3943" y="2544"/>
                    <a:ext cx="205" cy="193"/>
                  </a:xfrm>
                  <a:prstGeom prst="ellipse">
                    <a:avLst/>
                  </a:prstGeom>
                  <a:solidFill>
                    <a:srgbClr val="0D0D0D"/>
                  </a:solidFill>
                  <a:ln w="9525">
                    <a:noFill/>
                    <a:round/>
                    <a:headEnd/>
                    <a:tailEnd/>
                  </a:ln>
                </p:spPr>
                <p:txBody>
                  <a:bodyPr/>
                  <a:lstStyle/>
                  <a:p>
                    <a:endParaRPr lang="it-IT"/>
                  </a:p>
                </p:txBody>
              </p:sp>
              <p:sp>
                <p:nvSpPr>
                  <p:cNvPr id="482715" name="Oval 4507"/>
                  <p:cNvSpPr>
                    <a:spLocks noChangeArrowheads="1"/>
                  </p:cNvSpPr>
                  <p:nvPr/>
                </p:nvSpPr>
                <p:spPr bwMode="auto">
                  <a:xfrm>
                    <a:off x="3943" y="2544"/>
                    <a:ext cx="203" cy="193"/>
                  </a:xfrm>
                  <a:prstGeom prst="ellipse">
                    <a:avLst/>
                  </a:prstGeom>
                  <a:solidFill>
                    <a:srgbClr val="101010"/>
                  </a:solidFill>
                  <a:ln w="9525">
                    <a:noFill/>
                    <a:round/>
                    <a:headEnd/>
                    <a:tailEnd/>
                  </a:ln>
                </p:spPr>
                <p:txBody>
                  <a:bodyPr/>
                  <a:lstStyle/>
                  <a:p>
                    <a:endParaRPr lang="it-IT"/>
                  </a:p>
                </p:txBody>
              </p:sp>
              <p:sp>
                <p:nvSpPr>
                  <p:cNvPr id="482716" name="Oval 4508"/>
                  <p:cNvSpPr>
                    <a:spLocks noChangeArrowheads="1"/>
                  </p:cNvSpPr>
                  <p:nvPr/>
                </p:nvSpPr>
                <p:spPr bwMode="auto">
                  <a:xfrm>
                    <a:off x="3945" y="2546"/>
                    <a:ext cx="201" cy="188"/>
                  </a:xfrm>
                  <a:prstGeom prst="ellipse">
                    <a:avLst/>
                  </a:prstGeom>
                  <a:solidFill>
                    <a:srgbClr val="131313"/>
                  </a:solidFill>
                  <a:ln w="9525">
                    <a:noFill/>
                    <a:round/>
                    <a:headEnd/>
                    <a:tailEnd/>
                  </a:ln>
                </p:spPr>
                <p:txBody>
                  <a:bodyPr/>
                  <a:lstStyle/>
                  <a:p>
                    <a:endParaRPr lang="it-IT"/>
                  </a:p>
                </p:txBody>
              </p:sp>
              <p:sp>
                <p:nvSpPr>
                  <p:cNvPr id="482717" name="Oval 4509"/>
                  <p:cNvSpPr>
                    <a:spLocks noChangeArrowheads="1"/>
                  </p:cNvSpPr>
                  <p:nvPr/>
                </p:nvSpPr>
                <p:spPr bwMode="auto">
                  <a:xfrm>
                    <a:off x="3945" y="2546"/>
                    <a:ext cx="201" cy="188"/>
                  </a:xfrm>
                  <a:prstGeom prst="ellipse">
                    <a:avLst/>
                  </a:prstGeom>
                  <a:solidFill>
                    <a:srgbClr val="161616"/>
                  </a:solidFill>
                  <a:ln w="9525">
                    <a:noFill/>
                    <a:round/>
                    <a:headEnd/>
                    <a:tailEnd/>
                  </a:ln>
                </p:spPr>
                <p:txBody>
                  <a:bodyPr/>
                  <a:lstStyle/>
                  <a:p>
                    <a:endParaRPr lang="it-IT"/>
                  </a:p>
                </p:txBody>
              </p:sp>
              <p:sp>
                <p:nvSpPr>
                  <p:cNvPr id="482718" name="Oval 4510"/>
                  <p:cNvSpPr>
                    <a:spLocks noChangeArrowheads="1"/>
                  </p:cNvSpPr>
                  <p:nvPr/>
                </p:nvSpPr>
                <p:spPr bwMode="auto">
                  <a:xfrm>
                    <a:off x="3947" y="2548"/>
                    <a:ext cx="197" cy="184"/>
                  </a:xfrm>
                  <a:prstGeom prst="ellipse">
                    <a:avLst/>
                  </a:prstGeom>
                  <a:solidFill>
                    <a:srgbClr val="191919"/>
                  </a:solidFill>
                  <a:ln w="9525">
                    <a:noFill/>
                    <a:round/>
                    <a:headEnd/>
                    <a:tailEnd/>
                  </a:ln>
                </p:spPr>
                <p:txBody>
                  <a:bodyPr/>
                  <a:lstStyle/>
                  <a:p>
                    <a:endParaRPr lang="it-IT"/>
                  </a:p>
                </p:txBody>
              </p:sp>
              <p:sp>
                <p:nvSpPr>
                  <p:cNvPr id="482719" name="Oval 4511"/>
                  <p:cNvSpPr>
                    <a:spLocks noChangeArrowheads="1"/>
                  </p:cNvSpPr>
                  <p:nvPr/>
                </p:nvSpPr>
                <p:spPr bwMode="auto">
                  <a:xfrm>
                    <a:off x="3947" y="2548"/>
                    <a:ext cx="197" cy="184"/>
                  </a:xfrm>
                  <a:prstGeom prst="ellipse">
                    <a:avLst/>
                  </a:prstGeom>
                  <a:solidFill>
                    <a:srgbClr val="1B1B1B"/>
                  </a:solidFill>
                  <a:ln w="9525">
                    <a:noFill/>
                    <a:round/>
                    <a:headEnd/>
                    <a:tailEnd/>
                  </a:ln>
                </p:spPr>
                <p:txBody>
                  <a:bodyPr/>
                  <a:lstStyle/>
                  <a:p>
                    <a:endParaRPr lang="it-IT"/>
                  </a:p>
                </p:txBody>
              </p:sp>
              <p:sp>
                <p:nvSpPr>
                  <p:cNvPr id="482720" name="Oval 4512"/>
                  <p:cNvSpPr>
                    <a:spLocks noChangeArrowheads="1"/>
                  </p:cNvSpPr>
                  <p:nvPr/>
                </p:nvSpPr>
                <p:spPr bwMode="auto">
                  <a:xfrm>
                    <a:off x="3947" y="2548"/>
                    <a:ext cx="197" cy="184"/>
                  </a:xfrm>
                  <a:prstGeom prst="ellipse">
                    <a:avLst/>
                  </a:prstGeom>
                  <a:solidFill>
                    <a:srgbClr val="1D1D1D"/>
                  </a:solidFill>
                  <a:ln w="9525">
                    <a:noFill/>
                    <a:round/>
                    <a:headEnd/>
                    <a:tailEnd/>
                  </a:ln>
                </p:spPr>
                <p:txBody>
                  <a:bodyPr/>
                  <a:lstStyle/>
                  <a:p>
                    <a:endParaRPr lang="it-IT"/>
                  </a:p>
                </p:txBody>
              </p:sp>
              <p:sp>
                <p:nvSpPr>
                  <p:cNvPr id="482721" name="Oval 4513"/>
                  <p:cNvSpPr>
                    <a:spLocks noChangeArrowheads="1"/>
                  </p:cNvSpPr>
                  <p:nvPr/>
                </p:nvSpPr>
                <p:spPr bwMode="auto">
                  <a:xfrm>
                    <a:off x="3949" y="2550"/>
                    <a:ext cx="193" cy="180"/>
                  </a:xfrm>
                  <a:prstGeom prst="ellipse">
                    <a:avLst/>
                  </a:prstGeom>
                  <a:solidFill>
                    <a:srgbClr val="202020"/>
                  </a:solidFill>
                  <a:ln w="9525">
                    <a:noFill/>
                    <a:round/>
                    <a:headEnd/>
                    <a:tailEnd/>
                  </a:ln>
                </p:spPr>
                <p:txBody>
                  <a:bodyPr/>
                  <a:lstStyle/>
                  <a:p>
                    <a:endParaRPr lang="it-IT"/>
                  </a:p>
                </p:txBody>
              </p:sp>
              <p:sp>
                <p:nvSpPr>
                  <p:cNvPr id="482722" name="Oval 4514"/>
                  <p:cNvSpPr>
                    <a:spLocks noChangeArrowheads="1"/>
                  </p:cNvSpPr>
                  <p:nvPr/>
                </p:nvSpPr>
                <p:spPr bwMode="auto">
                  <a:xfrm>
                    <a:off x="3949" y="2550"/>
                    <a:ext cx="193" cy="180"/>
                  </a:xfrm>
                  <a:prstGeom prst="ellipse">
                    <a:avLst/>
                  </a:prstGeom>
                  <a:solidFill>
                    <a:srgbClr val="222222"/>
                  </a:solidFill>
                  <a:ln w="9525">
                    <a:noFill/>
                    <a:round/>
                    <a:headEnd/>
                    <a:tailEnd/>
                  </a:ln>
                </p:spPr>
                <p:txBody>
                  <a:bodyPr/>
                  <a:lstStyle/>
                  <a:p>
                    <a:endParaRPr lang="it-IT"/>
                  </a:p>
                </p:txBody>
              </p:sp>
              <p:sp>
                <p:nvSpPr>
                  <p:cNvPr id="482723" name="Oval 4515"/>
                  <p:cNvSpPr>
                    <a:spLocks noChangeArrowheads="1"/>
                  </p:cNvSpPr>
                  <p:nvPr/>
                </p:nvSpPr>
                <p:spPr bwMode="auto">
                  <a:xfrm>
                    <a:off x="3951" y="2550"/>
                    <a:ext cx="189" cy="180"/>
                  </a:xfrm>
                  <a:prstGeom prst="ellipse">
                    <a:avLst/>
                  </a:prstGeom>
                  <a:solidFill>
                    <a:srgbClr val="242424"/>
                  </a:solidFill>
                  <a:ln w="9525">
                    <a:noFill/>
                    <a:round/>
                    <a:headEnd/>
                    <a:tailEnd/>
                  </a:ln>
                </p:spPr>
                <p:txBody>
                  <a:bodyPr/>
                  <a:lstStyle/>
                  <a:p>
                    <a:endParaRPr lang="it-IT"/>
                  </a:p>
                </p:txBody>
              </p:sp>
              <p:sp>
                <p:nvSpPr>
                  <p:cNvPr id="482724" name="Oval 4516"/>
                  <p:cNvSpPr>
                    <a:spLocks noChangeArrowheads="1"/>
                  </p:cNvSpPr>
                  <p:nvPr/>
                </p:nvSpPr>
                <p:spPr bwMode="auto">
                  <a:xfrm>
                    <a:off x="3951" y="2552"/>
                    <a:ext cx="189" cy="176"/>
                  </a:xfrm>
                  <a:prstGeom prst="ellipse">
                    <a:avLst/>
                  </a:prstGeom>
                  <a:solidFill>
                    <a:srgbClr val="262626"/>
                  </a:solidFill>
                  <a:ln w="9525">
                    <a:noFill/>
                    <a:round/>
                    <a:headEnd/>
                    <a:tailEnd/>
                  </a:ln>
                </p:spPr>
                <p:txBody>
                  <a:bodyPr/>
                  <a:lstStyle/>
                  <a:p>
                    <a:endParaRPr lang="it-IT"/>
                  </a:p>
                </p:txBody>
              </p:sp>
              <p:sp>
                <p:nvSpPr>
                  <p:cNvPr id="482725" name="Oval 4517"/>
                  <p:cNvSpPr>
                    <a:spLocks noChangeArrowheads="1"/>
                  </p:cNvSpPr>
                  <p:nvPr/>
                </p:nvSpPr>
                <p:spPr bwMode="auto">
                  <a:xfrm>
                    <a:off x="3951" y="2552"/>
                    <a:ext cx="187" cy="176"/>
                  </a:xfrm>
                  <a:prstGeom prst="ellipse">
                    <a:avLst/>
                  </a:prstGeom>
                  <a:solidFill>
                    <a:srgbClr val="292929"/>
                  </a:solidFill>
                  <a:ln w="9525">
                    <a:noFill/>
                    <a:round/>
                    <a:headEnd/>
                    <a:tailEnd/>
                  </a:ln>
                </p:spPr>
                <p:txBody>
                  <a:bodyPr/>
                  <a:lstStyle/>
                  <a:p>
                    <a:endParaRPr lang="it-IT"/>
                  </a:p>
                </p:txBody>
              </p:sp>
              <p:sp>
                <p:nvSpPr>
                  <p:cNvPr id="482726" name="Oval 4518"/>
                  <p:cNvSpPr>
                    <a:spLocks noChangeArrowheads="1"/>
                  </p:cNvSpPr>
                  <p:nvPr/>
                </p:nvSpPr>
                <p:spPr bwMode="auto">
                  <a:xfrm>
                    <a:off x="3953" y="2554"/>
                    <a:ext cx="185" cy="172"/>
                  </a:xfrm>
                  <a:prstGeom prst="ellipse">
                    <a:avLst/>
                  </a:prstGeom>
                  <a:solidFill>
                    <a:srgbClr val="2B2B2B"/>
                  </a:solidFill>
                  <a:ln w="9525">
                    <a:noFill/>
                    <a:round/>
                    <a:headEnd/>
                    <a:tailEnd/>
                  </a:ln>
                </p:spPr>
                <p:txBody>
                  <a:bodyPr/>
                  <a:lstStyle/>
                  <a:p>
                    <a:endParaRPr lang="it-IT"/>
                  </a:p>
                </p:txBody>
              </p:sp>
              <p:sp>
                <p:nvSpPr>
                  <p:cNvPr id="482727" name="Oval 4519"/>
                  <p:cNvSpPr>
                    <a:spLocks noChangeArrowheads="1"/>
                  </p:cNvSpPr>
                  <p:nvPr/>
                </p:nvSpPr>
                <p:spPr bwMode="auto">
                  <a:xfrm>
                    <a:off x="3953" y="2554"/>
                    <a:ext cx="185" cy="172"/>
                  </a:xfrm>
                  <a:prstGeom prst="ellipse">
                    <a:avLst/>
                  </a:prstGeom>
                  <a:solidFill>
                    <a:srgbClr val="2D2D2D"/>
                  </a:solidFill>
                  <a:ln w="9525">
                    <a:noFill/>
                    <a:round/>
                    <a:headEnd/>
                    <a:tailEnd/>
                  </a:ln>
                </p:spPr>
                <p:txBody>
                  <a:bodyPr/>
                  <a:lstStyle/>
                  <a:p>
                    <a:endParaRPr lang="it-IT"/>
                  </a:p>
                </p:txBody>
              </p:sp>
              <p:sp>
                <p:nvSpPr>
                  <p:cNvPr id="482728" name="Oval 4520"/>
                  <p:cNvSpPr>
                    <a:spLocks noChangeArrowheads="1"/>
                  </p:cNvSpPr>
                  <p:nvPr/>
                </p:nvSpPr>
                <p:spPr bwMode="auto">
                  <a:xfrm>
                    <a:off x="3955" y="2554"/>
                    <a:ext cx="181" cy="172"/>
                  </a:xfrm>
                  <a:prstGeom prst="ellipse">
                    <a:avLst/>
                  </a:prstGeom>
                  <a:solidFill>
                    <a:srgbClr val="2F2F2F"/>
                  </a:solidFill>
                  <a:ln w="9525">
                    <a:noFill/>
                    <a:round/>
                    <a:headEnd/>
                    <a:tailEnd/>
                  </a:ln>
                </p:spPr>
                <p:txBody>
                  <a:bodyPr/>
                  <a:lstStyle/>
                  <a:p>
                    <a:endParaRPr lang="it-IT"/>
                  </a:p>
                </p:txBody>
              </p:sp>
              <p:sp>
                <p:nvSpPr>
                  <p:cNvPr id="482729" name="Oval 4521"/>
                  <p:cNvSpPr>
                    <a:spLocks noChangeArrowheads="1"/>
                  </p:cNvSpPr>
                  <p:nvPr/>
                </p:nvSpPr>
                <p:spPr bwMode="auto">
                  <a:xfrm>
                    <a:off x="3955" y="2556"/>
                    <a:ext cx="181" cy="168"/>
                  </a:xfrm>
                  <a:prstGeom prst="ellipse">
                    <a:avLst/>
                  </a:prstGeom>
                  <a:solidFill>
                    <a:srgbClr val="313131"/>
                  </a:solidFill>
                  <a:ln w="9525">
                    <a:noFill/>
                    <a:round/>
                    <a:headEnd/>
                    <a:tailEnd/>
                  </a:ln>
                </p:spPr>
                <p:txBody>
                  <a:bodyPr/>
                  <a:lstStyle/>
                  <a:p>
                    <a:endParaRPr lang="it-IT"/>
                  </a:p>
                </p:txBody>
              </p:sp>
              <p:sp>
                <p:nvSpPr>
                  <p:cNvPr id="482730" name="Oval 4522"/>
                  <p:cNvSpPr>
                    <a:spLocks noChangeArrowheads="1"/>
                  </p:cNvSpPr>
                  <p:nvPr/>
                </p:nvSpPr>
                <p:spPr bwMode="auto">
                  <a:xfrm>
                    <a:off x="3955" y="2556"/>
                    <a:ext cx="178" cy="168"/>
                  </a:xfrm>
                  <a:prstGeom prst="ellipse">
                    <a:avLst/>
                  </a:prstGeom>
                  <a:solidFill>
                    <a:srgbClr val="333333"/>
                  </a:solidFill>
                  <a:ln w="9525">
                    <a:noFill/>
                    <a:round/>
                    <a:headEnd/>
                    <a:tailEnd/>
                  </a:ln>
                </p:spPr>
                <p:txBody>
                  <a:bodyPr/>
                  <a:lstStyle/>
                  <a:p>
                    <a:endParaRPr lang="it-IT"/>
                  </a:p>
                </p:txBody>
              </p:sp>
              <p:sp>
                <p:nvSpPr>
                  <p:cNvPr id="482731" name="Oval 4523"/>
                  <p:cNvSpPr>
                    <a:spLocks noChangeArrowheads="1"/>
                  </p:cNvSpPr>
                  <p:nvPr/>
                </p:nvSpPr>
                <p:spPr bwMode="auto">
                  <a:xfrm>
                    <a:off x="3957" y="2556"/>
                    <a:ext cx="176" cy="168"/>
                  </a:xfrm>
                  <a:prstGeom prst="ellipse">
                    <a:avLst/>
                  </a:prstGeom>
                  <a:solidFill>
                    <a:srgbClr val="363636"/>
                  </a:solidFill>
                  <a:ln w="9525">
                    <a:noFill/>
                    <a:round/>
                    <a:headEnd/>
                    <a:tailEnd/>
                  </a:ln>
                </p:spPr>
                <p:txBody>
                  <a:bodyPr/>
                  <a:lstStyle/>
                  <a:p>
                    <a:endParaRPr lang="it-IT"/>
                  </a:p>
                </p:txBody>
              </p:sp>
              <p:sp>
                <p:nvSpPr>
                  <p:cNvPr id="482732" name="Oval 4524"/>
                  <p:cNvSpPr>
                    <a:spLocks noChangeArrowheads="1"/>
                  </p:cNvSpPr>
                  <p:nvPr/>
                </p:nvSpPr>
                <p:spPr bwMode="auto">
                  <a:xfrm>
                    <a:off x="3957" y="2558"/>
                    <a:ext cx="176" cy="164"/>
                  </a:xfrm>
                  <a:prstGeom prst="ellipse">
                    <a:avLst/>
                  </a:prstGeom>
                  <a:solidFill>
                    <a:srgbClr val="383838"/>
                  </a:solidFill>
                  <a:ln w="9525">
                    <a:noFill/>
                    <a:round/>
                    <a:headEnd/>
                    <a:tailEnd/>
                  </a:ln>
                </p:spPr>
                <p:txBody>
                  <a:bodyPr/>
                  <a:lstStyle/>
                  <a:p>
                    <a:endParaRPr lang="it-IT"/>
                  </a:p>
                </p:txBody>
              </p:sp>
              <p:sp>
                <p:nvSpPr>
                  <p:cNvPr id="482733" name="Oval 4525"/>
                  <p:cNvSpPr>
                    <a:spLocks noChangeArrowheads="1"/>
                  </p:cNvSpPr>
                  <p:nvPr/>
                </p:nvSpPr>
                <p:spPr bwMode="auto">
                  <a:xfrm>
                    <a:off x="3959" y="2558"/>
                    <a:ext cx="172" cy="164"/>
                  </a:xfrm>
                  <a:prstGeom prst="ellipse">
                    <a:avLst/>
                  </a:prstGeom>
                  <a:solidFill>
                    <a:srgbClr val="3A3A3A"/>
                  </a:solidFill>
                  <a:ln w="9525">
                    <a:noFill/>
                    <a:round/>
                    <a:headEnd/>
                    <a:tailEnd/>
                  </a:ln>
                </p:spPr>
                <p:txBody>
                  <a:bodyPr/>
                  <a:lstStyle/>
                  <a:p>
                    <a:endParaRPr lang="it-IT"/>
                  </a:p>
                </p:txBody>
              </p:sp>
              <p:sp>
                <p:nvSpPr>
                  <p:cNvPr id="482734" name="Oval 4526"/>
                  <p:cNvSpPr>
                    <a:spLocks noChangeArrowheads="1"/>
                  </p:cNvSpPr>
                  <p:nvPr/>
                </p:nvSpPr>
                <p:spPr bwMode="auto">
                  <a:xfrm>
                    <a:off x="3959" y="2560"/>
                    <a:ext cx="172" cy="160"/>
                  </a:xfrm>
                  <a:prstGeom prst="ellipse">
                    <a:avLst/>
                  </a:prstGeom>
                  <a:solidFill>
                    <a:srgbClr val="3C3C3C"/>
                  </a:solidFill>
                  <a:ln w="9525">
                    <a:noFill/>
                    <a:round/>
                    <a:headEnd/>
                    <a:tailEnd/>
                  </a:ln>
                </p:spPr>
                <p:txBody>
                  <a:bodyPr/>
                  <a:lstStyle/>
                  <a:p>
                    <a:endParaRPr lang="it-IT"/>
                  </a:p>
                </p:txBody>
              </p:sp>
              <p:sp>
                <p:nvSpPr>
                  <p:cNvPr id="482735" name="Oval 4527"/>
                  <p:cNvSpPr>
                    <a:spLocks noChangeArrowheads="1"/>
                  </p:cNvSpPr>
                  <p:nvPr/>
                </p:nvSpPr>
                <p:spPr bwMode="auto">
                  <a:xfrm>
                    <a:off x="3959" y="2560"/>
                    <a:ext cx="170" cy="160"/>
                  </a:xfrm>
                  <a:prstGeom prst="ellipse">
                    <a:avLst/>
                  </a:prstGeom>
                  <a:solidFill>
                    <a:srgbClr val="3F3F3F"/>
                  </a:solidFill>
                  <a:ln w="9525">
                    <a:noFill/>
                    <a:round/>
                    <a:headEnd/>
                    <a:tailEnd/>
                  </a:ln>
                </p:spPr>
                <p:txBody>
                  <a:bodyPr/>
                  <a:lstStyle/>
                  <a:p>
                    <a:endParaRPr lang="it-IT"/>
                  </a:p>
                </p:txBody>
              </p:sp>
              <p:sp>
                <p:nvSpPr>
                  <p:cNvPr id="482736" name="Oval 4528"/>
                  <p:cNvSpPr>
                    <a:spLocks noChangeArrowheads="1"/>
                  </p:cNvSpPr>
                  <p:nvPr/>
                </p:nvSpPr>
                <p:spPr bwMode="auto">
                  <a:xfrm>
                    <a:off x="3961" y="2560"/>
                    <a:ext cx="168" cy="160"/>
                  </a:xfrm>
                  <a:prstGeom prst="ellipse">
                    <a:avLst/>
                  </a:prstGeom>
                  <a:solidFill>
                    <a:srgbClr val="414141"/>
                  </a:solidFill>
                  <a:ln w="9525">
                    <a:noFill/>
                    <a:round/>
                    <a:headEnd/>
                    <a:tailEnd/>
                  </a:ln>
                </p:spPr>
                <p:txBody>
                  <a:bodyPr/>
                  <a:lstStyle/>
                  <a:p>
                    <a:endParaRPr lang="it-IT"/>
                  </a:p>
                </p:txBody>
              </p:sp>
              <p:sp>
                <p:nvSpPr>
                  <p:cNvPr id="482737" name="Oval 4529"/>
                  <p:cNvSpPr>
                    <a:spLocks noChangeArrowheads="1"/>
                  </p:cNvSpPr>
                  <p:nvPr/>
                </p:nvSpPr>
                <p:spPr bwMode="auto">
                  <a:xfrm>
                    <a:off x="3961" y="2562"/>
                    <a:ext cx="168" cy="156"/>
                  </a:xfrm>
                  <a:prstGeom prst="ellipse">
                    <a:avLst/>
                  </a:prstGeom>
                  <a:solidFill>
                    <a:srgbClr val="434343"/>
                  </a:solidFill>
                  <a:ln w="9525">
                    <a:noFill/>
                    <a:round/>
                    <a:headEnd/>
                    <a:tailEnd/>
                  </a:ln>
                </p:spPr>
                <p:txBody>
                  <a:bodyPr/>
                  <a:lstStyle/>
                  <a:p>
                    <a:endParaRPr lang="it-IT"/>
                  </a:p>
                </p:txBody>
              </p:sp>
              <p:sp>
                <p:nvSpPr>
                  <p:cNvPr id="482738" name="Oval 4530"/>
                  <p:cNvSpPr>
                    <a:spLocks noChangeArrowheads="1"/>
                  </p:cNvSpPr>
                  <p:nvPr/>
                </p:nvSpPr>
                <p:spPr bwMode="auto">
                  <a:xfrm>
                    <a:off x="3963" y="2562"/>
                    <a:ext cx="164" cy="156"/>
                  </a:xfrm>
                  <a:prstGeom prst="ellipse">
                    <a:avLst/>
                  </a:prstGeom>
                  <a:solidFill>
                    <a:srgbClr val="454545"/>
                  </a:solidFill>
                  <a:ln w="9525">
                    <a:noFill/>
                    <a:round/>
                    <a:headEnd/>
                    <a:tailEnd/>
                  </a:ln>
                </p:spPr>
                <p:txBody>
                  <a:bodyPr/>
                  <a:lstStyle/>
                  <a:p>
                    <a:endParaRPr lang="it-IT"/>
                  </a:p>
                </p:txBody>
              </p:sp>
              <p:sp>
                <p:nvSpPr>
                  <p:cNvPr id="482739" name="Oval 4531"/>
                  <p:cNvSpPr>
                    <a:spLocks noChangeArrowheads="1"/>
                  </p:cNvSpPr>
                  <p:nvPr/>
                </p:nvSpPr>
                <p:spPr bwMode="auto">
                  <a:xfrm>
                    <a:off x="3963" y="2562"/>
                    <a:ext cx="164" cy="156"/>
                  </a:xfrm>
                  <a:prstGeom prst="ellipse">
                    <a:avLst/>
                  </a:prstGeom>
                  <a:solidFill>
                    <a:srgbClr val="484848"/>
                  </a:solidFill>
                  <a:ln w="9525">
                    <a:noFill/>
                    <a:round/>
                    <a:headEnd/>
                    <a:tailEnd/>
                  </a:ln>
                </p:spPr>
                <p:txBody>
                  <a:bodyPr/>
                  <a:lstStyle/>
                  <a:p>
                    <a:endParaRPr lang="it-IT"/>
                  </a:p>
                </p:txBody>
              </p:sp>
              <p:sp>
                <p:nvSpPr>
                  <p:cNvPr id="482740" name="Oval 4532"/>
                  <p:cNvSpPr>
                    <a:spLocks noChangeArrowheads="1"/>
                  </p:cNvSpPr>
                  <p:nvPr/>
                </p:nvSpPr>
                <p:spPr bwMode="auto">
                  <a:xfrm>
                    <a:off x="3963" y="2564"/>
                    <a:ext cx="164" cy="152"/>
                  </a:xfrm>
                  <a:prstGeom prst="ellipse">
                    <a:avLst/>
                  </a:prstGeom>
                  <a:solidFill>
                    <a:srgbClr val="4A4A4A"/>
                  </a:solidFill>
                  <a:ln w="9525">
                    <a:noFill/>
                    <a:round/>
                    <a:headEnd/>
                    <a:tailEnd/>
                  </a:ln>
                </p:spPr>
                <p:txBody>
                  <a:bodyPr/>
                  <a:lstStyle/>
                  <a:p>
                    <a:endParaRPr lang="it-IT"/>
                  </a:p>
                </p:txBody>
              </p:sp>
              <p:sp>
                <p:nvSpPr>
                  <p:cNvPr id="482741" name="Oval 4533"/>
                  <p:cNvSpPr>
                    <a:spLocks noChangeArrowheads="1"/>
                  </p:cNvSpPr>
                  <p:nvPr/>
                </p:nvSpPr>
                <p:spPr bwMode="auto">
                  <a:xfrm>
                    <a:off x="3965" y="2564"/>
                    <a:ext cx="160" cy="152"/>
                  </a:xfrm>
                  <a:prstGeom prst="ellipse">
                    <a:avLst/>
                  </a:prstGeom>
                  <a:solidFill>
                    <a:srgbClr val="4C4C4C"/>
                  </a:solidFill>
                  <a:ln w="9525">
                    <a:noFill/>
                    <a:round/>
                    <a:headEnd/>
                    <a:tailEnd/>
                  </a:ln>
                </p:spPr>
                <p:txBody>
                  <a:bodyPr/>
                  <a:lstStyle/>
                  <a:p>
                    <a:endParaRPr lang="it-IT"/>
                  </a:p>
                </p:txBody>
              </p:sp>
              <p:sp>
                <p:nvSpPr>
                  <p:cNvPr id="482742" name="Oval 4534"/>
                  <p:cNvSpPr>
                    <a:spLocks noChangeArrowheads="1"/>
                  </p:cNvSpPr>
                  <p:nvPr/>
                </p:nvSpPr>
                <p:spPr bwMode="auto">
                  <a:xfrm>
                    <a:off x="3965" y="2564"/>
                    <a:ext cx="160" cy="152"/>
                  </a:xfrm>
                  <a:prstGeom prst="ellipse">
                    <a:avLst/>
                  </a:prstGeom>
                  <a:solidFill>
                    <a:srgbClr val="4F4F4F"/>
                  </a:solidFill>
                  <a:ln w="9525">
                    <a:noFill/>
                    <a:round/>
                    <a:headEnd/>
                    <a:tailEnd/>
                  </a:ln>
                </p:spPr>
                <p:txBody>
                  <a:bodyPr/>
                  <a:lstStyle/>
                  <a:p>
                    <a:endParaRPr lang="it-IT"/>
                  </a:p>
                </p:txBody>
              </p:sp>
              <p:sp>
                <p:nvSpPr>
                  <p:cNvPr id="482743" name="Oval 4535"/>
                  <p:cNvSpPr>
                    <a:spLocks noChangeArrowheads="1"/>
                  </p:cNvSpPr>
                  <p:nvPr/>
                </p:nvSpPr>
                <p:spPr bwMode="auto">
                  <a:xfrm>
                    <a:off x="3965" y="2566"/>
                    <a:ext cx="158" cy="148"/>
                  </a:xfrm>
                  <a:prstGeom prst="ellipse">
                    <a:avLst/>
                  </a:prstGeom>
                  <a:solidFill>
                    <a:srgbClr val="515151"/>
                  </a:solidFill>
                  <a:ln w="9525">
                    <a:noFill/>
                    <a:round/>
                    <a:headEnd/>
                    <a:tailEnd/>
                  </a:ln>
                </p:spPr>
                <p:txBody>
                  <a:bodyPr/>
                  <a:lstStyle/>
                  <a:p>
                    <a:endParaRPr lang="it-IT"/>
                  </a:p>
                </p:txBody>
              </p:sp>
              <p:sp>
                <p:nvSpPr>
                  <p:cNvPr id="482744" name="Oval 4536"/>
                  <p:cNvSpPr>
                    <a:spLocks noChangeArrowheads="1"/>
                  </p:cNvSpPr>
                  <p:nvPr/>
                </p:nvSpPr>
                <p:spPr bwMode="auto">
                  <a:xfrm>
                    <a:off x="3967" y="2566"/>
                    <a:ext cx="156" cy="148"/>
                  </a:xfrm>
                  <a:prstGeom prst="ellipse">
                    <a:avLst/>
                  </a:prstGeom>
                  <a:solidFill>
                    <a:srgbClr val="535353"/>
                  </a:solidFill>
                  <a:ln w="9525">
                    <a:noFill/>
                    <a:round/>
                    <a:headEnd/>
                    <a:tailEnd/>
                  </a:ln>
                </p:spPr>
                <p:txBody>
                  <a:bodyPr/>
                  <a:lstStyle/>
                  <a:p>
                    <a:endParaRPr lang="it-IT"/>
                  </a:p>
                </p:txBody>
              </p:sp>
              <p:sp>
                <p:nvSpPr>
                  <p:cNvPr id="482745" name="Oval 4537"/>
                  <p:cNvSpPr>
                    <a:spLocks noChangeArrowheads="1"/>
                  </p:cNvSpPr>
                  <p:nvPr/>
                </p:nvSpPr>
                <p:spPr bwMode="auto">
                  <a:xfrm>
                    <a:off x="3967" y="2568"/>
                    <a:ext cx="156" cy="144"/>
                  </a:xfrm>
                  <a:prstGeom prst="ellipse">
                    <a:avLst/>
                  </a:prstGeom>
                  <a:solidFill>
                    <a:srgbClr val="565656"/>
                  </a:solidFill>
                  <a:ln w="9525">
                    <a:noFill/>
                    <a:round/>
                    <a:headEnd/>
                    <a:tailEnd/>
                  </a:ln>
                </p:spPr>
                <p:txBody>
                  <a:bodyPr/>
                  <a:lstStyle/>
                  <a:p>
                    <a:endParaRPr lang="it-IT"/>
                  </a:p>
                </p:txBody>
              </p:sp>
              <p:sp>
                <p:nvSpPr>
                  <p:cNvPr id="482746" name="Oval 4538"/>
                  <p:cNvSpPr>
                    <a:spLocks noChangeArrowheads="1"/>
                  </p:cNvSpPr>
                  <p:nvPr/>
                </p:nvSpPr>
                <p:spPr bwMode="auto">
                  <a:xfrm>
                    <a:off x="3969" y="2568"/>
                    <a:ext cx="152" cy="144"/>
                  </a:xfrm>
                  <a:prstGeom prst="ellipse">
                    <a:avLst/>
                  </a:prstGeom>
                  <a:solidFill>
                    <a:srgbClr val="585858"/>
                  </a:solidFill>
                  <a:ln w="9525">
                    <a:noFill/>
                    <a:round/>
                    <a:headEnd/>
                    <a:tailEnd/>
                  </a:ln>
                </p:spPr>
                <p:txBody>
                  <a:bodyPr/>
                  <a:lstStyle/>
                  <a:p>
                    <a:endParaRPr lang="it-IT"/>
                  </a:p>
                </p:txBody>
              </p:sp>
              <p:sp>
                <p:nvSpPr>
                  <p:cNvPr id="482747" name="Oval 4539"/>
                  <p:cNvSpPr>
                    <a:spLocks noChangeArrowheads="1"/>
                  </p:cNvSpPr>
                  <p:nvPr/>
                </p:nvSpPr>
                <p:spPr bwMode="auto">
                  <a:xfrm>
                    <a:off x="3969" y="2568"/>
                    <a:ext cx="152" cy="144"/>
                  </a:xfrm>
                  <a:prstGeom prst="ellipse">
                    <a:avLst/>
                  </a:prstGeom>
                  <a:solidFill>
                    <a:srgbClr val="5A5A5A"/>
                  </a:solidFill>
                  <a:ln w="9525">
                    <a:noFill/>
                    <a:round/>
                    <a:headEnd/>
                    <a:tailEnd/>
                  </a:ln>
                </p:spPr>
                <p:txBody>
                  <a:bodyPr/>
                  <a:lstStyle/>
                  <a:p>
                    <a:endParaRPr lang="it-IT"/>
                  </a:p>
                </p:txBody>
              </p:sp>
              <p:sp>
                <p:nvSpPr>
                  <p:cNvPr id="482748" name="Oval 4540"/>
                  <p:cNvSpPr>
                    <a:spLocks noChangeArrowheads="1"/>
                  </p:cNvSpPr>
                  <p:nvPr/>
                </p:nvSpPr>
                <p:spPr bwMode="auto">
                  <a:xfrm>
                    <a:off x="3971" y="2570"/>
                    <a:ext cx="148" cy="140"/>
                  </a:xfrm>
                  <a:prstGeom prst="ellipse">
                    <a:avLst/>
                  </a:prstGeom>
                  <a:solidFill>
                    <a:srgbClr val="5D5D5D"/>
                  </a:solidFill>
                  <a:ln w="9525">
                    <a:noFill/>
                    <a:round/>
                    <a:headEnd/>
                    <a:tailEnd/>
                  </a:ln>
                </p:spPr>
                <p:txBody>
                  <a:bodyPr/>
                  <a:lstStyle/>
                  <a:p>
                    <a:endParaRPr lang="it-IT"/>
                  </a:p>
                </p:txBody>
              </p:sp>
              <p:sp>
                <p:nvSpPr>
                  <p:cNvPr id="482749" name="Oval 4541"/>
                  <p:cNvSpPr>
                    <a:spLocks noChangeArrowheads="1"/>
                  </p:cNvSpPr>
                  <p:nvPr/>
                </p:nvSpPr>
                <p:spPr bwMode="auto">
                  <a:xfrm>
                    <a:off x="3971" y="2570"/>
                    <a:ext cx="148" cy="140"/>
                  </a:xfrm>
                  <a:prstGeom prst="ellipse">
                    <a:avLst/>
                  </a:prstGeom>
                  <a:solidFill>
                    <a:srgbClr val="5F5F5F"/>
                  </a:solidFill>
                  <a:ln w="9525">
                    <a:noFill/>
                    <a:round/>
                    <a:headEnd/>
                    <a:tailEnd/>
                  </a:ln>
                </p:spPr>
                <p:txBody>
                  <a:bodyPr/>
                  <a:lstStyle/>
                  <a:p>
                    <a:endParaRPr lang="it-IT"/>
                  </a:p>
                </p:txBody>
              </p:sp>
              <p:sp>
                <p:nvSpPr>
                  <p:cNvPr id="482750" name="Oval 4542"/>
                  <p:cNvSpPr>
                    <a:spLocks noChangeArrowheads="1"/>
                  </p:cNvSpPr>
                  <p:nvPr/>
                </p:nvSpPr>
                <p:spPr bwMode="auto">
                  <a:xfrm>
                    <a:off x="3971" y="2570"/>
                    <a:ext cx="146" cy="140"/>
                  </a:xfrm>
                  <a:prstGeom prst="ellipse">
                    <a:avLst/>
                  </a:prstGeom>
                  <a:solidFill>
                    <a:srgbClr val="616161"/>
                  </a:solidFill>
                  <a:ln w="9525">
                    <a:noFill/>
                    <a:round/>
                    <a:headEnd/>
                    <a:tailEnd/>
                  </a:ln>
                </p:spPr>
                <p:txBody>
                  <a:bodyPr/>
                  <a:lstStyle/>
                  <a:p>
                    <a:endParaRPr lang="it-IT"/>
                  </a:p>
                </p:txBody>
              </p:sp>
              <p:sp>
                <p:nvSpPr>
                  <p:cNvPr id="482751" name="Oval 4543"/>
                  <p:cNvSpPr>
                    <a:spLocks noChangeArrowheads="1"/>
                  </p:cNvSpPr>
                  <p:nvPr/>
                </p:nvSpPr>
                <p:spPr bwMode="auto">
                  <a:xfrm>
                    <a:off x="3973" y="2572"/>
                    <a:ext cx="144" cy="136"/>
                  </a:xfrm>
                  <a:prstGeom prst="ellipse">
                    <a:avLst/>
                  </a:prstGeom>
                  <a:solidFill>
                    <a:srgbClr val="646464"/>
                  </a:solidFill>
                  <a:ln w="9525">
                    <a:noFill/>
                    <a:round/>
                    <a:headEnd/>
                    <a:tailEnd/>
                  </a:ln>
                </p:spPr>
                <p:txBody>
                  <a:bodyPr/>
                  <a:lstStyle/>
                  <a:p>
                    <a:endParaRPr lang="it-IT"/>
                  </a:p>
                </p:txBody>
              </p:sp>
              <p:sp>
                <p:nvSpPr>
                  <p:cNvPr id="482752" name="Oval 4544"/>
                  <p:cNvSpPr>
                    <a:spLocks noChangeArrowheads="1"/>
                  </p:cNvSpPr>
                  <p:nvPr/>
                </p:nvSpPr>
                <p:spPr bwMode="auto">
                  <a:xfrm>
                    <a:off x="3973" y="2572"/>
                    <a:ext cx="144" cy="136"/>
                  </a:xfrm>
                  <a:prstGeom prst="ellipse">
                    <a:avLst/>
                  </a:prstGeom>
                  <a:solidFill>
                    <a:srgbClr val="666666"/>
                  </a:solidFill>
                  <a:ln w="9525">
                    <a:noFill/>
                    <a:round/>
                    <a:headEnd/>
                    <a:tailEnd/>
                  </a:ln>
                </p:spPr>
                <p:txBody>
                  <a:bodyPr/>
                  <a:lstStyle/>
                  <a:p>
                    <a:endParaRPr lang="it-IT"/>
                  </a:p>
                </p:txBody>
              </p:sp>
              <p:sp>
                <p:nvSpPr>
                  <p:cNvPr id="482753" name="Oval 4545"/>
                  <p:cNvSpPr>
                    <a:spLocks noChangeArrowheads="1"/>
                  </p:cNvSpPr>
                  <p:nvPr/>
                </p:nvSpPr>
                <p:spPr bwMode="auto">
                  <a:xfrm>
                    <a:off x="3973" y="2574"/>
                    <a:ext cx="142" cy="132"/>
                  </a:xfrm>
                  <a:prstGeom prst="ellipse">
                    <a:avLst/>
                  </a:prstGeom>
                  <a:solidFill>
                    <a:srgbClr val="686868"/>
                  </a:solidFill>
                  <a:ln w="9525">
                    <a:noFill/>
                    <a:round/>
                    <a:headEnd/>
                    <a:tailEnd/>
                  </a:ln>
                </p:spPr>
                <p:txBody>
                  <a:bodyPr/>
                  <a:lstStyle/>
                  <a:p>
                    <a:endParaRPr lang="it-IT"/>
                  </a:p>
                </p:txBody>
              </p:sp>
              <p:sp>
                <p:nvSpPr>
                  <p:cNvPr id="482754" name="Oval 4546"/>
                  <p:cNvSpPr>
                    <a:spLocks noChangeArrowheads="1"/>
                  </p:cNvSpPr>
                  <p:nvPr/>
                </p:nvSpPr>
                <p:spPr bwMode="auto">
                  <a:xfrm>
                    <a:off x="3975" y="2574"/>
                    <a:ext cx="140" cy="132"/>
                  </a:xfrm>
                  <a:prstGeom prst="ellipse">
                    <a:avLst/>
                  </a:prstGeom>
                  <a:solidFill>
                    <a:srgbClr val="6B6B6B"/>
                  </a:solidFill>
                  <a:ln w="9525">
                    <a:noFill/>
                    <a:round/>
                    <a:headEnd/>
                    <a:tailEnd/>
                  </a:ln>
                </p:spPr>
                <p:txBody>
                  <a:bodyPr/>
                  <a:lstStyle/>
                  <a:p>
                    <a:endParaRPr lang="it-IT"/>
                  </a:p>
                </p:txBody>
              </p:sp>
              <p:sp>
                <p:nvSpPr>
                  <p:cNvPr id="482755" name="Oval 4547"/>
                  <p:cNvSpPr>
                    <a:spLocks noChangeArrowheads="1"/>
                  </p:cNvSpPr>
                  <p:nvPr/>
                </p:nvSpPr>
                <p:spPr bwMode="auto">
                  <a:xfrm>
                    <a:off x="3975" y="2574"/>
                    <a:ext cx="140" cy="132"/>
                  </a:xfrm>
                  <a:prstGeom prst="ellipse">
                    <a:avLst/>
                  </a:prstGeom>
                  <a:solidFill>
                    <a:srgbClr val="6D6D6D"/>
                  </a:solidFill>
                  <a:ln w="9525">
                    <a:noFill/>
                    <a:round/>
                    <a:headEnd/>
                    <a:tailEnd/>
                  </a:ln>
                </p:spPr>
                <p:txBody>
                  <a:bodyPr/>
                  <a:lstStyle/>
                  <a:p>
                    <a:endParaRPr lang="it-IT"/>
                  </a:p>
                </p:txBody>
              </p:sp>
              <p:sp>
                <p:nvSpPr>
                  <p:cNvPr id="482756" name="Oval 4548"/>
                  <p:cNvSpPr>
                    <a:spLocks noChangeArrowheads="1"/>
                  </p:cNvSpPr>
                  <p:nvPr/>
                </p:nvSpPr>
                <p:spPr bwMode="auto">
                  <a:xfrm>
                    <a:off x="3977" y="2576"/>
                    <a:ext cx="136" cy="128"/>
                  </a:xfrm>
                  <a:prstGeom prst="ellipse">
                    <a:avLst/>
                  </a:prstGeom>
                  <a:solidFill>
                    <a:srgbClr val="6F6F6F"/>
                  </a:solidFill>
                  <a:ln w="9525">
                    <a:noFill/>
                    <a:round/>
                    <a:headEnd/>
                    <a:tailEnd/>
                  </a:ln>
                </p:spPr>
                <p:txBody>
                  <a:bodyPr/>
                  <a:lstStyle/>
                  <a:p>
                    <a:endParaRPr lang="it-IT"/>
                  </a:p>
                </p:txBody>
              </p:sp>
              <p:sp>
                <p:nvSpPr>
                  <p:cNvPr id="482757" name="Oval 4549"/>
                  <p:cNvSpPr>
                    <a:spLocks noChangeArrowheads="1"/>
                  </p:cNvSpPr>
                  <p:nvPr/>
                </p:nvSpPr>
                <p:spPr bwMode="auto">
                  <a:xfrm>
                    <a:off x="3977" y="2576"/>
                    <a:ext cx="136" cy="128"/>
                  </a:xfrm>
                  <a:prstGeom prst="ellipse">
                    <a:avLst/>
                  </a:prstGeom>
                  <a:solidFill>
                    <a:srgbClr val="727272"/>
                  </a:solidFill>
                  <a:ln w="9525">
                    <a:noFill/>
                    <a:round/>
                    <a:headEnd/>
                    <a:tailEnd/>
                  </a:ln>
                </p:spPr>
                <p:txBody>
                  <a:bodyPr/>
                  <a:lstStyle/>
                  <a:p>
                    <a:endParaRPr lang="it-IT"/>
                  </a:p>
                </p:txBody>
              </p:sp>
              <p:sp>
                <p:nvSpPr>
                  <p:cNvPr id="482758" name="Oval 4550"/>
                  <p:cNvSpPr>
                    <a:spLocks noChangeArrowheads="1"/>
                  </p:cNvSpPr>
                  <p:nvPr/>
                </p:nvSpPr>
                <p:spPr bwMode="auto">
                  <a:xfrm>
                    <a:off x="3977" y="2576"/>
                    <a:ext cx="134" cy="128"/>
                  </a:xfrm>
                  <a:prstGeom prst="ellipse">
                    <a:avLst/>
                  </a:prstGeom>
                  <a:solidFill>
                    <a:srgbClr val="747474"/>
                  </a:solidFill>
                  <a:ln w="9525">
                    <a:noFill/>
                    <a:round/>
                    <a:headEnd/>
                    <a:tailEnd/>
                  </a:ln>
                </p:spPr>
                <p:txBody>
                  <a:bodyPr/>
                  <a:lstStyle/>
                  <a:p>
                    <a:endParaRPr lang="it-IT"/>
                  </a:p>
                </p:txBody>
              </p:sp>
              <p:sp>
                <p:nvSpPr>
                  <p:cNvPr id="482759" name="Oval 4551"/>
                  <p:cNvSpPr>
                    <a:spLocks noChangeArrowheads="1"/>
                  </p:cNvSpPr>
                  <p:nvPr/>
                </p:nvSpPr>
                <p:spPr bwMode="auto">
                  <a:xfrm>
                    <a:off x="3979" y="2578"/>
                    <a:ext cx="132" cy="124"/>
                  </a:xfrm>
                  <a:prstGeom prst="ellipse">
                    <a:avLst/>
                  </a:prstGeom>
                  <a:solidFill>
                    <a:srgbClr val="777777"/>
                  </a:solidFill>
                  <a:ln w="9525">
                    <a:noFill/>
                    <a:round/>
                    <a:headEnd/>
                    <a:tailEnd/>
                  </a:ln>
                </p:spPr>
                <p:txBody>
                  <a:bodyPr/>
                  <a:lstStyle/>
                  <a:p>
                    <a:endParaRPr lang="it-IT"/>
                  </a:p>
                </p:txBody>
              </p:sp>
              <p:sp>
                <p:nvSpPr>
                  <p:cNvPr id="482760" name="Oval 4552"/>
                  <p:cNvSpPr>
                    <a:spLocks noChangeArrowheads="1"/>
                  </p:cNvSpPr>
                  <p:nvPr/>
                </p:nvSpPr>
                <p:spPr bwMode="auto">
                  <a:xfrm>
                    <a:off x="3979" y="2578"/>
                    <a:ext cx="130" cy="124"/>
                  </a:xfrm>
                  <a:prstGeom prst="ellipse">
                    <a:avLst/>
                  </a:prstGeom>
                  <a:solidFill>
                    <a:srgbClr val="797979"/>
                  </a:solidFill>
                  <a:ln w="9525">
                    <a:noFill/>
                    <a:round/>
                    <a:headEnd/>
                    <a:tailEnd/>
                  </a:ln>
                </p:spPr>
                <p:txBody>
                  <a:bodyPr/>
                  <a:lstStyle/>
                  <a:p>
                    <a:endParaRPr lang="it-IT"/>
                  </a:p>
                </p:txBody>
              </p:sp>
              <p:sp>
                <p:nvSpPr>
                  <p:cNvPr id="482761" name="Oval 4553"/>
                  <p:cNvSpPr>
                    <a:spLocks noChangeArrowheads="1"/>
                  </p:cNvSpPr>
                  <p:nvPr/>
                </p:nvSpPr>
                <p:spPr bwMode="auto">
                  <a:xfrm>
                    <a:off x="3981" y="2580"/>
                    <a:ext cx="128" cy="120"/>
                  </a:xfrm>
                  <a:prstGeom prst="ellipse">
                    <a:avLst/>
                  </a:prstGeom>
                  <a:solidFill>
                    <a:srgbClr val="7B7B7B"/>
                  </a:solidFill>
                  <a:ln w="9525">
                    <a:noFill/>
                    <a:round/>
                    <a:headEnd/>
                    <a:tailEnd/>
                  </a:ln>
                </p:spPr>
                <p:txBody>
                  <a:bodyPr/>
                  <a:lstStyle/>
                  <a:p>
                    <a:endParaRPr lang="it-IT"/>
                  </a:p>
                </p:txBody>
              </p:sp>
              <p:sp>
                <p:nvSpPr>
                  <p:cNvPr id="482762" name="Oval 4554"/>
                  <p:cNvSpPr>
                    <a:spLocks noChangeArrowheads="1"/>
                  </p:cNvSpPr>
                  <p:nvPr/>
                </p:nvSpPr>
                <p:spPr bwMode="auto">
                  <a:xfrm>
                    <a:off x="3981" y="2580"/>
                    <a:ext cx="128" cy="120"/>
                  </a:xfrm>
                  <a:prstGeom prst="ellipse">
                    <a:avLst/>
                  </a:prstGeom>
                  <a:solidFill>
                    <a:srgbClr val="7E7E7E"/>
                  </a:solidFill>
                  <a:ln w="9525">
                    <a:noFill/>
                    <a:round/>
                    <a:headEnd/>
                    <a:tailEnd/>
                  </a:ln>
                </p:spPr>
                <p:txBody>
                  <a:bodyPr/>
                  <a:lstStyle/>
                  <a:p>
                    <a:endParaRPr lang="it-IT"/>
                  </a:p>
                </p:txBody>
              </p:sp>
              <p:sp>
                <p:nvSpPr>
                  <p:cNvPr id="482763" name="Oval 4555"/>
                  <p:cNvSpPr>
                    <a:spLocks noChangeArrowheads="1"/>
                  </p:cNvSpPr>
                  <p:nvPr/>
                </p:nvSpPr>
                <p:spPr bwMode="auto">
                  <a:xfrm>
                    <a:off x="3981" y="2580"/>
                    <a:ext cx="126" cy="120"/>
                  </a:xfrm>
                  <a:prstGeom prst="ellipse">
                    <a:avLst/>
                  </a:prstGeom>
                  <a:solidFill>
                    <a:srgbClr val="808080"/>
                  </a:solidFill>
                  <a:ln w="9525">
                    <a:noFill/>
                    <a:round/>
                    <a:headEnd/>
                    <a:tailEnd/>
                  </a:ln>
                </p:spPr>
                <p:txBody>
                  <a:bodyPr/>
                  <a:lstStyle/>
                  <a:p>
                    <a:endParaRPr lang="it-IT"/>
                  </a:p>
                </p:txBody>
              </p:sp>
              <p:sp>
                <p:nvSpPr>
                  <p:cNvPr id="482764" name="Oval 4556"/>
                  <p:cNvSpPr>
                    <a:spLocks noChangeArrowheads="1"/>
                  </p:cNvSpPr>
                  <p:nvPr/>
                </p:nvSpPr>
                <p:spPr bwMode="auto">
                  <a:xfrm>
                    <a:off x="3983" y="2582"/>
                    <a:ext cx="124" cy="116"/>
                  </a:xfrm>
                  <a:prstGeom prst="ellipse">
                    <a:avLst/>
                  </a:prstGeom>
                  <a:solidFill>
                    <a:srgbClr val="828282"/>
                  </a:solidFill>
                  <a:ln w="9525">
                    <a:noFill/>
                    <a:round/>
                    <a:headEnd/>
                    <a:tailEnd/>
                  </a:ln>
                </p:spPr>
                <p:txBody>
                  <a:bodyPr/>
                  <a:lstStyle/>
                  <a:p>
                    <a:endParaRPr lang="it-IT"/>
                  </a:p>
                </p:txBody>
              </p:sp>
              <p:sp>
                <p:nvSpPr>
                  <p:cNvPr id="482765" name="Oval 4557"/>
                  <p:cNvSpPr>
                    <a:spLocks noChangeArrowheads="1"/>
                  </p:cNvSpPr>
                  <p:nvPr/>
                </p:nvSpPr>
                <p:spPr bwMode="auto">
                  <a:xfrm>
                    <a:off x="3983" y="2582"/>
                    <a:ext cx="124" cy="116"/>
                  </a:xfrm>
                  <a:prstGeom prst="ellipse">
                    <a:avLst/>
                  </a:prstGeom>
                  <a:solidFill>
                    <a:srgbClr val="848484"/>
                  </a:solidFill>
                  <a:ln w="9525">
                    <a:noFill/>
                    <a:round/>
                    <a:headEnd/>
                    <a:tailEnd/>
                  </a:ln>
                </p:spPr>
                <p:txBody>
                  <a:bodyPr/>
                  <a:lstStyle/>
                  <a:p>
                    <a:endParaRPr lang="it-IT"/>
                  </a:p>
                </p:txBody>
              </p:sp>
              <p:sp>
                <p:nvSpPr>
                  <p:cNvPr id="482766" name="Oval 4558"/>
                  <p:cNvSpPr>
                    <a:spLocks noChangeArrowheads="1"/>
                  </p:cNvSpPr>
                  <p:nvPr/>
                </p:nvSpPr>
                <p:spPr bwMode="auto">
                  <a:xfrm>
                    <a:off x="3985" y="2582"/>
                    <a:ext cx="120" cy="116"/>
                  </a:xfrm>
                  <a:prstGeom prst="ellipse">
                    <a:avLst/>
                  </a:prstGeom>
                  <a:solidFill>
                    <a:srgbClr val="878787"/>
                  </a:solidFill>
                  <a:ln w="9525">
                    <a:noFill/>
                    <a:round/>
                    <a:headEnd/>
                    <a:tailEnd/>
                  </a:ln>
                </p:spPr>
                <p:txBody>
                  <a:bodyPr/>
                  <a:lstStyle/>
                  <a:p>
                    <a:endParaRPr lang="it-IT"/>
                  </a:p>
                </p:txBody>
              </p:sp>
              <p:sp>
                <p:nvSpPr>
                  <p:cNvPr id="482767" name="Oval 4559"/>
                  <p:cNvSpPr>
                    <a:spLocks noChangeArrowheads="1"/>
                  </p:cNvSpPr>
                  <p:nvPr/>
                </p:nvSpPr>
                <p:spPr bwMode="auto">
                  <a:xfrm>
                    <a:off x="3985" y="2584"/>
                    <a:ext cx="120" cy="112"/>
                  </a:xfrm>
                  <a:prstGeom prst="ellipse">
                    <a:avLst/>
                  </a:prstGeom>
                  <a:solidFill>
                    <a:srgbClr val="898989"/>
                  </a:solidFill>
                  <a:ln w="9525">
                    <a:noFill/>
                    <a:round/>
                    <a:headEnd/>
                    <a:tailEnd/>
                  </a:ln>
                </p:spPr>
                <p:txBody>
                  <a:bodyPr/>
                  <a:lstStyle/>
                  <a:p>
                    <a:endParaRPr lang="it-IT"/>
                  </a:p>
                </p:txBody>
              </p:sp>
              <p:sp>
                <p:nvSpPr>
                  <p:cNvPr id="482768" name="Oval 4560"/>
                  <p:cNvSpPr>
                    <a:spLocks noChangeArrowheads="1"/>
                  </p:cNvSpPr>
                  <p:nvPr/>
                </p:nvSpPr>
                <p:spPr bwMode="auto">
                  <a:xfrm>
                    <a:off x="3985" y="2584"/>
                    <a:ext cx="118" cy="112"/>
                  </a:xfrm>
                  <a:prstGeom prst="ellipse">
                    <a:avLst/>
                  </a:prstGeom>
                  <a:solidFill>
                    <a:srgbClr val="8B8B8B"/>
                  </a:solidFill>
                  <a:ln w="9525">
                    <a:noFill/>
                    <a:round/>
                    <a:headEnd/>
                    <a:tailEnd/>
                  </a:ln>
                </p:spPr>
                <p:txBody>
                  <a:bodyPr/>
                  <a:lstStyle/>
                  <a:p>
                    <a:endParaRPr lang="it-IT"/>
                  </a:p>
                </p:txBody>
              </p:sp>
              <p:sp>
                <p:nvSpPr>
                  <p:cNvPr id="482769" name="Oval 4561"/>
                  <p:cNvSpPr>
                    <a:spLocks noChangeArrowheads="1"/>
                  </p:cNvSpPr>
                  <p:nvPr/>
                </p:nvSpPr>
                <p:spPr bwMode="auto">
                  <a:xfrm>
                    <a:off x="3987" y="2584"/>
                    <a:ext cx="116" cy="110"/>
                  </a:xfrm>
                  <a:prstGeom prst="ellipse">
                    <a:avLst/>
                  </a:prstGeom>
                  <a:solidFill>
                    <a:srgbClr val="8D8D8D"/>
                  </a:solidFill>
                  <a:ln w="9525">
                    <a:noFill/>
                    <a:round/>
                    <a:headEnd/>
                    <a:tailEnd/>
                  </a:ln>
                </p:spPr>
                <p:txBody>
                  <a:bodyPr/>
                  <a:lstStyle/>
                  <a:p>
                    <a:endParaRPr lang="it-IT"/>
                  </a:p>
                </p:txBody>
              </p:sp>
              <p:sp>
                <p:nvSpPr>
                  <p:cNvPr id="482770" name="Oval 4562"/>
                  <p:cNvSpPr>
                    <a:spLocks noChangeArrowheads="1"/>
                  </p:cNvSpPr>
                  <p:nvPr/>
                </p:nvSpPr>
                <p:spPr bwMode="auto">
                  <a:xfrm>
                    <a:off x="3987" y="2586"/>
                    <a:ext cx="116" cy="108"/>
                  </a:xfrm>
                  <a:prstGeom prst="ellipse">
                    <a:avLst/>
                  </a:prstGeom>
                  <a:solidFill>
                    <a:srgbClr val="909090"/>
                  </a:solidFill>
                  <a:ln w="9525">
                    <a:noFill/>
                    <a:round/>
                    <a:headEnd/>
                    <a:tailEnd/>
                  </a:ln>
                </p:spPr>
                <p:txBody>
                  <a:bodyPr/>
                  <a:lstStyle/>
                  <a:p>
                    <a:endParaRPr lang="it-IT"/>
                  </a:p>
                </p:txBody>
              </p:sp>
              <p:sp>
                <p:nvSpPr>
                  <p:cNvPr id="482771" name="Oval 4563"/>
                  <p:cNvSpPr>
                    <a:spLocks noChangeArrowheads="1"/>
                  </p:cNvSpPr>
                  <p:nvPr/>
                </p:nvSpPr>
                <p:spPr bwMode="auto">
                  <a:xfrm>
                    <a:off x="3989" y="2586"/>
                    <a:ext cx="112" cy="108"/>
                  </a:xfrm>
                  <a:prstGeom prst="ellipse">
                    <a:avLst/>
                  </a:prstGeom>
                  <a:solidFill>
                    <a:srgbClr val="929292"/>
                  </a:solidFill>
                  <a:ln w="9525">
                    <a:noFill/>
                    <a:round/>
                    <a:headEnd/>
                    <a:tailEnd/>
                  </a:ln>
                </p:spPr>
                <p:txBody>
                  <a:bodyPr/>
                  <a:lstStyle/>
                  <a:p>
                    <a:endParaRPr lang="it-IT"/>
                  </a:p>
                </p:txBody>
              </p:sp>
              <p:sp>
                <p:nvSpPr>
                  <p:cNvPr id="482772" name="Oval 4564"/>
                  <p:cNvSpPr>
                    <a:spLocks noChangeArrowheads="1"/>
                  </p:cNvSpPr>
                  <p:nvPr/>
                </p:nvSpPr>
                <p:spPr bwMode="auto">
                  <a:xfrm>
                    <a:off x="3989" y="2588"/>
                    <a:ext cx="112" cy="104"/>
                  </a:xfrm>
                  <a:prstGeom prst="ellipse">
                    <a:avLst/>
                  </a:prstGeom>
                  <a:solidFill>
                    <a:srgbClr val="949494"/>
                  </a:solidFill>
                  <a:ln w="9525">
                    <a:noFill/>
                    <a:round/>
                    <a:headEnd/>
                    <a:tailEnd/>
                  </a:ln>
                </p:spPr>
                <p:txBody>
                  <a:bodyPr/>
                  <a:lstStyle/>
                  <a:p>
                    <a:endParaRPr lang="it-IT"/>
                  </a:p>
                </p:txBody>
              </p:sp>
              <p:sp>
                <p:nvSpPr>
                  <p:cNvPr id="482773" name="Oval 4565"/>
                  <p:cNvSpPr>
                    <a:spLocks noChangeArrowheads="1"/>
                  </p:cNvSpPr>
                  <p:nvPr/>
                </p:nvSpPr>
                <p:spPr bwMode="auto">
                  <a:xfrm>
                    <a:off x="3989" y="2588"/>
                    <a:ext cx="110" cy="104"/>
                  </a:xfrm>
                  <a:prstGeom prst="ellipse">
                    <a:avLst/>
                  </a:prstGeom>
                  <a:solidFill>
                    <a:srgbClr val="969696"/>
                  </a:solidFill>
                  <a:ln w="9525">
                    <a:noFill/>
                    <a:round/>
                    <a:headEnd/>
                    <a:tailEnd/>
                  </a:ln>
                </p:spPr>
                <p:txBody>
                  <a:bodyPr/>
                  <a:lstStyle/>
                  <a:p>
                    <a:endParaRPr lang="it-IT"/>
                  </a:p>
                </p:txBody>
              </p:sp>
              <p:sp>
                <p:nvSpPr>
                  <p:cNvPr id="482774" name="Oval 4566"/>
                  <p:cNvSpPr>
                    <a:spLocks noChangeArrowheads="1"/>
                  </p:cNvSpPr>
                  <p:nvPr/>
                </p:nvSpPr>
                <p:spPr bwMode="auto">
                  <a:xfrm>
                    <a:off x="3991" y="2588"/>
                    <a:ext cx="108" cy="102"/>
                  </a:xfrm>
                  <a:prstGeom prst="ellipse">
                    <a:avLst/>
                  </a:prstGeom>
                  <a:solidFill>
                    <a:srgbClr val="989898"/>
                  </a:solidFill>
                  <a:ln w="9525">
                    <a:noFill/>
                    <a:round/>
                    <a:headEnd/>
                    <a:tailEnd/>
                  </a:ln>
                </p:spPr>
                <p:txBody>
                  <a:bodyPr/>
                  <a:lstStyle/>
                  <a:p>
                    <a:endParaRPr lang="it-IT"/>
                  </a:p>
                </p:txBody>
              </p:sp>
              <p:sp>
                <p:nvSpPr>
                  <p:cNvPr id="482775" name="Oval 4567"/>
                  <p:cNvSpPr>
                    <a:spLocks noChangeArrowheads="1"/>
                  </p:cNvSpPr>
                  <p:nvPr/>
                </p:nvSpPr>
                <p:spPr bwMode="auto">
                  <a:xfrm>
                    <a:off x="3991" y="2590"/>
                    <a:ext cx="108" cy="100"/>
                  </a:xfrm>
                  <a:prstGeom prst="ellipse">
                    <a:avLst/>
                  </a:prstGeom>
                  <a:solidFill>
                    <a:srgbClr val="9A9A9A"/>
                  </a:solidFill>
                  <a:ln w="9525">
                    <a:noFill/>
                    <a:round/>
                    <a:headEnd/>
                    <a:tailEnd/>
                  </a:ln>
                </p:spPr>
                <p:txBody>
                  <a:bodyPr/>
                  <a:lstStyle/>
                  <a:p>
                    <a:endParaRPr lang="it-IT"/>
                  </a:p>
                </p:txBody>
              </p:sp>
              <p:sp>
                <p:nvSpPr>
                  <p:cNvPr id="482776" name="Oval 4568"/>
                  <p:cNvSpPr>
                    <a:spLocks noChangeArrowheads="1"/>
                  </p:cNvSpPr>
                  <p:nvPr/>
                </p:nvSpPr>
                <p:spPr bwMode="auto">
                  <a:xfrm>
                    <a:off x="3993" y="2590"/>
                    <a:ext cx="104" cy="100"/>
                  </a:xfrm>
                  <a:prstGeom prst="ellipse">
                    <a:avLst/>
                  </a:prstGeom>
                  <a:solidFill>
                    <a:srgbClr val="9C9C9C"/>
                  </a:solidFill>
                  <a:ln w="9525">
                    <a:noFill/>
                    <a:round/>
                    <a:headEnd/>
                    <a:tailEnd/>
                  </a:ln>
                </p:spPr>
                <p:txBody>
                  <a:bodyPr/>
                  <a:lstStyle/>
                  <a:p>
                    <a:endParaRPr lang="it-IT"/>
                  </a:p>
                </p:txBody>
              </p:sp>
              <p:sp>
                <p:nvSpPr>
                  <p:cNvPr id="482777" name="Oval 4569"/>
                  <p:cNvSpPr>
                    <a:spLocks noChangeArrowheads="1"/>
                  </p:cNvSpPr>
                  <p:nvPr/>
                </p:nvSpPr>
                <p:spPr bwMode="auto">
                  <a:xfrm>
                    <a:off x="3993" y="2592"/>
                    <a:ext cx="104" cy="96"/>
                  </a:xfrm>
                  <a:prstGeom prst="ellipse">
                    <a:avLst/>
                  </a:prstGeom>
                  <a:solidFill>
                    <a:srgbClr val="9E9E9E"/>
                  </a:solidFill>
                  <a:ln w="9525">
                    <a:noFill/>
                    <a:round/>
                    <a:headEnd/>
                    <a:tailEnd/>
                  </a:ln>
                </p:spPr>
                <p:txBody>
                  <a:bodyPr/>
                  <a:lstStyle/>
                  <a:p>
                    <a:endParaRPr lang="it-IT"/>
                  </a:p>
                </p:txBody>
              </p:sp>
              <p:sp>
                <p:nvSpPr>
                  <p:cNvPr id="482778" name="Oval 4570"/>
                  <p:cNvSpPr>
                    <a:spLocks noChangeArrowheads="1"/>
                  </p:cNvSpPr>
                  <p:nvPr/>
                </p:nvSpPr>
                <p:spPr bwMode="auto">
                  <a:xfrm>
                    <a:off x="3993" y="2592"/>
                    <a:ext cx="104" cy="96"/>
                  </a:xfrm>
                  <a:prstGeom prst="ellipse">
                    <a:avLst/>
                  </a:prstGeom>
                  <a:solidFill>
                    <a:srgbClr val="A0A0A0"/>
                  </a:solidFill>
                  <a:ln w="9525">
                    <a:noFill/>
                    <a:round/>
                    <a:headEnd/>
                    <a:tailEnd/>
                  </a:ln>
                </p:spPr>
                <p:txBody>
                  <a:bodyPr/>
                  <a:lstStyle/>
                  <a:p>
                    <a:endParaRPr lang="it-IT"/>
                  </a:p>
                </p:txBody>
              </p:sp>
              <p:sp>
                <p:nvSpPr>
                  <p:cNvPr id="482779" name="Oval 4571"/>
                  <p:cNvSpPr>
                    <a:spLocks noChangeArrowheads="1"/>
                  </p:cNvSpPr>
                  <p:nvPr/>
                </p:nvSpPr>
                <p:spPr bwMode="auto">
                  <a:xfrm>
                    <a:off x="3996" y="2592"/>
                    <a:ext cx="99" cy="96"/>
                  </a:xfrm>
                  <a:prstGeom prst="ellipse">
                    <a:avLst/>
                  </a:prstGeom>
                  <a:solidFill>
                    <a:srgbClr val="A2A2A2"/>
                  </a:solidFill>
                  <a:ln w="9525">
                    <a:noFill/>
                    <a:round/>
                    <a:headEnd/>
                    <a:tailEnd/>
                  </a:ln>
                </p:spPr>
                <p:txBody>
                  <a:bodyPr/>
                  <a:lstStyle/>
                  <a:p>
                    <a:endParaRPr lang="it-IT"/>
                  </a:p>
                </p:txBody>
              </p:sp>
              <p:sp>
                <p:nvSpPr>
                  <p:cNvPr id="482780" name="Oval 4572"/>
                  <p:cNvSpPr>
                    <a:spLocks noChangeArrowheads="1"/>
                  </p:cNvSpPr>
                  <p:nvPr/>
                </p:nvSpPr>
                <p:spPr bwMode="auto">
                  <a:xfrm>
                    <a:off x="3996" y="2594"/>
                    <a:ext cx="99" cy="92"/>
                  </a:xfrm>
                  <a:prstGeom prst="ellipse">
                    <a:avLst/>
                  </a:prstGeom>
                  <a:solidFill>
                    <a:srgbClr val="A4A4A4"/>
                  </a:solidFill>
                  <a:ln w="9525">
                    <a:noFill/>
                    <a:round/>
                    <a:headEnd/>
                    <a:tailEnd/>
                  </a:ln>
                </p:spPr>
                <p:txBody>
                  <a:bodyPr/>
                  <a:lstStyle/>
                  <a:p>
                    <a:endParaRPr lang="it-IT"/>
                  </a:p>
                </p:txBody>
              </p:sp>
              <p:sp>
                <p:nvSpPr>
                  <p:cNvPr id="482781" name="Oval 4573"/>
                  <p:cNvSpPr>
                    <a:spLocks noChangeArrowheads="1"/>
                  </p:cNvSpPr>
                  <p:nvPr/>
                </p:nvSpPr>
                <p:spPr bwMode="auto">
                  <a:xfrm>
                    <a:off x="3996" y="2594"/>
                    <a:ext cx="97" cy="92"/>
                  </a:xfrm>
                  <a:prstGeom prst="ellipse">
                    <a:avLst/>
                  </a:prstGeom>
                  <a:solidFill>
                    <a:srgbClr val="A6A6A6"/>
                  </a:solidFill>
                  <a:ln w="9525">
                    <a:noFill/>
                    <a:round/>
                    <a:headEnd/>
                    <a:tailEnd/>
                  </a:ln>
                </p:spPr>
                <p:txBody>
                  <a:bodyPr/>
                  <a:lstStyle/>
                  <a:p>
                    <a:endParaRPr lang="it-IT"/>
                  </a:p>
                </p:txBody>
              </p:sp>
              <p:sp>
                <p:nvSpPr>
                  <p:cNvPr id="482782" name="Oval 4574"/>
                  <p:cNvSpPr>
                    <a:spLocks noChangeArrowheads="1"/>
                  </p:cNvSpPr>
                  <p:nvPr/>
                </p:nvSpPr>
                <p:spPr bwMode="auto">
                  <a:xfrm>
                    <a:off x="3998" y="2594"/>
                    <a:ext cx="95" cy="92"/>
                  </a:xfrm>
                  <a:prstGeom prst="ellipse">
                    <a:avLst/>
                  </a:prstGeom>
                  <a:solidFill>
                    <a:srgbClr val="A8A8A8"/>
                  </a:solidFill>
                  <a:ln w="9525">
                    <a:noFill/>
                    <a:round/>
                    <a:headEnd/>
                    <a:tailEnd/>
                  </a:ln>
                </p:spPr>
                <p:txBody>
                  <a:bodyPr/>
                  <a:lstStyle/>
                  <a:p>
                    <a:endParaRPr lang="it-IT"/>
                  </a:p>
                </p:txBody>
              </p:sp>
              <p:sp>
                <p:nvSpPr>
                  <p:cNvPr id="482783" name="Oval 4575"/>
                  <p:cNvSpPr>
                    <a:spLocks noChangeArrowheads="1"/>
                  </p:cNvSpPr>
                  <p:nvPr/>
                </p:nvSpPr>
                <p:spPr bwMode="auto">
                  <a:xfrm>
                    <a:off x="3998" y="2596"/>
                    <a:ext cx="95" cy="88"/>
                  </a:xfrm>
                  <a:prstGeom prst="ellipse">
                    <a:avLst/>
                  </a:prstGeom>
                  <a:solidFill>
                    <a:srgbClr val="AAAAAA"/>
                  </a:solidFill>
                  <a:ln w="9525">
                    <a:noFill/>
                    <a:round/>
                    <a:headEnd/>
                    <a:tailEnd/>
                  </a:ln>
                </p:spPr>
                <p:txBody>
                  <a:bodyPr/>
                  <a:lstStyle/>
                  <a:p>
                    <a:endParaRPr lang="it-IT"/>
                  </a:p>
                </p:txBody>
              </p:sp>
              <p:sp>
                <p:nvSpPr>
                  <p:cNvPr id="482784" name="Oval 4576"/>
                  <p:cNvSpPr>
                    <a:spLocks noChangeArrowheads="1"/>
                  </p:cNvSpPr>
                  <p:nvPr/>
                </p:nvSpPr>
                <p:spPr bwMode="auto">
                  <a:xfrm>
                    <a:off x="4000" y="2596"/>
                    <a:ext cx="91" cy="88"/>
                  </a:xfrm>
                  <a:prstGeom prst="ellipse">
                    <a:avLst/>
                  </a:prstGeom>
                  <a:solidFill>
                    <a:srgbClr val="ACACAC"/>
                  </a:solidFill>
                  <a:ln w="9525">
                    <a:noFill/>
                    <a:round/>
                    <a:headEnd/>
                    <a:tailEnd/>
                  </a:ln>
                </p:spPr>
                <p:txBody>
                  <a:bodyPr/>
                  <a:lstStyle/>
                  <a:p>
                    <a:endParaRPr lang="it-IT"/>
                  </a:p>
                </p:txBody>
              </p:sp>
              <p:sp>
                <p:nvSpPr>
                  <p:cNvPr id="482785" name="Oval 4577"/>
                  <p:cNvSpPr>
                    <a:spLocks noChangeArrowheads="1"/>
                  </p:cNvSpPr>
                  <p:nvPr/>
                </p:nvSpPr>
                <p:spPr bwMode="auto">
                  <a:xfrm>
                    <a:off x="4000" y="2596"/>
                    <a:ext cx="91" cy="88"/>
                  </a:xfrm>
                  <a:prstGeom prst="ellipse">
                    <a:avLst/>
                  </a:prstGeom>
                  <a:solidFill>
                    <a:srgbClr val="ADADAD"/>
                  </a:solidFill>
                  <a:ln w="9525">
                    <a:noFill/>
                    <a:round/>
                    <a:headEnd/>
                    <a:tailEnd/>
                  </a:ln>
                </p:spPr>
                <p:txBody>
                  <a:bodyPr/>
                  <a:lstStyle/>
                  <a:p>
                    <a:endParaRPr lang="it-IT"/>
                  </a:p>
                </p:txBody>
              </p:sp>
              <p:sp>
                <p:nvSpPr>
                  <p:cNvPr id="482786" name="Oval 4578"/>
                  <p:cNvSpPr>
                    <a:spLocks noChangeArrowheads="1"/>
                  </p:cNvSpPr>
                  <p:nvPr/>
                </p:nvSpPr>
                <p:spPr bwMode="auto">
                  <a:xfrm>
                    <a:off x="4002" y="2598"/>
                    <a:ext cx="87" cy="84"/>
                  </a:xfrm>
                  <a:prstGeom prst="ellipse">
                    <a:avLst/>
                  </a:prstGeom>
                  <a:solidFill>
                    <a:srgbClr val="AFAFAF"/>
                  </a:solidFill>
                  <a:ln w="9525">
                    <a:noFill/>
                    <a:round/>
                    <a:headEnd/>
                    <a:tailEnd/>
                  </a:ln>
                </p:spPr>
                <p:txBody>
                  <a:bodyPr/>
                  <a:lstStyle/>
                  <a:p>
                    <a:endParaRPr lang="it-IT"/>
                  </a:p>
                </p:txBody>
              </p:sp>
              <p:sp>
                <p:nvSpPr>
                  <p:cNvPr id="482787" name="Oval 4579"/>
                  <p:cNvSpPr>
                    <a:spLocks noChangeArrowheads="1"/>
                  </p:cNvSpPr>
                  <p:nvPr/>
                </p:nvSpPr>
                <p:spPr bwMode="auto">
                  <a:xfrm>
                    <a:off x="4002" y="2598"/>
                    <a:ext cx="87" cy="84"/>
                  </a:xfrm>
                  <a:prstGeom prst="ellipse">
                    <a:avLst/>
                  </a:prstGeom>
                  <a:solidFill>
                    <a:srgbClr val="B1B1B1"/>
                  </a:solidFill>
                  <a:ln w="9525">
                    <a:noFill/>
                    <a:round/>
                    <a:headEnd/>
                    <a:tailEnd/>
                  </a:ln>
                </p:spPr>
                <p:txBody>
                  <a:bodyPr/>
                  <a:lstStyle/>
                  <a:p>
                    <a:endParaRPr lang="it-IT"/>
                  </a:p>
                </p:txBody>
              </p:sp>
              <p:sp>
                <p:nvSpPr>
                  <p:cNvPr id="482788" name="Oval 4580"/>
                  <p:cNvSpPr>
                    <a:spLocks noChangeArrowheads="1"/>
                  </p:cNvSpPr>
                  <p:nvPr/>
                </p:nvSpPr>
                <p:spPr bwMode="auto">
                  <a:xfrm>
                    <a:off x="4002" y="2600"/>
                    <a:ext cx="87" cy="80"/>
                  </a:xfrm>
                  <a:prstGeom prst="ellipse">
                    <a:avLst/>
                  </a:prstGeom>
                  <a:solidFill>
                    <a:srgbClr val="B3B3B3"/>
                  </a:solidFill>
                  <a:ln w="9525">
                    <a:noFill/>
                    <a:round/>
                    <a:headEnd/>
                    <a:tailEnd/>
                  </a:ln>
                </p:spPr>
                <p:txBody>
                  <a:bodyPr/>
                  <a:lstStyle/>
                  <a:p>
                    <a:endParaRPr lang="it-IT"/>
                  </a:p>
                </p:txBody>
              </p:sp>
              <p:sp>
                <p:nvSpPr>
                  <p:cNvPr id="482789" name="Oval 4581"/>
                  <p:cNvSpPr>
                    <a:spLocks noChangeArrowheads="1"/>
                  </p:cNvSpPr>
                  <p:nvPr/>
                </p:nvSpPr>
                <p:spPr bwMode="auto">
                  <a:xfrm>
                    <a:off x="4004" y="2600"/>
                    <a:ext cx="83" cy="80"/>
                  </a:xfrm>
                  <a:prstGeom prst="ellipse">
                    <a:avLst/>
                  </a:prstGeom>
                  <a:solidFill>
                    <a:srgbClr val="B4B4B4"/>
                  </a:solidFill>
                  <a:ln w="9525">
                    <a:noFill/>
                    <a:round/>
                    <a:headEnd/>
                    <a:tailEnd/>
                  </a:ln>
                </p:spPr>
                <p:txBody>
                  <a:bodyPr/>
                  <a:lstStyle/>
                  <a:p>
                    <a:endParaRPr lang="it-IT"/>
                  </a:p>
                </p:txBody>
              </p:sp>
              <p:sp>
                <p:nvSpPr>
                  <p:cNvPr id="482790" name="Oval 4582"/>
                  <p:cNvSpPr>
                    <a:spLocks noChangeArrowheads="1"/>
                  </p:cNvSpPr>
                  <p:nvPr/>
                </p:nvSpPr>
                <p:spPr bwMode="auto">
                  <a:xfrm>
                    <a:off x="4004" y="2600"/>
                    <a:ext cx="83" cy="80"/>
                  </a:xfrm>
                  <a:prstGeom prst="ellipse">
                    <a:avLst/>
                  </a:prstGeom>
                  <a:solidFill>
                    <a:srgbClr val="B6B6B6"/>
                  </a:solidFill>
                  <a:ln w="9525">
                    <a:noFill/>
                    <a:round/>
                    <a:headEnd/>
                    <a:tailEnd/>
                  </a:ln>
                </p:spPr>
                <p:txBody>
                  <a:bodyPr/>
                  <a:lstStyle/>
                  <a:p>
                    <a:endParaRPr lang="it-IT"/>
                  </a:p>
                </p:txBody>
              </p:sp>
              <p:sp>
                <p:nvSpPr>
                  <p:cNvPr id="482791" name="Oval 4583"/>
                  <p:cNvSpPr>
                    <a:spLocks noChangeArrowheads="1"/>
                  </p:cNvSpPr>
                  <p:nvPr/>
                </p:nvSpPr>
                <p:spPr bwMode="auto">
                  <a:xfrm>
                    <a:off x="4004" y="2602"/>
                    <a:ext cx="81" cy="76"/>
                  </a:xfrm>
                  <a:prstGeom prst="ellipse">
                    <a:avLst/>
                  </a:prstGeom>
                  <a:solidFill>
                    <a:srgbClr val="B7B7B7"/>
                  </a:solidFill>
                  <a:ln w="9525">
                    <a:noFill/>
                    <a:round/>
                    <a:headEnd/>
                    <a:tailEnd/>
                  </a:ln>
                </p:spPr>
                <p:txBody>
                  <a:bodyPr/>
                  <a:lstStyle/>
                  <a:p>
                    <a:endParaRPr lang="it-IT"/>
                  </a:p>
                </p:txBody>
              </p:sp>
              <p:sp>
                <p:nvSpPr>
                  <p:cNvPr id="482792" name="Oval 4584"/>
                  <p:cNvSpPr>
                    <a:spLocks noChangeArrowheads="1"/>
                  </p:cNvSpPr>
                  <p:nvPr/>
                </p:nvSpPr>
                <p:spPr bwMode="auto">
                  <a:xfrm>
                    <a:off x="4006" y="2602"/>
                    <a:ext cx="79" cy="76"/>
                  </a:xfrm>
                  <a:prstGeom prst="ellipse">
                    <a:avLst/>
                  </a:prstGeom>
                  <a:solidFill>
                    <a:srgbClr val="B9B9B9"/>
                  </a:solidFill>
                  <a:ln w="9525">
                    <a:noFill/>
                    <a:round/>
                    <a:headEnd/>
                    <a:tailEnd/>
                  </a:ln>
                </p:spPr>
                <p:txBody>
                  <a:bodyPr/>
                  <a:lstStyle/>
                  <a:p>
                    <a:endParaRPr lang="it-IT"/>
                  </a:p>
                </p:txBody>
              </p:sp>
              <p:sp>
                <p:nvSpPr>
                  <p:cNvPr id="482793" name="Oval 4585"/>
                  <p:cNvSpPr>
                    <a:spLocks noChangeArrowheads="1"/>
                  </p:cNvSpPr>
                  <p:nvPr/>
                </p:nvSpPr>
                <p:spPr bwMode="auto">
                  <a:xfrm>
                    <a:off x="4006" y="2602"/>
                    <a:ext cx="79" cy="76"/>
                  </a:xfrm>
                  <a:prstGeom prst="ellipse">
                    <a:avLst/>
                  </a:prstGeom>
                  <a:solidFill>
                    <a:srgbClr val="BABABA"/>
                  </a:solidFill>
                  <a:ln w="9525">
                    <a:noFill/>
                    <a:round/>
                    <a:headEnd/>
                    <a:tailEnd/>
                  </a:ln>
                </p:spPr>
                <p:txBody>
                  <a:bodyPr/>
                  <a:lstStyle/>
                  <a:p>
                    <a:endParaRPr lang="it-IT"/>
                  </a:p>
                </p:txBody>
              </p:sp>
              <p:sp>
                <p:nvSpPr>
                  <p:cNvPr id="482794" name="Oval 4586"/>
                  <p:cNvSpPr>
                    <a:spLocks noChangeArrowheads="1"/>
                  </p:cNvSpPr>
                  <p:nvPr/>
                </p:nvSpPr>
                <p:spPr bwMode="auto">
                  <a:xfrm>
                    <a:off x="4008" y="2605"/>
                    <a:ext cx="75" cy="71"/>
                  </a:xfrm>
                  <a:prstGeom prst="ellipse">
                    <a:avLst/>
                  </a:prstGeom>
                  <a:solidFill>
                    <a:srgbClr val="BCBCBC"/>
                  </a:solidFill>
                  <a:ln w="9525">
                    <a:noFill/>
                    <a:round/>
                    <a:headEnd/>
                    <a:tailEnd/>
                  </a:ln>
                </p:spPr>
                <p:txBody>
                  <a:bodyPr/>
                  <a:lstStyle/>
                  <a:p>
                    <a:endParaRPr lang="it-IT"/>
                  </a:p>
                </p:txBody>
              </p:sp>
              <p:sp>
                <p:nvSpPr>
                  <p:cNvPr id="482795" name="Oval 4587"/>
                  <p:cNvSpPr>
                    <a:spLocks noChangeArrowheads="1"/>
                  </p:cNvSpPr>
                  <p:nvPr/>
                </p:nvSpPr>
                <p:spPr bwMode="auto">
                  <a:xfrm>
                    <a:off x="4008" y="2605"/>
                    <a:ext cx="75" cy="71"/>
                  </a:xfrm>
                  <a:prstGeom prst="ellipse">
                    <a:avLst/>
                  </a:prstGeom>
                  <a:solidFill>
                    <a:srgbClr val="BDBDBD"/>
                  </a:solidFill>
                  <a:ln w="9525">
                    <a:noFill/>
                    <a:round/>
                    <a:headEnd/>
                    <a:tailEnd/>
                  </a:ln>
                </p:spPr>
                <p:txBody>
                  <a:bodyPr/>
                  <a:lstStyle/>
                  <a:p>
                    <a:endParaRPr lang="it-IT"/>
                  </a:p>
                </p:txBody>
              </p:sp>
              <p:sp>
                <p:nvSpPr>
                  <p:cNvPr id="482796" name="Oval 4588"/>
                  <p:cNvSpPr>
                    <a:spLocks noChangeArrowheads="1"/>
                  </p:cNvSpPr>
                  <p:nvPr/>
                </p:nvSpPr>
                <p:spPr bwMode="auto">
                  <a:xfrm>
                    <a:off x="4010" y="2607"/>
                    <a:ext cx="71" cy="69"/>
                  </a:xfrm>
                  <a:prstGeom prst="ellipse">
                    <a:avLst/>
                  </a:prstGeom>
                  <a:solidFill>
                    <a:srgbClr val="BFBFBF"/>
                  </a:solidFill>
                  <a:ln w="9525">
                    <a:noFill/>
                    <a:round/>
                    <a:headEnd/>
                    <a:tailEnd/>
                  </a:ln>
                </p:spPr>
                <p:txBody>
                  <a:bodyPr/>
                  <a:lstStyle/>
                  <a:p>
                    <a:endParaRPr lang="it-IT"/>
                  </a:p>
                </p:txBody>
              </p:sp>
              <p:sp>
                <p:nvSpPr>
                  <p:cNvPr id="482797" name="Oval 4589"/>
                  <p:cNvSpPr>
                    <a:spLocks noChangeArrowheads="1"/>
                  </p:cNvSpPr>
                  <p:nvPr/>
                </p:nvSpPr>
                <p:spPr bwMode="auto">
                  <a:xfrm>
                    <a:off x="4010" y="2607"/>
                    <a:ext cx="71" cy="67"/>
                  </a:xfrm>
                  <a:prstGeom prst="ellipse">
                    <a:avLst/>
                  </a:prstGeom>
                  <a:solidFill>
                    <a:srgbClr val="C0C0C0"/>
                  </a:solidFill>
                  <a:ln w="9525">
                    <a:noFill/>
                    <a:round/>
                    <a:headEnd/>
                    <a:tailEnd/>
                  </a:ln>
                </p:spPr>
                <p:txBody>
                  <a:bodyPr/>
                  <a:lstStyle/>
                  <a:p>
                    <a:endParaRPr lang="it-IT"/>
                  </a:p>
                </p:txBody>
              </p:sp>
              <p:sp>
                <p:nvSpPr>
                  <p:cNvPr id="482798" name="Oval 4590"/>
                  <p:cNvSpPr>
                    <a:spLocks noChangeArrowheads="1"/>
                  </p:cNvSpPr>
                  <p:nvPr/>
                </p:nvSpPr>
                <p:spPr bwMode="auto">
                  <a:xfrm>
                    <a:off x="4010" y="2607"/>
                    <a:ext cx="71" cy="67"/>
                  </a:xfrm>
                  <a:prstGeom prst="ellipse">
                    <a:avLst/>
                  </a:prstGeom>
                  <a:solidFill>
                    <a:srgbClr val="C1C1C1"/>
                  </a:solidFill>
                  <a:ln w="9525">
                    <a:noFill/>
                    <a:round/>
                    <a:headEnd/>
                    <a:tailEnd/>
                  </a:ln>
                </p:spPr>
                <p:txBody>
                  <a:bodyPr/>
                  <a:lstStyle/>
                  <a:p>
                    <a:endParaRPr lang="it-IT"/>
                  </a:p>
                </p:txBody>
              </p:sp>
              <p:sp>
                <p:nvSpPr>
                  <p:cNvPr id="482799" name="Oval 4591"/>
                  <p:cNvSpPr>
                    <a:spLocks noChangeArrowheads="1"/>
                  </p:cNvSpPr>
                  <p:nvPr/>
                </p:nvSpPr>
                <p:spPr bwMode="auto">
                  <a:xfrm>
                    <a:off x="4012" y="2609"/>
                    <a:ext cx="67" cy="63"/>
                  </a:xfrm>
                  <a:prstGeom prst="ellipse">
                    <a:avLst/>
                  </a:prstGeom>
                  <a:solidFill>
                    <a:srgbClr val="C3C3C3"/>
                  </a:solidFill>
                  <a:ln w="9525">
                    <a:noFill/>
                    <a:round/>
                    <a:headEnd/>
                    <a:tailEnd/>
                  </a:ln>
                </p:spPr>
                <p:txBody>
                  <a:bodyPr/>
                  <a:lstStyle/>
                  <a:p>
                    <a:endParaRPr lang="it-IT"/>
                  </a:p>
                </p:txBody>
              </p:sp>
              <p:sp>
                <p:nvSpPr>
                  <p:cNvPr id="482800" name="Oval 4592"/>
                  <p:cNvSpPr>
                    <a:spLocks noChangeArrowheads="1"/>
                  </p:cNvSpPr>
                  <p:nvPr/>
                </p:nvSpPr>
                <p:spPr bwMode="auto">
                  <a:xfrm>
                    <a:off x="4012" y="2609"/>
                    <a:ext cx="67" cy="63"/>
                  </a:xfrm>
                  <a:prstGeom prst="ellipse">
                    <a:avLst/>
                  </a:prstGeom>
                  <a:solidFill>
                    <a:srgbClr val="C4C4C4"/>
                  </a:solidFill>
                  <a:ln w="9525">
                    <a:noFill/>
                    <a:round/>
                    <a:headEnd/>
                    <a:tailEnd/>
                  </a:ln>
                </p:spPr>
                <p:txBody>
                  <a:bodyPr/>
                  <a:lstStyle/>
                  <a:p>
                    <a:endParaRPr lang="it-IT"/>
                  </a:p>
                </p:txBody>
              </p:sp>
              <p:sp>
                <p:nvSpPr>
                  <p:cNvPr id="482801" name="Oval 4593"/>
                  <p:cNvSpPr>
                    <a:spLocks noChangeArrowheads="1"/>
                  </p:cNvSpPr>
                  <p:nvPr/>
                </p:nvSpPr>
                <p:spPr bwMode="auto">
                  <a:xfrm>
                    <a:off x="4012" y="2609"/>
                    <a:ext cx="65" cy="63"/>
                  </a:xfrm>
                  <a:prstGeom prst="ellipse">
                    <a:avLst/>
                  </a:prstGeom>
                  <a:solidFill>
                    <a:srgbClr val="C5C5C5"/>
                  </a:solidFill>
                  <a:ln w="9525">
                    <a:noFill/>
                    <a:round/>
                    <a:headEnd/>
                    <a:tailEnd/>
                  </a:ln>
                </p:spPr>
                <p:txBody>
                  <a:bodyPr/>
                  <a:lstStyle/>
                  <a:p>
                    <a:endParaRPr lang="it-IT"/>
                  </a:p>
                </p:txBody>
              </p:sp>
              <p:sp>
                <p:nvSpPr>
                  <p:cNvPr id="482802" name="Oval 4594"/>
                  <p:cNvSpPr>
                    <a:spLocks noChangeArrowheads="1"/>
                  </p:cNvSpPr>
                  <p:nvPr/>
                </p:nvSpPr>
                <p:spPr bwMode="auto">
                  <a:xfrm>
                    <a:off x="4014" y="2611"/>
                    <a:ext cx="63" cy="58"/>
                  </a:xfrm>
                  <a:prstGeom prst="ellipse">
                    <a:avLst/>
                  </a:prstGeom>
                  <a:solidFill>
                    <a:srgbClr val="C6C6C6"/>
                  </a:solidFill>
                  <a:ln w="9525">
                    <a:noFill/>
                    <a:round/>
                    <a:headEnd/>
                    <a:tailEnd/>
                  </a:ln>
                </p:spPr>
                <p:txBody>
                  <a:bodyPr/>
                  <a:lstStyle/>
                  <a:p>
                    <a:endParaRPr lang="it-IT"/>
                  </a:p>
                </p:txBody>
              </p:sp>
              <p:sp>
                <p:nvSpPr>
                  <p:cNvPr id="482803" name="Oval 4595"/>
                  <p:cNvSpPr>
                    <a:spLocks noChangeArrowheads="1"/>
                  </p:cNvSpPr>
                  <p:nvPr/>
                </p:nvSpPr>
                <p:spPr bwMode="auto">
                  <a:xfrm>
                    <a:off x="4014" y="2611"/>
                    <a:ext cx="63" cy="58"/>
                  </a:xfrm>
                  <a:prstGeom prst="ellipse">
                    <a:avLst/>
                  </a:prstGeom>
                  <a:solidFill>
                    <a:srgbClr val="C7C7C7"/>
                  </a:solidFill>
                  <a:ln w="9525">
                    <a:noFill/>
                    <a:round/>
                    <a:headEnd/>
                    <a:tailEnd/>
                  </a:ln>
                </p:spPr>
                <p:txBody>
                  <a:bodyPr/>
                  <a:lstStyle/>
                  <a:p>
                    <a:endParaRPr lang="it-IT"/>
                  </a:p>
                </p:txBody>
              </p:sp>
              <p:sp>
                <p:nvSpPr>
                  <p:cNvPr id="482804" name="Oval 4596"/>
                  <p:cNvSpPr>
                    <a:spLocks noChangeArrowheads="1"/>
                  </p:cNvSpPr>
                  <p:nvPr/>
                </p:nvSpPr>
                <p:spPr bwMode="auto">
                  <a:xfrm>
                    <a:off x="4016" y="2613"/>
                    <a:ext cx="59" cy="54"/>
                  </a:xfrm>
                  <a:prstGeom prst="ellipse">
                    <a:avLst/>
                  </a:prstGeom>
                  <a:solidFill>
                    <a:srgbClr val="C8C8C8"/>
                  </a:solidFill>
                  <a:ln w="9525">
                    <a:noFill/>
                    <a:round/>
                    <a:headEnd/>
                    <a:tailEnd/>
                  </a:ln>
                </p:spPr>
                <p:txBody>
                  <a:bodyPr/>
                  <a:lstStyle/>
                  <a:p>
                    <a:endParaRPr lang="it-IT"/>
                  </a:p>
                </p:txBody>
              </p:sp>
              <p:sp>
                <p:nvSpPr>
                  <p:cNvPr id="482805" name="Oval 4597"/>
                  <p:cNvSpPr>
                    <a:spLocks noChangeArrowheads="1"/>
                  </p:cNvSpPr>
                  <p:nvPr/>
                </p:nvSpPr>
                <p:spPr bwMode="auto">
                  <a:xfrm>
                    <a:off x="4016" y="2613"/>
                    <a:ext cx="59" cy="54"/>
                  </a:xfrm>
                  <a:prstGeom prst="ellipse">
                    <a:avLst/>
                  </a:prstGeom>
                  <a:solidFill>
                    <a:srgbClr val="CACACA"/>
                  </a:solidFill>
                  <a:ln w="9525">
                    <a:noFill/>
                    <a:round/>
                    <a:headEnd/>
                    <a:tailEnd/>
                  </a:ln>
                </p:spPr>
                <p:txBody>
                  <a:bodyPr/>
                  <a:lstStyle/>
                  <a:p>
                    <a:endParaRPr lang="it-IT"/>
                  </a:p>
                </p:txBody>
              </p:sp>
              <p:sp>
                <p:nvSpPr>
                  <p:cNvPr id="482806" name="Oval 4598"/>
                  <p:cNvSpPr>
                    <a:spLocks noChangeArrowheads="1"/>
                  </p:cNvSpPr>
                  <p:nvPr/>
                </p:nvSpPr>
                <p:spPr bwMode="auto">
                  <a:xfrm>
                    <a:off x="4016" y="2613"/>
                    <a:ext cx="59" cy="54"/>
                  </a:xfrm>
                  <a:prstGeom prst="ellipse">
                    <a:avLst/>
                  </a:prstGeom>
                  <a:solidFill>
                    <a:srgbClr val="CBCBCB"/>
                  </a:solidFill>
                  <a:ln w="9525">
                    <a:noFill/>
                    <a:round/>
                    <a:headEnd/>
                    <a:tailEnd/>
                  </a:ln>
                </p:spPr>
                <p:txBody>
                  <a:bodyPr/>
                  <a:lstStyle/>
                  <a:p>
                    <a:endParaRPr lang="it-IT"/>
                  </a:p>
                </p:txBody>
              </p:sp>
              <p:sp>
                <p:nvSpPr>
                  <p:cNvPr id="482807" name="Oval 4599"/>
                  <p:cNvSpPr>
                    <a:spLocks noChangeArrowheads="1"/>
                  </p:cNvSpPr>
                  <p:nvPr/>
                </p:nvSpPr>
                <p:spPr bwMode="auto">
                  <a:xfrm>
                    <a:off x="4018" y="2615"/>
                    <a:ext cx="55" cy="50"/>
                  </a:xfrm>
                  <a:prstGeom prst="ellipse">
                    <a:avLst/>
                  </a:prstGeom>
                  <a:solidFill>
                    <a:srgbClr val="CCCCCC"/>
                  </a:solidFill>
                  <a:ln w="9525">
                    <a:noFill/>
                    <a:round/>
                    <a:headEnd/>
                    <a:tailEnd/>
                  </a:ln>
                </p:spPr>
                <p:txBody>
                  <a:bodyPr/>
                  <a:lstStyle/>
                  <a:p>
                    <a:endParaRPr lang="it-IT"/>
                  </a:p>
                </p:txBody>
              </p:sp>
              <p:sp>
                <p:nvSpPr>
                  <p:cNvPr id="482808" name="Oval 4600"/>
                  <p:cNvSpPr>
                    <a:spLocks noChangeArrowheads="1"/>
                  </p:cNvSpPr>
                  <p:nvPr/>
                </p:nvSpPr>
                <p:spPr bwMode="auto">
                  <a:xfrm>
                    <a:off x="4018" y="2615"/>
                    <a:ext cx="55" cy="50"/>
                  </a:xfrm>
                  <a:prstGeom prst="ellipse">
                    <a:avLst/>
                  </a:prstGeom>
                  <a:solidFill>
                    <a:srgbClr val="CDCDCD"/>
                  </a:solidFill>
                  <a:ln w="9525">
                    <a:noFill/>
                    <a:round/>
                    <a:headEnd/>
                    <a:tailEnd/>
                  </a:ln>
                </p:spPr>
                <p:txBody>
                  <a:bodyPr/>
                  <a:lstStyle/>
                  <a:p>
                    <a:endParaRPr lang="it-IT"/>
                  </a:p>
                </p:txBody>
              </p:sp>
              <p:sp>
                <p:nvSpPr>
                  <p:cNvPr id="482809" name="Oval 4601"/>
                  <p:cNvSpPr>
                    <a:spLocks noChangeArrowheads="1"/>
                  </p:cNvSpPr>
                  <p:nvPr/>
                </p:nvSpPr>
                <p:spPr bwMode="auto">
                  <a:xfrm>
                    <a:off x="4020" y="2615"/>
                    <a:ext cx="51" cy="50"/>
                  </a:xfrm>
                  <a:prstGeom prst="ellipse">
                    <a:avLst/>
                  </a:prstGeom>
                  <a:solidFill>
                    <a:srgbClr val="CDCDCD"/>
                  </a:solidFill>
                  <a:ln w="9525">
                    <a:noFill/>
                    <a:round/>
                    <a:headEnd/>
                    <a:tailEnd/>
                  </a:ln>
                </p:spPr>
                <p:txBody>
                  <a:bodyPr/>
                  <a:lstStyle/>
                  <a:p>
                    <a:endParaRPr lang="it-IT"/>
                  </a:p>
                </p:txBody>
              </p:sp>
              <p:sp>
                <p:nvSpPr>
                  <p:cNvPr id="482810" name="Oval 4602"/>
                  <p:cNvSpPr>
                    <a:spLocks noChangeArrowheads="1"/>
                  </p:cNvSpPr>
                  <p:nvPr/>
                </p:nvSpPr>
                <p:spPr bwMode="auto">
                  <a:xfrm>
                    <a:off x="4020" y="2617"/>
                    <a:ext cx="51" cy="46"/>
                  </a:xfrm>
                  <a:prstGeom prst="ellipse">
                    <a:avLst/>
                  </a:prstGeom>
                  <a:solidFill>
                    <a:srgbClr val="CECECE"/>
                  </a:solidFill>
                  <a:ln w="9525">
                    <a:noFill/>
                    <a:round/>
                    <a:headEnd/>
                    <a:tailEnd/>
                  </a:ln>
                </p:spPr>
                <p:txBody>
                  <a:bodyPr/>
                  <a:lstStyle/>
                  <a:p>
                    <a:endParaRPr lang="it-IT"/>
                  </a:p>
                </p:txBody>
              </p:sp>
              <p:sp>
                <p:nvSpPr>
                  <p:cNvPr id="482811" name="Oval 4603"/>
                  <p:cNvSpPr>
                    <a:spLocks noChangeArrowheads="1"/>
                  </p:cNvSpPr>
                  <p:nvPr/>
                </p:nvSpPr>
                <p:spPr bwMode="auto">
                  <a:xfrm>
                    <a:off x="4020" y="2617"/>
                    <a:ext cx="49" cy="46"/>
                  </a:xfrm>
                  <a:prstGeom prst="ellipse">
                    <a:avLst/>
                  </a:prstGeom>
                  <a:solidFill>
                    <a:srgbClr val="CFCFCF"/>
                  </a:solidFill>
                  <a:ln w="9525">
                    <a:noFill/>
                    <a:round/>
                    <a:headEnd/>
                    <a:tailEnd/>
                  </a:ln>
                </p:spPr>
                <p:txBody>
                  <a:bodyPr/>
                  <a:lstStyle/>
                  <a:p>
                    <a:endParaRPr lang="it-IT"/>
                  </a:p>
                </p:txBody>
              </p:sp>
              <p:sp>
                <p:nvSpPr>
                  <p:cNvPr id="482812" name="Oval 4604"/>
                  <p:cNvSpPr>
                    <a:spLocks noChangeArrowheads="1"/>
                  </p:cNvSpPr>
                  <p:nvPr/>
                </p:nvSpPr>
                <p:spPr bwMode="auto">
                  <a:xfrm>
                    <a:off x="4022" y="2617"/>
                    <a:ext cx="47" cy="46"/>
                  </a:xfrm>
                  <a:prstGeom prst="ellipse">
                    <a:avLst/>
                  </a:prstGeom>
                  <a:solidFill>
                    <a:srgbClr val="D0D0D0"/>
                  </a:solidFill>
                  <a:ln w="9525">
                    <a:noFill/>
                    <a:round/>
                    <a:headEnd/>
                    <a:tailEnd/>
                  </a:ln>
                </p:spPr>
                <p:txBody>
                  <a:bodyPr/>
                  <a:lstStyle/>
                  <a:p>
                    <a:endParaRPr lang="it-IT"/>
                  </a:p>
                </p:txBody>
              </p:sp>
              <p:sp>
                <p:nvSpPr>
                  <p:cNvPr id="482813" name="Oval 4605"/>
                  <p:cNvSpPr>
                    <a:spLocks noChangeArrowheads="1"/>
                  </p:cNvSpPr>
                  <p:nvPr/>
                </p:nvSpPr>
                <p:spPr bwMode="auto">
                  <a:xfrm>
                    <a:off x="4022" y="2619"/>
                    <a:ext cx="47" cy="42"/>
                  </a:xfrm>
                  <a:prstGeom prst="ellipse">
                    <a:avLst/>
                  </a:prstGeom>
                  <a:solidFill>
                    <a:srgbClr val="D1D1D1"/>
                  </a:solidFill>
                  <a:ln w="9525">
                    <a:noFill/>
                    <a:round/>
                    <a:headEnd/>
                    <a:tailEnd/>
                  </a:ln>
                </p:spPr>
                <p:txBody>
                  <a:bodyPr/>
                  <a:lstStyle/>
                  <a:p>
                    <a:endParaRPr lang="it-IT"/>
                  </a:p>
                </p:txBody>
              </p:sp>
              <p:sp>
                <p:nvSpPr>
                  <p:cNvPr id="482814" name="Oval 4606"/>
                  <p:cNvSpPr>
                    <a:spLocks noChangeArrowheads="1"/>
                  </p:cNvSpPr>
                  <p:nvPr/>
                </p:nvSpPr>
                <p:spPr bwMode="auto">
                  <a:xfrm>
                    <a:off x="4024" y="2619"/>
                    <a:ext cx="43" cy="42"/>
                  </a:xfrm>
                  <a:prstGeom prst="ellipse">
                    <a:avLst/>
                  </a:prstGeom>
                  <a:solidFill>
                    <a:srgbClr val="D2D2D2"/>
                  </a:solidFill>
                  <a:ln w="9525">
                    <a:noFill/>
                    <a:round/>
                    <a:headEnd/>
                    <a:tailEnd/>
                  </a:ln>
                </p:spPr>
                <p:txBody>
                  <a:bodyPr/>
                  <a:lstStyle/>
                  <a:p>
                    <a:endParaRPr lang="it-IT"/>
                  </a:p>
                </p:txBody>
              </p:sp>
              <p:sp>
                <p:nvSpPr>
                  <p:cNvPr id="482815" name="Oval 4607"/>
                  <p:cNvSpPr>
                    <a:spLocks noChangeArrowheads="1"/>
                  </p:cNvSpPr>
                  <p:nvPr/>
                </p:nvSpPr>
                <p:spPr bwMode="auto">
                  <a:xfrm>
                    <a:off x="4024" y="2621"/>
                    <a:ext cx="43" cy="38"/>
                  </a:xfrm>
                  <a:prstGeom prst="ellipse">
                    <a:avLst/>
                  </a:prstGeom>
                  <a:solidFill>
                    <a:srgbClr val="D2D2D2"/>
                  </a:solidFill>
                  <a:ln w="9525">
                    <a:noFill/>
                    <a:round/>
                    <a:headEnd/>
                    <a:tailEnd/>
                  </a:ln>
                </p:spPr>
                <p:txBody>
                  <a:bodyPr/>
                  <a:lstStyle/>
                  <a:p>
                    <a:endParaRPr lang="it-IT"/>
                  </a:p>
                </p:txBody>
              </p:sp>
              <p:sp>
                <p:nvSpPr>
                  <p:cNvPr id="482816" name="Oval 4608"/>
                  <p:cNvSpPr>
                    <a:spLocks noChangeArrowheads="1"/>
                  </p:cNvSpPr>
                  <p:nvPr/>
                </p:nvSpPr>
                <p:spPr bwMode="auto">
                  <a:xfrm>
                    <a:off x="4024" y="2621"/>
                    <a:ext cx="40" cy="38"/>
                  </a:xfrm>
                  <a:prstGeom prst="ellipse">
                    <a:avLst/>
                  </a:prstGeom>
                  <a:solidFill>
                    <a:srgbClr val="D3D3D3"/>
                  </a:solidFill>
                  <a:ln w="9525">
                    <a:noFill/>
                    <a:round/>
                    <a:headEnd/>
                    <a:tailEnd/>
                  </a:ln>
                </p:spPr>
                <p:txBody>
                  <a:bodyPr/>
                  <a:lstStyle/>
                  <a:p>
                    <a:endParaRPr lang="it-IT"/>
                  </a:p>
                </p:txBody>
              </p:sp>
              <p:sp>
                <p:nvSpPr>
                  <p:cNvPr id="482817" name="Oval 4609"/>
                  <p:cNvSpPr>
                    <a:spLocks noChangeArrowheads="1"/>
                  </p:cNvSpPr>
                  <p:nvPr/>
                </p:nvSpPr>
                <p:spPr bwMode="auto">
                  <a:xfrm>
                    <a:off x="4026" y="2621"/>
                    <a:ext cx="38" cy="38"/>
                  </a:xfrm>
                  <a:prstGeom prst="ellipse">
                    <a:avLst/>
                  </a:prstGeom>
                  <a:solidFill>
                    <a:srgbClr val="D4D4D4"/>
                  </a:solidFill>
                  <a:ln w="9525">
                    <a:noFill/>
                    <a:round/>
                    <a:headEnd/>
                    <a:tailEnd/>
                  </a:ln>
                </p:spPr>
                <p:txBody>
                  <a:bodyPr/>
                  <a:lstStyle/>
                  <a:p>
                    <a:endParaRPr lang="it-IT"/>
                  </a:p>
                </p:txBody>
              </p:sp>
              <p:sp>
                <p:nvSpPr>
                  <p:cNvPr id="482818" name="Oval 4610"/>
                  <p:cNvSpPr>
                    <a:spLocks noChangeArrowheads="1"/>
                  </p:cNvSpPr>
                  <p:nvPr/>
                </p:nvSpPr>
                <p:spPr bwMode="auto">
                  <a:xfrm>
                    <a:off x="4026" y="2623"/>
                    <a:ext cx="38" cy="34"/>
                  </a:xfrm>
                  <a:prstGeom prst="ellipse">
                    <a:avLst/>
                  </a:prstGeom>
                  <a:solidFill>
                    <a:srgbClr val="D4D4D4"/>
                  </a:solidFill>
                  <a:ln w="9525">
                    <a:noFill/>
                    <a:round/>
                    <a:headEnd/>
                    <a:tailEnd/>
                  </a:ln>
                </p:spPr>
                <p:txBody>
                  <a:bodyPr/>
                  <a:lstStyle/>
                  <a:p>
                    <a:endParaRPr lang="it-IT"/>
                  </a:p>
                </p:txBody>
              </p:sp>
              <p:sp>
                <p:nvSpPr>
                  <p:cNvPr id="482819" name="Oval 4611"/>
                  <p:cNvSpPr>
                    <a:spLocks noChangeArrowheads="1"/>
                  </p:cNvSpPr>
                  <p:nvPr/>
                </p:nvSpPr>
                <p:spPr bwMode="auto">
                  <a:xfrm>
                    <a:off x="4026" y="2623"/>
                    <a:ext cx="36" cy="34"/>
                  </a:xfrm>
                  <a:prstGeom prst="ellipse">
                    <a:avLst/>
                  </a:prstGeom>
                  <a:solidFill>
                    <a:srgbClr val="D5D5D5"/>
                  </a:solidFill>
                  <a:ln w="9525">
                    <a:noFill/>
                    <a:round/>
                    <a:headEnd/>
                    <a:tailEnd/>
                  </a:ln>
                </p:spPr>
                <p:txBody>
                  <a:bodyPr/>
                  <a:lstStyle/>
                  <a:p>
                    <a:endParaRPr lang="it-IT"/>
                  </a:p>
                </p:txBody>
              </p:sp>
              <p:sp>
                <p:nvSpPr>
                  <p:cNvPr id="482820" name="Oval 4612"/>
                  <p:cNvSpPr>
                    <a:spLocks noChangeArrowheads="1"/>
                  </p:cNvSpPr>
                  <p:nvPr/>
                </p:nvSpPr>
                <p:spPr bwMode="auto">
                  <a:xfrm>
                    <a:off x="4028" y="2623"/>
                    <a:ext cx="34" cy="34"/>
                  </a:xfrm>
                  <a:prstGeom prst="ellipse">
                    <a:avLst/>
                  </a:prstGeom>
                  <a:solidFill>
                    <a:srgbClr val="D5D5D5"/>
                  </a:solidFill>
                  <a:ln w="9525">
                    <a:noFill/>
                    <a:round/>
                    <a:headEnd/>
                    <a:tailEnd/>
                  </a:ln>
                </p:spPr>
                <p:txBody>
                  <a:bodyPr/>
                  <a:lstStyle/>
                  <a:p>
                    <a:endParaRPr lang="it-IT"/>
                  </a:p>
                </p:txBody>
              </p:sp>
              <p:sp>
                <p:nvSpPr>
                  <p:cNvPr id="482821" name="Oval 4613"/>
                  <p:cNvSpPr>
                    <a:spLocks noChangeArrowheads="1"/>
                  </p:cNvSpPr>
                  <p:nvPr/>
                </p:nvSpPr>
                <p:spPr bwMode="auto">
                  <a:xfrm>
                    <a:off x="4028" y="2625"/>
                    <a:ext cx="34" cy="30"/>
                  </a:xfrm>
                  <a:prstGeom prst="ellipse">
                    <a:avLst/>
                  </a:prstGeom>
                  <a:solidFill>
                    <a:srgbClr val="D6D6D6"/>
                  </a:solidFill>
                  <a:ln w="9525">
                    <a:noFill/>
                    <a:round/>
                    <a:headEnd/>
                    <a:tailEnd/>
                  </a:ln>
                </p:spPr>
                <p:txBody>
                  <a:bodyPr/>
                  <a:lstStyle/>
                  <a:p>
                    <a:endParaRPr lang="it-IT"/>
                  </a:p>
                </p:txBody>
              </p:sp>
              <p:sp>
                <p:nvSpPr>
                  <p:cNvPr id="482822" name="Oval 4614"/>
                  <p:cNvSpPr>
                    <a:spLocks noChangeArrowheads="1"/>
                  </p:cNvSpPr>
                  <p:nvPr/>
                </p:nvSpPr>
                <p:spPr bwMode="auto">
                  <a:xfrm>
                    <a:off x="4030" y="2625"/>
                    <a:ext cx="30" cy="30"/>
                  </a:xfrm>
                  <a:prstGeom prst="ellipse">
                    <a:avLst/>
                  </a:prstGeom>
                  <a:solidFill>
                    <a:srgbClr val="D7D7D7"/>
                  </a:solidFill>
                  <a:ln w="9525">
                    <a:noFill/>
                    <a:round/>
                    <a:headEnd/>
                    <a:tailEnd/>
                  </a:ln>
                </p:spPr>
                <p:txBody>
                  <a:bodyPr/>
                  <a:lstStyle/>
                  <a:p>
                    <a:endParaRPr lang="it-IT"/>
                  </a:p>
                </p:txBody>
              </p:sp>
              <p:sp>
                <p:nvSpPr>
                  <p:cNvPr id="482823" name="Oval 4615"/>
                  <p:cNvSpPr>
                    <a:spLocks noChangeArrowheads="1"/>
                  </p:cNvSpPr>
                  <p:nvPr/>
                </p:nvSpPr>
                <p:spPr bwMode="auto">
                  <a:xfrm>
                    <a:off x="4030" y="2627"/>
                    <a:ext cx="30" cy="26"/>
                  </a:xfrm>
                  <a:prstGeom prst="ellipse">
                    <a:avLst/>
                  </a:prstGeom>
                  <a:solidFill>
                    <a:srgbClr val="D7D7D7"/>
                  </a:solidFill>
                  <a:ln w="9525">
                    <a:noFill/>
                    <a:round/>
                    <a:headEnd/>
                    <a:tailEnd/>
                  </a:ln>
                </p:spPr>
                <p:txBody>
                  <a:bodyPr/>
                  <a:lstStyle/>
                  <a:p>
                    <a:endParaRPr lang="it-IT"/>
                  </a:p>
                </p:txBody>
              </p:sp>
              <p:sp>
                <p:nvSpPr>
                  <p:cNvPr id="482824" name="Oval 4616"/>
                  <p:cNvSpPr>
                    <a:spLocks noChangeArrowheads="1"/>
                  </p:cNvSpPr>
                  <p:nvPr/>
                </p:nvSpPr>
                <p:spPr bwMode="auto">
                  <a:xfrm>
                    <a:off x="4032" y="2627"/>
                    <a:ext cx="26" cy="26"/>
                  </a:xfrm>
                  <a:prstGeom prst="ellipse">
                    <a:avLst/>
                  </a:prstGeom>
                  <a:solidFill>
                    <a:srgbClr val="D8D8D8"/>
                  </a:solidFill>
                  <a:ln w="9525">
                    <a:noFill/>
                    <a:round/>
                    <a:headEnd/>
                    <a:tailEnd/>
                  </a:ln>
                </p:spPr>
                <p:txBody>
                  <a:bodyPr/>
                  <a:lstStyle/>
                  <a:p>
                    <a:endParaRPr lang="it-IT"/>
                  </a:p>
                </p:txBody>
              </p:sp>
              <p:sp>
                <p:nvSpPr>
                  <p:cNvPr id="482825" name="Oval 4617"/>
                  <p:cNvSpPr>
                    <a:spLocks noChangeArrowheads="1"/>
                  </p:cNvSpPr>
                  <p:nvPr/>
                </p:nvSpPr>
                <p:spPr bwMode="auto">
                  <a:xfrm>
                    <a:off x="4032" y="2627"/>
                    <a:ext cx="26" cy="26"/>
                  </a:xfrm>
                  <a:prstGeom prst="ellipse">
                    <a:avLst/>
                  </a:prstGeom>
                  <a:solidFill>
                    <a:srgbClr val="D8D8D8"/>
                  </a:solidFill>
                  <a:ln w="9525">
                    <a:noFill/>
                    <a:round/>
                    <a:headEnd/>
                    <a:tailEnd/>
                  </a:ln>
                </p:spPr>
                <p:txBody>
                  <a:bodyPr/>
                  <a:lstStyle/>
                  <a:p>
                    <a:endParaRPr lang="it-IT"/>
                  </a:p>
                </p:txBody>
              </p:sp>
              <p:sp>
                <p:nvSpPr>
                  <p:cNvPr id="482826" name="Oval 4618"/>
                  <p:cNvSpPr>
                    <a:spLocks noChangeArrowheads="1"/>
                  </p:cNvSpPr>
                  <p:nvPr/>
                </p:nvSpPr>
                <p:spPr bwMode="auto">
                  <a:xfrm>
                    <a:off x="4032" y="2629"/>
                    <a:ext cx="24" cy="22"/>
                  </a:xfrm>
                  <a:prstGeom prst="ellipse">
                    <a:avLst/>
                  </a:prstGeom>
                  <a:solidFill>
                    <a:srgbClr val="D8D8D8"/>
                  </a:solidFill>
                  <a:ln w="9525">
                    <a:noFill/>
                    <a:round/>
                    <a:headEnd/>
                    <a:tailEnd/>
                  </a:ln>
                </p:spPr>
                <p:txBody>
                  <a:bodyPr/>
                  <a:lstStyle/>
                  <a:p>
                    <a:endParaRPr lang="it-IT"/>
                  </a:p>
                </p:txBody>
              </p:sp>
              <p:sp>
                <p:nvSpPr>
                  <p:cNvPr id="482827" name="Oval 4619"/>
                  <p:cNvSpPr>
                    <a:spLocks noChangeArrowheads="1"/>
                  </p:cNvSpPr>
                  <p:nvPr/>
                </p:nvSpPr>
                <p:spPr bwMode="auto">
                  <a:xfrm>
                    <a:off x="4034" y="2629"/>
                    <a:ext cx="22" cy="22"/>
                  </a:xfrm>
                  <a:prstGeom prst="ellipse">
                    <a:avLst/>
                  </a:prstGeom>
                  <a:solidFill>
                    <a:srgbClr val="D9D9D9"/>
                  </a:solidFill>
                  <a:ln w="9525">
                    <a:noFill/>
                    <a:round/>
                    <a:headEnd/>
                    <a:tailEnd/>
                  </a:ln>
                </p:spPr>
                <p:txBody>
                  <a:bodyPr/>
                  <a:lstStyle/>
                  <a:p>
                    <a:endParaRPr lang="it-IT"/>
                  </a:p>
                </p:txBody>
              </p:sp>
              <p:sp>
                <p:nvSpPr>
                  <p:cNvPr id="482828" name="Oval 4620"/>
                  <p:cNvSpPr>
                    <a:spLocks noChangeArrowheads="1"/>
                  </p:cNvSpPr>
                  <p:nvPr/>
                </p:nvSpPr>
                <p:spPr bwMode="auto">
                  <a:xfrm>
                    <a:off x="4034" y="2631"/>
                    <a:ext cx="22" cy="18"/>
                  </a:xfrm>
                  <a:prstGeom prst="ellipse">
                    <a:avLst/>
                  </a:prstGeom>
                  <a:solidFill>
                    <a:srgbClr val="D9D9D9"/>
                  </a:solidFill>
                  <a:ln w="9525">
                    <a:noFill/>
                    <a:round/>
                    <a:headEnd/>
                    <a:tailEnd/>
                  </a:ln>
                </p:spPr>
                <p:txBody>
                  <a:bodyPr/>
                  <a:lstStyle/>
                  <a:p>
                    <a:endParaRPr lang="it-IT"/>
                  </a:p>
                </p:txBody>
              </p:sp>
              <p:sp>
                <p:nvSpPr>
                  <p:cNvPr id="482829" name="Oval 4621"/>
                  <p:cNvSpPr>
                    <a:spLocks noChangeArrowheads="1"/>
                  </p:cNvSpPr>
                  <p:nvPr/>
                </p:nvSpPr>
                <p:spPr bwMode="auto">
                  <a:xfrm>
                    <a:off x="4034" y="2631"/>
                    <a:ext cx="20" cy="18"/>
                  </a:xfrm>
                  <a:prstGeom prst="ellipse">
                    <a:avLst/>
                  </a:prstGeom>
                  <a:solidFill>
                    <a:srgbClr val="DADADA"/>
                  </a:solidFill>
                  <a:ln w="9525">
                    <a:noFill/>
                    <a:round/>
                    <a:headEnd/>
                    <a:tailEnd/>
                  </a:ln>
                </p:spPr>
                <p:txBody>
                  <a:bodyPr/>
                  <a:lstStyle/>
                  <a:p>
                    <a:endParaRPr lang="it-IT"/>
                  </a:p>
                </p:txBody>
              </p:sp>
              <p:sp>
                <p:nvSpPr>
                  <p:cNvPr id="482830" name="Oval 4622"/>
                  <p:cNvSpPr>
                    <a:spLocks noChangeArrowheads="1"/>
                  </p:cNvSpPr>
                  <p:nvPr/>
                </p:nvSpPr>
                <p:spPr bwMode="auto">
                  <a:xfrm>
                    <a:off x="4036" y="2631"/>
                    <a:ext cx="18" cy="18"/>
                  </a:xfrm>
                  <a:prstGeom prst="ellipse">
                    <a:avLst/>
                  </a:prstGeom>
                  <a:solidFill>
                    <a:srgbClr val="DADADA"/>
                  </a:solidFill>
                  <a:ln w="9525">
                    <a:noFill/>
                    <a:round/>
                    <a:headEnd/>
                    <a:tailEnd/>
                  </a:ln>
                </p:spPr>
                <p:txBody>
                  <a:bodyPr/>
                  <a:lstStyle/>
                  <a:p>
                    <a:endParaRPr lang="it-IT"/>
                  </a:p>
                </p:txBody>
              </p:sp>
              <p:sp>
                <p:nvSpPr>
                  <p:cNvPr id="482831" name="Oval 4623"/>
                  <p:cNvSpPr>
                    <a:spLocks noChangeArrowheads="1"/>
                  </p:cNvSpPr>
                  <p:nvPr/>
                </p:nvSpPr>
                <p:spPr bwMode="auto">
                  <a:xfrm>
                    <a:off x="4036" y="2633"/>
                    <a:ext cx="18" cy="14"/>
                  </a:xfrm>
                  <a:prstGeom prst="ellipse">
                    <a:avLst/>
                  </a:prstGeom>
                  <a:solidFill>
                    <a:srgbClr val="DADADA"/>
                  </a:solidFill>
                  <a:ln w="9525">
                    <a:noFill/>
                    <a:round/>
                    <a:headEnd/>
                    <a:tailEnd/>
                  </a:ln>
                </p:spPr>
                <p:txBody>
                  <a:bodyPr/>
                  <a:lstStyle/>
                  <a:p>
                    <a:endParaRPr lang="it-IT"/>
                  </a:p>
                </p:txBody>
              </p:sp>
              <p:sp>
                <p:nvSpPr>
                  <p:cNvPr id="482832" name="Oval 4624"/>
                  <p:cNvSpPr>
                    <a:spLocks noChangeArrowheads="1"/>
                  </p:cNvSpPr>
                  <p:nvPr/>
                </p:nvSpPr>
                <p:spPr bwMode="auto">
                  <a:xfrm>
                    <a:off x="4038" y="2633"/>
                    <a:ext cx="14" cy="14"/>
                  </a:xfrm>
                  <a:prstGeom prst="ellipse">
                    <a:avLst/>
                  </a:prstGeom>
                  <a:solidFill>
                    <a:srgbClr val="DBDBDB"/>
                  </a:solidFill>
                  <a:ln w="9525">
                    <a:noFill/>
                    <a:round/>
                    <a:headEnd/>
                    <a:tailEnd/>
                  </a:ln>
                </p:spPr>
                <p:txBody>
                  <a:bodyPr/>
                  <a:lstStyle/>
                  <a:p>
                    <a:endParaRPr lang="it-IT"/>
                  </a:p>
                </p:txBody>
              </p:sp>
              <p:sp>
                <p:nvSpPr>
                  <p:cNvPr id="482833" name="Oval 4625"/>
                  <p:cNvSpPr>
                    <a:spLocks noChangeArrowheads="1"/>
                  </p:cNvSpPr>
                  <p:nvPr/>
                </p:nvSpPr>
                <p:spPr bwMode="auto">
                  <a:xfrm>
                    <a:off x="4038" y="2633"/>
                    <a:ext cx="14" cy="14"/>
                  </a:xfrm>
                  <a:prstGeom prst="ellipse">
                    <a:avLst/>
                  </a:prstGeom>
                  <a:solidFill>
                    <a:srgbClr val="DBDBDB"/>
                  </a:solidFill>
                  <a:ln w="9525">
                    <a:noFill/>
                    <a:round/>
                    <a:headEnd/>
                    <a:tailEnd/>
                  </a:ln>
                </p:spPr>
                <p:txBody>
                  <a:bodyPr/>
                  <a:lstStyle/>
                  <a:p>
                    <a:endParaRPr lang="it-IT"/>
                  </a:p>
                </p:txBody>
              </p:sp>
              <p:sp>
                <p:nvSpPr>
                  <p:cNvPr id="482834" name="Oval 4626"/>
                  <p:cNvSpPr>
                    <a:spLocks noChangeArrowheads="1"/>
                  </p:cNvSpPr>
                  <p:nvPr/>
                </p:nvSpPr>
                <p:spPr bwMode="auto">
                  <a:xfrm>
                    <a:off x="4040" y="2635"/>
                    <a:ext cx="10" cy="10"/>
                  </a:xfrm>
                  <a:prstGeom prst="ellipse">
                    <a:avLst/>
                  </a:prstGeom>
                  <a:solidFill>
                    <a:srgbClr val="DBDBDB"/>
                  </a:solidFill>
                  <a:ln w="9525">
                    <a:noFill/>
                    <a:round/>
                    <a:headEnd/>
                    <a:tailEnd/>
                  </a:ln>
                </p:spPr>
                <p:txBody>
                  <a:bodyPr/>
                  <a:lstStyle/>
                  <a:p>
                    <a:endParaRPr lang="it-IT"/>
                  </a:p>
                </p:txBody>
              </p:sp>
              <p:sp>
                <p:nvSpPr>
                  <p:cNvPr id="482835" name="Oval 4627"/>
                  <p:cNvSpPr>
                    <a:spLocks noChangeArrowheads="1"/>
                  </p:cNvSpPr>
                  <p:nvPr/>
                </p:nvSpPr>
                <p:spPr bwMode="auto">
                  <a:xfrm>
                    <a:off x="4040" y="2635"/>
                    <a:ext cx="10" cy="10"/>
                  </a:xfrm>
                  <a:prstGeom prst="ellipse">
                    <a:avLst/>
                  </a:prstGeom>
                  <a:solidFill>
                    <a:srgbClr val="DBDBDB"/>
                  </a:solidFill>
                  <a:ln w="9525">
                    <a:noFill/>
                    <a:round/>
                    <a:headEnd/>
                    <a:tailEnd/>
                  </a:ln>
                </p:spPr>
                <p:txBody>
                  <a:bodyPr/>
                  <a:lstStyle/>
                  <a:p>
                    <a:endParaRPr lang="it-IT"/>
                  </a:p>
                </p:txBody>
              </p:sp>
              <p:sp>
                <p:nvSpPr>
                  <p:cNvPr id="482836" name="Oval 4628"/>
                  <p:cNvSpPr>
                    <a:spLocks noChangeArrowheads="1"/>
                  </p:cNvSpPr>
                  <p:nvPr/>
                </p:nvSpPr>
                <p:spPr bwMode="auto">
                  <a:xfrm>
                    <a:off x="4040" y="2635"/>
                    <a:ext cx="8" cy="10"/>
                  </a:xfrm>
                  <a:prstGeom prst="ellipse">
                    <a:avLst/>
                  </a:prstGeom>
                  <a:solidFill>
                    <a:srgbClr val="DCDCDC"/>
                  </a:solidFill>
                  <a:ln w="9525">
                    <a:noFill/>
                    <a:round/>
                    <a:headEnd/>
                    <a:tailEnd/>
                  </a:ln>
                </p:spPr>
                <p:txBody>
                  <a:bodyPr/>
                  <a:lstStyle/>
                  <a:p>
                    <a:endParaRPr lang="it-IT"/>
                  </a:p>
                </p:txBody>
              </p:sp>
              <p:sp>
                <p:nvSpPr>
                  <p:cNvPr id="482837" name="Oval 4629"/>
                  <p:cNvSpPr>
                    <a:spLocks noChangeArrowheads="1"/>
                  </p:cNvSpPr>
                  <p:nvPr/>
                </p:nvSpPr>
                <p:spPr bwMode="auto">
                  <a:xfrm>
                    <a:off x="4042" y="2637"/>
                    <a:ext cx="6" cy="6"/>
                  </a:xfrm>
                  <a:prstGeom prst="ellipse">
                    <a:avLst/>
                  </a:prstGeom>
                  <a:solidFill>
                    <a:srgbClr val="DCDCDC"/>
                  </a:solidFill>
                  <a:ln w="9525">
                    <a:noFill/>
                    <a:round/>
                    <a:headEnd/>
                    <a:tailEnd/>
                  </a:ln>
                </p:spPr>
                <p:txBody>
                  <a:bodyPr/>
                  <a:lstStyle/>
                  <a:p>
                    <a:endParaRPr lang="it-IT"/>
                  </a:p>
                </p:txBody>
              </p:sp>
              <p:sp>
                <p:nvSpPr>
                  <p:cNvPr id="482838" name="Oval 4630"/>
                  <p:cNvSpPr>
                    <a:spLocks noChangeArrowheads="1"/>
                  </p:cNvSpPr>
                  <p:nvPr/>
                </p:nvSpPr>
                <p:spPr bwMode="auto">
                  <a:xfrm>
                    <a:off x="4042" y="2637"/>
                    <a:ext cx="6" cy="6"/>
                  </a:xfrm>
                  <a:prstGeom prst="ellipse">
                    <a:avLst/>
                  </a:prstGeom>
                  <a:solidFill>
                    <a:srgbClr val="DCDCDC"/>
                  </a:solidFill>
                  <a:ln w="9525">
                    <a:noFill/>
                    <a:round/>
                    <a:headEnd/>
                    <a:tailEnd/>
                  </a:ln>
                </p:spPr>
                <p:txBody>
                  <a:bodyPr/>
                  <a:lstStyle/>
                  <a:p>
                    <a:endParaRPr lang="it-IT"/>
                  </a:p>
                </p:txBody>
              </p:sp>
              <p:sp>
                <p:nvSpPr>
                  <p:cNvPr id="482839" name="Oval 4631"/>
                  <p:cNvSpPr>
                    <a:spLocks noChangeArrowheads="1"/>
                  </p:cNvSpPr>
                  <p:nvPr/>
                </p:nvSpPr>
                <p:spPr bwMode="auto">
                  <a:xfrm>
                    <a:off x="4042" y="2637"/>
                    <a:ext cx="4" cy="6"/>
                  </a:xfrm>
                  <a:prstGeom prst="ellipse">
                    <a:avLst/>
                  </a:prstGeom>
                  <a:solidFill>
                    <a:srgbClr val="DCDCDC"/>
                  </a:solidFill>
                  <a:ln w="9525">
                    <a:noFill/>
                    <a:round/>
                    <a:headEnd/>
                    <a:tailEnd/>
                  </a:ln>
                </p:spPr>
                <p:txBody>
                  <a:bodyPr/>
                  <a:lstStyle/>
                  <a:p>
                    <a:endParaRPr lang="it-IT"/>
                  </a:p>
                </p:txBody>
              </p:sp>
            </p:grpSp>
            <p:sp>
              <p:nvSpPr>
                <p:cNvPr id="482840" name="Oval 4632"/>
                <p:cNvSpPr>
                  <a:spLocks noChangeArrowheads="1"/>
                </p:cNvSpPr>
                <p:nvPr/>
              </p:nvSpPr>
              <p:spPr bwMode="auto">
                <a:xfrm>
                  <a:off x="3941" y="2542"/>
                  <a:ext cx="209" cy="197"/>
                </a:xfrm>
                <a:prstGeom prst="ellipse">
                  <a:avLst/>
                </a:prstGeom>
                <a:noFill/>
                <a:ln w="3175">
                  <a:solidFill>
                    <a:srgbClr val="000000"/>
                  </a:solidFill>
                  <a:round/>
                  <a:headEnd/>
                  <a:tailEnd/>
                </a:ln>
              </p:spPr>
              <p:txBody>
                <a:bodyPr/>
                <a:lstStyle/>
                <a:p>
                  <a:endParaRPr lang="it-IT"/>
                </a:p>
              </p:txBody>
            </p:sp>
          </p:grpSp>
          <p:sp>
            <p:nvSpPr>
              <p:cNvPr id="482841" name="Line 4633"/>
              <p:cNvSpPr>
                <a:spLocks noChangeShapeType="1"/>
              </p:cNvSpPr>
              <p:nvPr/>
            </p:nvSpPr>
            <p:spPr bwMode="auto">
              <a:xfrm>
                <a:off x="3794" y="2591"/>
                <a:ext cx="153" cy="1"/>
              </a:xfrm>
              <a:prstGeom prst="line">
                <a:avLst/>
              </a:prstGeom>
              <a:noFill/>
              <a:ln w="9525">
                <a:solidFill>
                  <a:srgbClr val="000000"/>
                </a:solidFill>
                <a:round/>
                <a:headEnd/>
                <a:tailEnd/>
              </a:ln>
            </p:spPr>
            <p:txBody>
              <a:bodyPr/>
              <a:lstStyle/>
              <a:p>
                <a:endParaRPr lang="it-IT"/>
              </a:p>
            </p:txBody>
          </p:sp>
          <p:sp>
            <p:nvSpPr>
              <p:cNvPr id="482842" name="Line 4634"/>
              <p:cNvSpPr>
                <a:spLocks noChangeShapeType="1"/>
              </p:cNvSpPr>
              <p:nvPr/>
            </p:nvSpPr>
            <p:spPr bwMode="auto">
              <a:xfrm>
                <a:off x="3744" y="2693"/>
                <a:ext cx="203" cy="1"/>
              </a:xfrm>
              <a:prstGeom prst="line">
                <a:avLst/>
              </a:prstGeom>
              <a:noFill/>
              <a:ln w="9525">
                <a:solidFill>
                  <a:srgbClr val="000000"/>
                </a:solidFill>
                <a:round/>
                <a:headEnd/>
                <a:tailEnd/>
              </a:ln>
            </p:spPr>
            <p:txBody>
              <a:bodyPr/>
              <a:lstStyle/>
              <a:p>
                <a:endParaRPr lang="it-IT"/>
              </a:p>
            </p:txBody>
          </p:sp>
          <p:sp>
            <p:nvSpPr>
              <p:cNvPr id="482843" name="Line 4635"/>
              <p:cNvSpPr>
                <a:spLocks noChangeShapeType="1"/>
              </p:cNvSpPr>
              <p:nvPr/>
            </p:nvSpPr>
            <p:spPr bwMode="auto">
              <a:xfrm>
                <a:off x="3439" y="2642"/>
                <a:ext cx="457" cy="1"/>
              </a:xfrm>
              <a:prstGeom prst="line">
                <a:avLst/>
              </a:prstGeom>
              <a:noFill/>
              <a:ln w="9525">
                <a:solidFill>
                  <a:srgbClr val="000000"/>
                </a:solidFill>
                <a:round/>
                <a:headEnd/>
                <a:tailEnd/>
              </a:ln>
            </p:spPr>
            <p:txBody>
              <a:bodyPr/>
              <a:lstStyle/>
              <a:p>
                <a:endParaRPr lang="it-IT"/>
              </a:p>
            </p:txBody>
          </p:sp>
        </p:grpSp>
        <p:sp>
          <p:nvSpPr>
            <p:cNvPr id="482844" name="Rectangle 4636"/>
            <p:cNvSpPr>
              <a:spLocks noChangeArrowheads="1"/>
            </p:cNvSpPr>
            <p:nvPr/>
          </p:nvSpPr>
          <p:spPr bwMode="auto">
            <a:xfrm>
              <a:off x="2374" y="3556"/>
              <a:ext cx="1929" cy="265"/>
            </a:xfrm>
            <a:prstGeom prst="rect">
              <a:avLst/>
            </a:prstGeom>
            <a:noFill/>
            <a:ln w="9525">
              <a:noFill/>
              <a:miter lim="800000"/>
              <a:headEnd/>
              <a:tailEnd/>
            </a:ln>
          </p:spPr>
          <p:txBody>
            <a:bodyPr/>
            <a:lstStyle/>
            <a:p>
              <a:endParaRPr lang="it-IT"/>
            </a:p>
          </p:txBody>
        </p:sp>
        <p:sp>
          <p:nvSpPr>
            <p:cNvPr id="482845" name="Rectangle 4637"/>
            <p:cNvSpPr>
              <a:spLocks noChangeArrowheads="1"/>
            </p:cNvSpPr>
            <p:nvPr/>
          </p:nvSpPr>
          <p:spPr bwMode="auto">
            <a:xfrm>
              <a:off x="2435" y="3593"/>
              <a:ext cx="1801" cy="106"/>
            </a:xfrm>
            <a:prstGeom prst="rect">
              <a:avLst/>
            </a:prstGeom>
            <a:noFill/>
            <a:ln w="9525">
              <a:noFill/>
              <a:miter lim="800000"/>
              <a:headEnd/>
              <a:tailEnd/>
            </a:ln>
          </p:spPr>
          <p:txBody>
            <a:bodyPr wrap="none" lIns="0" tIns="0" rIns="0" bIns="0">
              <a:spAutoFit/>
            </a:bodyPr>
            <a:lstStyle/>
            <a:p>
              <a:pPr eaLnBrk="1" hangingPunct="1"/>
              <a:r>
                <a:rPr kumimoji="1" lang="it-IT" sz="1100"/>
                <a:t>High tangential fluid velocity reduces the thickness</a:t>
              </a:r>
              <a:endParaRPr kumimoji="1" lang="it-IT" sz="1400">
                <a:effectLst>
                  <a:outerShdw blurRad="38100" dist="38100" dir="2700000" algn="tl">
                    <a:srgbClr val="C0C0C0"/>
                  </a:outerShdw>
                </a:effectLst>
              </a:endParaRPr>
            </a:p>
          </p:txBody>
        </p:sp>
        <p:sp>
          <p:nvSpPr>
            <p:cNvPr id="482846" name="Rectangle 4638"/>
            <p:cNvSpPr>
              <a:spLocks noChangeArrowheads="1"/>
            </p:cNvSpPr>
            <p:nvPr/>
          </p:nvSpPr>
          <p:spPr bwMode="auto">
            <a:xfrm>
              <a:off x="2435" y="3694"/>
              <a:ext cx="1803" cy="106"/>
            </a:xfrm>
            <a:prstGeom prst="rect">
              <a:avLst/>
            </a:prstGeom>
            <a:noFill/>
            <a:ln w="9525">
              <a:noFill/>
              <a:miter lim="800000"/>
              <a:headEnd/>
              <a:tailEnd/>
            </a:ln>
          </p:spPr>
          <p:txBody>
            <a:bodyPr wrap="none" lIns="0" tIns="0" rIns="0" bIns="0">
              <a:spAutoFit/>
            </a:bodyPr>
            <a:lstStyle/>
            <a:p>
              <a:pPr eaLnBrk="1" hangingPunct="1"/>
              <a:r>
                <a:rPr kumimoji="1" lang="it-IT" sz="1100"/>
                <a:t>of the molecular gel layer at the membrane surface.</a:t>
              </a:r>
              <a:endParaRPr kumimoji="1" lang="it-IT" sz="1400">
                <a:effectLst>
                  <a:outerShdw blurRad="38100" dist="38100" dir="2700000" algn="tl">
                    <a:srgbClr val="C0C0C0"/>
                  </a:outerShdw>
                </a:effectLst>
              </a:endParaRPr>
            </a:p>
          </p:txBody>
        </p:sp>
      </p:grpSp>
      <p:grpSp>
        <p:nvGrpSpPr>
          <p:cNvPr id="482847" name="Group 4639"/>
          <p:cNvGrpSpPr>
            <a:grpSpLocks/>
          </p:cNvGrpSpPr>
          <p:nvPr/>
        </p:nvGrpSpPr>
        <p:grpSpPr bwMode="auto">
          <a:xfrm>
            <a:off x="1285875" y="5468938"/>
            <a:ext cx="1127125" cy="106362"/>
            <a:chOff x="1613" y="1899"/>
            <a:chExt cx="710" cy="67"/>
          </a:xfrm>
        </p:grpSpPr>
        <p:sp>
          <p:nvSpPr>
            <p:cNvPr id="482848" name="Line 4640"/>
            <p:cNvSpPr>
              <a:spLocks noChangeShapeType="1"/>
            </p:cNvSpPr>
            <p:nvPr/>
          </p:nvSpPr>
          <p:spPr bwMode="auto">
            <a:xfrm>
              <a:off x="1613" y="1932"/>
              <a:ext cx="647" cy="1"/>
            </a:xfrm>
            <a:prstGeom prst="line">
              <a:avLst/>
            </a:prstGeom>
            <a:noFill/>
            <a:ln w="9525">
              <a:solidFill>
                <a:schemeClr val="tx1"/>
              </a:solidFill>
              <a:round/>
              <a:headEnd/>
              <a:tailEnd/>
            </a:ln>
          </p:spPr>
          <p:txBody>
            <a:bodyPr/>
            <a:lstStyle/>
            <a:p>
              <a:endParaRPr lang="it-IT"/>
            </a:p>
          </p:txBody>
        </p:sp>
        <p:sp>
          <p:nvSpPr>
            <p:cNvPr id="482849" name="Freeform 4641"/>
            <p:cNvSpPr>
              <a:spLocks/>
            </p:cNvSpPr>
            <p:nvPr/>
          </p:nvSpPr>
          <p:spPr bwMode="auto">
            <a:xfrm>
              <a:off x="2258" y="1899"/>
              <a:ext cx="65" cy="67"/>
            </a:xfrm>
            <a:custGeom>
              <a:avLst/>
              <a:gdLst/>
              <a:ahLst/>
              <a:cxnLst>
                <a:cxn ang="0">
                  <a:pos x="0" y="67"/>
                </a:cxn>
                <a:cxn ang="0">
                  <a:pos x="65" y="33"/>
                </a:cxn>
                <a:cxn ang="0">
                  <a:pos x="0" y="0"/>
                </a:cxn>
                <a:cxn ang="0">
                  <a:pos x="0" y="67"/>
                </a:cxn>
              </a:cxnLst>
              <a:rect l="0" t="0" r="r" b="b"/>
              <a:pathLst>
                <a:path w="65" h="67">
                  <a:moveTo>
                    <a:pt x="0" y="67"/>
                  </a:moveTo>
                  <a:lnTo>
                    <a:pt x="65" y="33"/>
                  </a:lnTo>
                  <a:lnTo>
                    <a:pt x="0" y="0"/>
                  </a:lnTo>
                  <a:lnTo>
                    <a:pt x="0" y="67"/>
                  </a:lnTo>
                  <a:close/>
                </a:path>
              </a:pathLst>
            </a:custGeom>
            <a:solidFill>
              <a:srgbClr val="000000"/>
            </a:solidFill>
            <a:ln w="9525">
              <a:solidFill>
                <a:schemeClr val="tx1"/>
              </a:solidFill>
              <a:round/>
              <a:headEnd/>
              <a:tailEnd/>
            </a:ln>
          </p:spPr>
          <p:txBody>
            <a:bodyPr/>
            <a:lstStyle/>
            <a:p>
              <a:endParaRPr lang="it-IT"/>
            </a:p>
          </p:txBody>
        </p:sp>
      </p:grpSp>
      <p:grpSp>
        <p:nvGrpSpPr>
          <p:cNvPr id="482850" name="Group 4642"/>
          <p:cNvGrpSpPr>
            <a:grpSpLocks/>
          </p:cNvGrpSpPr>
          <p:nvPr/>
        </p:nvGrpSpPr>
        <p:grpSpPr bwMode="auto">
          <a:xfrm>
            <a:off x="1285875" y="5065713"/>
            <a:ext cx="1127125" cy="106362"/>
            <a:chOff x="1613" y="1645"/>
            <a:chExt cx="710" cy="67"/>
          </a:xfrm>
        </p:grpSpPr>
        <p:sp>
          <p:nvSpPr>
            <p:cNvPr id="482851" name="Line 4643"/>
            <p:cNvSpPr>
              <a:spLocks noChangeShapeType="1"/>
            </p:cNvSpPr>
            <p:nvPr/>
          </p:nvSpPr>
          <p:spPr bwMode="auto">
            <a:xfrm>
              <a:off x="1613" y="1678"/>
              <a:ext cx="647" cy="1"/>
            </a:xfrm>
            <a:prstGeom prst="line">
              <a:avLst/>
            </a:prstGeom>
            <a:noFill/>
            <a:ln w="9525">
              <a:solidFill>
                <a:schemeClr val="tx1"/>
              </a:solidFill>
              <a:round/>
              <a:headEnd/>
              <a:tailEnd/>
            </a:ln>
          </p:spPr>
          <p:txBody>
            <a:bodyPr/>
            <a:lstStyle/>
            <a:p>
              <a:endParaRPr lang="it-IT"/>
            </a:p>
          </p:txBody>
        </p:sp>
        <p:sp>
          <p:nvSpPr>
            <p:cNvPr id="482852" name="Freeform 4644"/>
            <p:cNvSpPr>
              <a:spLocks/>
            </p:cNvSpPr>
            <p:nvPr/>
          </p:nvSpPr>
          <p:spPr bwMode="auto">
            <a:xfrm>
              <a:off x="2258" y="1645"/>
              <a:ext cx="65" cy="67"/>
            </a:xfrm>
            <a:custGeom>
              <a:avLst/>
              <a:gdLst/>
              <a:ahLst/>
              <a:cxnLst>
                <a:cxn ang="0">
                  <a:pos x="0" y="67"/>
                </a:cxn>
                <a:cxn ang="0">
                  <a:pos x="65" y="33"/>
                </a:cxn>
                <a:cxn ang="0">
                  <a:pos x="0" y="0"/>
                </a:cxn>
                <a:cxn ang="0">
                  <a:pos x="0" y="67"/>
                </a:cxn>
              </a:cxnLst>
              <a:rect l="0" t="0" r="r" b="b"/>
              <a:pathLst>
                <a:path w="65" h="67">
                  <a:moveTo>
                    <a:pt x="0" y="67"/>
                  </a:moveTo>
                  <a:lnTo>
                    <a:pt x="65" y="33"/>
                  </a:lnTo>
                  <a:lnTo>
                    <a:pt x="0" y="0"/>
                  </a:lnTo>
                  <a:lnTo>
                    <a:pt x="0" y="67"/>
                  </a:lnTo>
                  <a:close/>
                </a:path>
              </a:pathLst>
            </a:custGeom>
            <a:solidFill>
              <a:srgbClr val="000000"/>
            </a:solidFill>
            <a:ln w="9525">
              <a:solidFill>
                <a:schemeClr val="tx1"/>
              </a:solidFill>
              <a:round/>
              <a:headEnd/>
              <a:tailEnd/>
            </a:ln>
          </p:spPr>
          <p:txBody>
            <a:bodyPr/>
            <a:lstStyle/>
            <a:p>
              <a:endParaRPr lang="it-IT"/>
            </a:p>
          </p:txBody>
        </p:sp>
      </p:grpSp>
      <p:grpSp>
        <p:nvGrpSpPr>
          <p:cNvPr id="482853" name="Group 4645"/>
          <p:cNvGrpSpPr>
            <a:grpSpLocks/>
          </p:cNvGrpSpPr>
          <p:nvPr/>
        </p:nvGrpSpPr>
        <p:grpSpPr bwMode="auto">
          <a:xfrm>
            <a:off x="1285875" y="4341813"/>
            <a:ext cx="1127125" cy="104775"/>
            <a:chOff x="1613" y="1189"/>
            <a:chExt cx="710" cy="66"/>
          </a:xfrm>
        </p:grpSpPr>
        <p:sp>
          <p:nvSpPr>
            <p:cNvPr id="482854" name="Line 4646"/>
            <p:cNvSpPr>
              <a:spLocks noChangeShapeType="1"/>
            </p:cNvSpPr>
            <p:nvPr/>
          </p:nvSpPr>
          <p:spPr bwMode="auto">
            <a:xfrm>
              <a:off x="1613" y="1221"/>
              <a:ext cx="647" cy="1"/>
            </a:xfrm>
            <a:prstGeom prst="line">
              <a:avLst/>
            </a:prstGeom>
            <a:noFill/>
            <a:ln w="9525">
              <a:solidFill>
                <a:schemeClr val="tx1"/>
              </a:solidFill>
              <a:round/>
              <a:headEnd/>
              <a:tailEnd/>
            </a:ln>
          </p:spPr>
          <p:txBody>
            <a:bodyPr/>
            <a:lstStyle/>
            <a:p>
              <a:endParaRPr lang="it-IT"/>
            </a:p>
          </p:txBody>
        </p:sp>
        <p:sp>
          <p:nvSpPr>
            <p:cNvPr id="482855" name="Freeform 4647"/>
            <p:cNvSpPr>
              <a:spLocks/>
            </p:cNvSpPr>
            <p:nvPr/>
          </p:nvSpPr>
          <p:spPr bwMode="auto">
            <a:xfrm>
              <a:off x="2258" y="1189"/>
              <a:ext cx="65" cy="66"/>
            </a:xfrm>
            <a:custGeom>
              <a:avLst/>
              <a:gdLst/>
              <a:ahLst/>
              <a:cxnLst>
                <a:cxn ang="0">
                  <a:pos x="0" y="66"/>
                </a:cxn>
                <a:cxn ang="0">
                  <a:pos x="65" y="32"/>
                </a:cxn>
                <a:cxn ang="0">
                  <a:pos x="0" y="0"/>
                </a:cxn>
                <a:cxn ang="0">
                  <a:pos x="0" y="66"/>
                </a:cxn>
              </a:cxnLst>
              <a:rect l="0" t="0" r="r" b="b"/>
              <a:pathLst>
                <a:path w="65" h="66">
                  <a:moveTo>
                    <a:pt x="0" y="66"/>
                  </a:moveTo>
                  <a:lnTo>
                    <a:pt x="65" y="32"/>
                  </a:lnTo>
                  <a:lnTo>
                    <a:pt x="0" y="0"/>
                  </a:lnTo>
                  <a:lnTo>
                    <a:pt x="0" y="66"/>
                  </a:lnTo>
                  <a:close/>
                </a:path>
              </a:pathLst>
            </a:custGeom>
            <a:solidFill>
              <a:srgbClr val="000000"/>
            </a:solidFill>
            <a:ln w="9525">
              <a:solidFill>
                <a:schemeClr val="tx1"/>
              </a:solidFill>
              <a:round/>
              <a:headEnd/>
              <a:tailEnd/>
            </a:ln>
          </p:spPr>
          <p:txBody>
            <a:bodyPr/>
            <a:lstStyle/>
            <a:p>
              <a:endParaRPr lang="it-IT"/>
            </a:p>
          </p:txBody>
        </p:sp>
      </p:grpSp>
      <p:sp>
        <p:nvSpPr>
          <p:cNvPr id="482856" name="Rectangle 4648"/>
          <p:cNvSpPr>
            <a:spLocks noChangeArrowheads="1"/>
          </p:cNvSpPr>
          <p:nvPr/>
        </p:nvSpPr>
        <p:spPr bwMode="auto">
          <a:xfrm>
            <a:off x="1125538" y="5199063"/>
            <a:ext cx="968375" cy="292100"/>
          </a:xfrm>
          <a:prstGeom prst="rect">
            <a:avLst/>
          </a:prstGeom>
          <a:noFill/>
          <a:ln w="9525">
            <a:noFill/>
            <a:miter lim="800000"/>
            <a:headEnd/>
            <a:tailEnd/>
          </a:ln>
        </p:spPr>
        <p:txBody>
          <a:bodyPr/>
          <a:lstStyle/>
          <a:p>
            <a:endParaRPr lang="it-IT"/>
          </a:p>
        </p:txBody>
      </p:sp>
      <p:sp>
        <p:nvSpPr>
          <p:cNvPr id="482857" name="Rectangle 4649"/>
          <p:cNvSpPr>
            <a:spLocks noChangeArrowheads="1"/>
          </p:cNvSpPr>
          <p:nvPr/>
        </p:nvSpPr>
        <p:spPr bwMode="auto">
          <a:xfrm>
            <a:off x="1295400" y="5257800"/>
            <a:ext cx="714375" cy="198438"/>
          </a:xfrm>
          <a:prstGeom prst="rect">
            <a:avLst/>
          </a:prstGeom>
          <a:noFill/>
          <a:ln w="9525">
            <a:noFill/>
            <a:miter lim="800000"/>
            <a:headEnd/>
            <a:tailEnd/>
          </a:ln>
        </p:spPr>
        <p:txBody>
          <a:bodyPr wrap="none" lIns="0" tIns="0" rIns="0" bIns="0">
            <a:spAutoFit/>
          </a:bodyPr>
          <a:lstStyle/>
          <a:p>
            <a:pPr eaLnBrk="1" hangingPunct="1"/>
            <a:r>
              <a:rPr kumimoji="1" lang="it-IT" sz="1300"/>
              <a:t>Membrane</a:t>
            </a:r>
            <a:endParaRPr kumimoji="1" lang="it-IT" sz="1400">
              <a:effectLst>
                <a:outerShdw blurRad="38100" dist="38100" dir="2700000" algn="tl">
                  <a:srgbClr val="C0C0C0"/>
                </a:outerShdw>
              </a:effectLst>
            </a:endParaRPr>
          </a:p>
        </p:txBody>
      </p:sp>
      <p:sp>
        <p:nvSpPr>
          <p:cNvPr id="482858" name="Rectangle 4650"/>
          <p:cNvSpPr>
            <a:spLocks noChangeArrowheads="1"/>
          </p:cNvSpPr>
          <p:nvPr/>
        </p:nvSpPr>
        <p:spPr bwMode="auto">
          <a:xfrm>
            <a:off x="481013" y="4714875"/>
            <a:ext cx="1692275" cy="292100"/>
          </a:xfrm>
          <a:prstGeom prst="rect">
            <a:avLst/>
          </a:prstGeom>
          <a:noFill/>
          <a:ln w="9525">
            <a:noFill/>
            <a:miter lim="800000"/>
            <a:headEnd/>
            <a:tailEnd/>
          </a:ln>
        </p:spPr>
        <p:txBody>
          <a:bodyPr/>
          <a:lstStyle/>
          <a:p>
            <a:endParaRPr lang="it-IT"/>
          </a:p>
        </p:txBody>
      </p:sp>
      <p:sp>
        <p:nvSpPr>
          <p:cNvPr id="482859" name="Rectangle 4651"/>
          <p:cNvSpPr>
            <a:spLocks noChangeArrowheads="1"/>
          </p:cNvSpPr>
          <p:nvPr/>
        </p:nvSpPr>
        <p:spPr bwMode="auto">
          <a:xfrm>
            <a:off x="938213" y="4826000"/>
            <a:ext cx="1403350" cy="198438"/>
          </a:xfrm>
          <a:prstGeom prst="rect">
            <a:avLst/>
          </a:prstGeom>
          <a:noFill/>
          <a:ln w="9525">
            <a:noFill/>
            <a:miter lim="800000"/>
            <a:headEnd/>
            <a:tailEnd/>
          </a:ln>
        </p:spPr>
        <p:txBody>
          <a:bodyPr wrap="none" lIns="0" tIns="0" rIns="0" bIns="0">
            <a:spAutoFit/>
          </a:bodyPr>
          <a:lstStyle/>
          <a:p>
            <a:pPr eaLnBrk="1" hangingPunct="1"/>
            <a:r>
              <a:rPr kumimoji="1" lang="it-IT" sz="1300"/>
              <a:t>Molecular (gel layer)</a:t>
            </a:r>
            <a:endParaRPr kumimoji="1" lang="it-IT" sz="1400">
              <a:effectLst>
                <a:outerShdw blurRad="38100" dist="38100" dir="2700000" algn="tl">
                  <a:srgbClr val="C0C0C0"/>
                </a:outerShdw>
              </a:effectLst>
            </a:endParaRPr>
          </a:p>
        </p:txBody>
      </p:sp>
      <p:sp>
        <p:nvSpPr>
          <p:cNvPr id="482860" name="Rectangle 4652"/>
          <p:cNvSpPr>
            <a:spLocks noChangeArrowheads="1"/>
          </p:cNvSpPr>
          <p:nvPr/>
        </p:nvSpPr>
        <p:spPr bwMode="auto">
          <a:xfrm>
            <a:off x="561975" y="4070350"/>
            <a:ext cx="1692275" cy="292100"/>
          </a:xfrm>
          <a:prstGeom prst="rect">
            <a:avLst/>
          </a:prstGeom>
          <a:noFill/>
          <a:ln w="9525">
            <a:noFill/>
            <a:miter lim="800000"/>
            <a:headEnd/>
            <a:tailEnd/>
          </a:ln>
        </p:spPr>
        <p:txBody>
          <a:bodyPr/>
          <a:lstStyle/>
          <a:p>
            <a:endParaRPr lang="it-IT"/>
          </a:p>
        </p:txBody>
      </p:sp>
      <p:sp>
        <p:nvSpPr>
          <p:cNvPr id="482861" name="Rectangle 4653"/>
          <p:cNvSpPr>
            <a:spLocks noChangeArrowheads="1"/>
          </p:cNvSpPr>
          <p:nvPr/>
        </p:nvSpPr>
        <p:spPr bwMode="auto">
          <a:xfrm>
            <a:off x="1103313" y="4129088"/>
            <a:ext cx="1076325" cy="198437"/>
          </a:xfrm>
          <a:prstGeom prst="rect">
            <a:avLst/>
          </a:prstGeom>
          <a:noFill/>
          <a:ln w="9525">
            <a:noFill/>
            <a:miter lim="800000"/>
            <a:headEnd/>
            <a:tailEnd/>
          </a:ln>
        </p:spPr>
        <p:txBody>
          <a:bodyPr wrap="none" lIns="0" tIns="0" rIns="0" bIns="0">
            <a:spAutoFit/>
          </a:bodyPr>
          <a:lstStyle/>
          <a:p>
            <a:pPr eaLnBrk="1" hangingPunct="1"/>
            <a:r>
              <a:rPr kumimoji="1" lang="it-IT" sz="1300"/>
              <a:t>Process solution</a:t>
            </a:r>
            <a:endParaRPr kumimoji="1" lang="it-IT" sz="1400">
              <a:effectLst>
                <a:outerShdw blurRad="38100" dist="38100" dir="2700000" algn="tl">
                  <a:srgbClr val="C0C0C0"/>
                </a:outerShdw>
              </a:effectLst>
            </a:endParaRPr>
          </a:p>
        </p:txBody>
      </p:sp>
      <p:sp>
        <p:nvSpPr>
          <p:cNvPr id="482862" name="Text Box 4654"/>
          <p:cNvSpPr txBox="1">
            <a:spLocks noChangeArrowheads="1"/>
          </p:cNvSpPr>
          <p:nvPr/>
        </p:nvSpPr>
        <p:spPr bwMode="auto">
          <a:xfrm>
            <a:off x="6156325" y="1638300"/>
            <a:ext cx="2444750" cy="366713"/>
          </a:xfrm>
          <a:prstGeom prst="rect">
            <a:avLst/>
          </a:prstGeom>
          <a:noFill/>
          <a:ln w="9525">
            <a:noFill/>
            <a:miter lim="800000"/>
            <a:headEnd/>
            <a:tailEnd/>
          </a:ln>
          <a:effectLst/>
        </p:spPr>
        <p:txBody>
          <a:bodyPr wrap="none">
            <a:spAutoFit/>
          </a:bodyPr>
          <a:lstStyle/>
          <a:p>
            <a:pPr eaLnBrk="1" hangingPunct="1"/>
            <a:r>
              <a:rPr kumimoji="1" lang="it-IT" sz="1800"/>
              <a:t>Flusso tangenziale basso</a:t>
            </a:r>
          </a:p>
        </p:txBody>
      </p:sp>
      <p:sp>
        <p:nvSpPr>
          <p:cNvPr id="482863" name="Text Box 4655"/>
          <p:cNvSpPr txBox="1">
            <a:spLocks noChangeArrowheads="1"/>
          </p:cNvSpPr>
          <p:nvPr/>
        </p:nvSpPr>
        <p:spPr bwMode="auto">
          <a:xfrm>
            <a:off x="6248400" y="4419600"/>
            <a:ext cx="2597150" cy="366713"/>
          </a:xfrm>
          <a:prstGeom prst="rect">
            <a:avLst/>
          </a:prstGeom>
          <a:noFill/>
          <a:ln w="9525">
            <a:noFill/>
            <a:miter lim="800000"/>
            <a:headEnd/>
            <a:tailEnd/>
          </a:ln>
          <a:effectLst/>
        </p:spPr>
        <p:txBody>
          <a:bodyPr wrap="none">
            <a:spAutoFit/>
          </a:bodyPr>
          <a:lstStyle/>
          <a:p>
            <a:pPr eaLnBrk="1" hangingPunct="1"/>
            <a:r>
              <a:rPr kumimoji="1" lang="it-IT" sz="1800"/>
              <a:t>Flusso tangenziale elevato</a:t>
            </a:r>
          </a:p>
        </p:txBody>
      </p:sp>
      <p:sp>
        <p:nvSpPr>
          <p:cNvPr id="482864" name="Text Box 4656"/>
          <p:cNvSpPr txBox="1">
            <a:spLocks noChangeArrowheads="1"/>
          </p:cNvSpPr>
          <p:nvPr/>
        </p:nvSpPr>
        <p:spPr bwMode="auto">
          <a:xfrm>
            <a:off x="2133600" y="0"/>
            <a:ext cx="5080000" cy="519113"/>
          </a:xfrm>
          <a:prstGeom prst="rect">
            <a:avLst/>
          </a:prstGeom>
          <a:noFill/>
          <a:ln w="9525">
            <a:noFill/>
            <a:miter lim="800000"/>
            <a:headEnd/>
            <a:tailEnd/>
          </a:ln>
          <a:effectLst/>
        </p:spPr>
        <p:txBody>
          <a:bodyPr wrap="none">
            <a:spAutoFit/>
          </a:bodyPr>
          <a:lstStyle/>
          <a:p>
            <a:pPr eaLnBrk="1" hangingPunct="1"/>
            <a:r>
              <a:rPr kumimoji="1" lang="it-IT" sz="2800"/>
              <a:t>FILTRAZIONE TANGENZIALE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A3B9A7AA-2713-46BD-BE52-F394EF190C53}" type="slidenum">
              <a:rPr lang="it-IT"/>
              <a:pPr/>
              <a:t>58</a:t>
            </a:fld>
            <a:endParaRPr lang="it-IT"/>
          </a:p>
        </p:txBody>
      </p:sp>
      <p:sp>
        <p:nvSpPr>
          <p:cNvPr id="484355" name="Text Box 3"/>
          <p:cNvSpPr txBox="1">
            <a:spLocks noChangeArrowheads="1"/>
          </p:cNvSpPr>
          <p:nvPr/>
        </p:nvSpPr>
        <p:spPr bwMode="auto">
          <a:xfrm>
            <a:off x="2133600" y="0"/>
            <a:ext cx="3684588" cy="519113"/>
          </a:xfrm>
          <a:prstGeom prst="rect">
            <a:avLst/>
          </a:prstGeom>
          <a:noFill/>
          <a:ln w="9525">
            <a:noFill/>
            <a:miter lim="800000"/>
            <a:headEnd/>
            <a:tailEnd/>
          </a:ln>
          <a:effectLst/>
        </p:spPr>
        <p:txBody>
          <a:bodyPr wrap="none">
            <a:spAutoFit/>
          </a:bodyPr>
          <a:lstStyle/>
          <a:p>
            <a:pPr eaLnBrk="1" hangingPunct="1"/>
            <a:r>
              <a:rPr kumimoji="1" lang="it-IT" sz="2800"/>
              <a:t>ULTRAFILTRAZIONE</a:t>
            </a:r>
          </a:p>
        </p:txBody>
      </p:sp>
      <p:sp>
        <p:nvSpPr>
          <p:cNvPr id="484356" name="Text Box 4"/>
          <p:cNvSpPr txBox="1">
            <a:spLocks noChangeArrowheads="1"/>
          </p:cNvSpPr>
          <p:nvPr/>
        </p:nvSpPr>
        <p:spPr bwMode="auto">
          <a:xfrm>
            <a:off x="395288" y="981075"/>
            <a:ext cx="7493000" cy="822325"/>
          </a:xfrm>
          <a:prstGeom prst="rect">
            <a:avLst/>
          </a:prstGeom>
          <a:noFill/>
          <a:ln w="9525">
            <a:noFill/>
            <a:miter lim="800000"/>
            <a:headEnd/>
            <a:tailEnd/>
          </a:ln>
          <a:effectLst/>
        </p:spPr>
        <p:txBody>
          <a:bodyPr wrap="none">
            <a:spAutoFit/>
          </a:bodyPr>
          <a:lstStyle/>
          <a:p>
            <a:pPr eaLnBrk="1" hangingPunct="1"/>
            <a:r>
              <a:rPr kumimoji="1" lang="it-IT"/>
              <a:t>Tecnica di separazione mediante membrane con porosità tra</a:t>
            </a:r>
          </a:p>
          <a:p>
            <a:pPr eaLnBrk="1" hangingPunct="1"/>
            <a:r>
              <a:rPr kumimoji="1" lang="it-IT"/>
              <a:t>0.1 e 0.001 micron (10.000 – 100.000 Dalton)</a:t>
            </a:r>
          </a:p>
        </p:txBody>
      </p:sp>
      <p:sp>
        <p:nvSpPr>
          <p:cNvPr id="484357" name="Line 5"/>
          <p:cNvSpPr>
            <a:spLocks noChangeShapeType="1"/>
          </p:cNvSpPr>
          <p:nvPr/>
        </p:nvSpPr>
        <p:spPr bwMode="auto">
          <a:xfrm>
            <a:off x="3276600" y="3124200"/>
            <a:ext cx="0" cy="1600200"/>
          </a:xfrm>
          <a:prstGeom prst="line">
            <a:avLst/>
          </a:prstGeom>
          <a:noFill/>
          <a:ln w="9525">
            <a:solidFill>
              <a:schemeClr val="tx1"/>
            </a:solidFill>
            <a:prstDash val="sysDot"/>
            <a:round/>
            <a:headEnd/>
            <a:tailEnd/>
          </a:ln>
          <a:effectLst/>
        </p:spPr>
        <p:txBody>
          <a:bodyPr/>
          <a:lstStyle/>
          <a:p>
            <a:endParaRPr lang="it-IT"/>
          </a:p>
        </p:txBody>
      </p:sp>
      <p:sp>
        <p:nvSpPr>
          <p:cNvPr id="484358" name="Text Box 6"/>
          <p:cNvSpPr txBox="1">
            <a:spLocks noChangeArrowheads="1"/>
          </p:cNvSpPr>
          <p:nvPr/>
        </p:nvSpPr>
        <p:spPr bwMode="auto">
          <a:xfrm>
            <a:off x="0" y="3200400"/>
            <a:ext cx="3227388" cy="1190625"/>
          </a:xfrm>
          <a:prstGeom prst="rect">
            <a:avLst/>
          </a:prstGeom>
          <a:noFill/>
          <a:ln w="9525">
            <a:noFill/>
            <a:miter lim="800000"/>
            <a:headEnd/>
            <a:tailEnd/>
          </a:ln>
          <a:effectLst/>
        </p:spPr>
        <p:txBody>
          <a:bodyPr wrap="none">
            <a:spAutoFit/>
          </a:bodyPr>
          <a:lstStyle/>
          <a:p>
            <a:pPr eaLnBrk="1" hangingPunct="1"/>
            <a:r>
              <a:rPr kumimoji="1" lang="it-IT" sz="1800"/>
              <a:t>Sostanze con</a:t>
            </a:r>
          </a:p>
          <a:p>
            <a:pPr eaLnBrk="1" hangingPunct="1"/>
            <a:r>
              <a:rPr kumimoji="1" lang="it-IT" sz="1800"/>
              <a:t>peso molecolare &gt; 10.000 Dalton</a:t>
            </a:r>
          </a:p>
          <a:p>
            <a:pPr eaLnBrk="1" hangingPunct="1"/>
            <a:r>
              <a:rPr kumimoji="1" lang="it-IT" sz="1800"/>
              <a:t>Micelio, sostanze colloidali,</a:t>
            </a:r>
          </a:p>
          <a:p>
            <a:pPr eaLnBrk="1" hangingPunct="1"/>
            <a:r>
              <a:rPr kumimoji="1" lang="it-IT" sz="1800"/>
              <a:t>Proteine ad alto peso molecolare</a:t>
            </a:r>
          </a:p>
        </p:txBody>
      </p:sp>
      <p:sp>
        <p:nvSpPr>
          <p:cNvPr id="484359" name="Text Box 7"/>
          <p:cNvSpPr txBox="1">
            <a:spLocks noChangeArrowheads="1"/>
          </p:cNvSpPr>
          <p:nvPr/>
        </p:nvSpPr>
        <p:spPr bwMode="auto">
          <a:xfrm>
            <a:off x="3124200" y="2286000"/>
            <a:ext cx="3606800" cy="366713"/>
          </a:xfrm>
          <a:prstGeom prst="rect">
            <a:avLst/>
          </a:prstGeom>
          <a:noFill/>
          <a:ln w="9525">
            <a:noFill/>
            <a:miter lim="800000"/>
            <a:headEnd/>
            <a:tailEnd/>
          </a:ln>
          <a:effectLst/>
        </p:spPr>
        <p:txBody>
          <a:bodyPr wrap="none">
            <a:spAutoFit/>
          </a:bodyPr>
          <a:lstStyle/>
          <a:p>
            <a:pPr eaLnBrk="1" hangingPunct="1"/>
            <a:r>
              <a:rPr kumimoji="1" lang="it-IT" sz="1800"/>
              <a:t>Membrana con cut-off 10.000 Dalton</a:t>
            </a:r>
          </a:p>
        </p:txBody>
      </p:sp>
      <p:sp>
        <p:nvSpPr>
          <p:cNvPr id="484360" name="Text Box 8"/>
          <p:cNvSpPr txBox="1">
            <a:spLocks noChangeArrowheads="1"/>
          </p:cNvSpPr>
          <p:nvPr/>
        </p:nvSpPr>
        <p:spPr bwMode="auto">
          <a:xfrm>
            <a:off x="3581400" y="3429000"/>
            <a:ext cx="3227388" cy="915988"/>
          </a:xfrm>
          <a:prstGeom prst="rect">
            <a:avLst/>
          </a:prstGeom>
          <a:noFill/>
          <a:ln w="9525">
            <a:noFill/>
            <a:miter lim="800000"/>
            <a:headEnd/>
            <a:tailEnd/>
          </a:ln>
          <a:effectLst/>
        </p:spPr>
        <p:txBody>
          <a:bodyPr wrap="none">
            <a:spAutoFit/>
          </a:bodyPr>
          <a:lstStyle/>
          <a:p>
            <a:pPr eaLnBrk="1" hangingPunct="1"/>
            <a:r>
              <a:rPr kumimoji="1" lang="it-IT" sz="1800"/>
              <a:t>Acqua, sali inorganici, </a:t>
            </a:r>
          </a:p>
          <a:p>
            <a:pPr eaLnBrk="1" hangingPunct="1"/>
            <a:r>
              <a:rPr kumimoji="1" lang="it-IT" sz="1800"/>
              <a:t>sostanze con</a:t>
            </a:r>
          </a:p>
          <a:p>
            <a:pPr eaLnBrk="1" hangingPunct="1"/>
            <a:r>
              <a:rPr kumimoji="1" lang="it-IT" sz="1800"/>
              <a:t>peso molecolare &lt; 10.000 Dalton</a:t>
            </a:r>
          </a:p>
        </p:txBody>
      </p:sp>
      <p:sp>
        <p:nvSpPr>
          <p:cNvPr id="484361" name="Line 9"/>
          <p:cNvSpPr>
            <a:spLocks noChangeShapeType="1"/>
          </p:cNvSpPr>
          <p:nvPr/>
        </p:nvSpPr>
        <p:spPr bwMode="auto">
          <a:xfrm flipH="1">
            <a:off x="3352800" y="2667000"/>
            <a:ext cx="304800" cy="457200"/>
          </a:xfrm>
          <a:prstGeom prst="line">
            <a:avLst/>
          </a:prstGeom>
          <a:noFill/>
          <a:ln w="9525">
            <a:solidFill>
              <a:schemeClr val="tx1"/>
            </a:solidFill>
            <a:round/>
            <a:headEnd/>
            <a:tailEnd type="triangle" w="med" len="med"/>
          </a:ln>
          <a:effectLst/>
        </p:spPr>
        <p:txBody>
          <a:bodyPr/>
          <a:lstStyle/>
          <a:p>
            <a:endParaRPr lang="it-IT"/>
          </a:p>
        </p:txBody>
      </p:sp>
      <p:pic>
        <p:nvPicPr>
          <p:cNvPr id="484362" name="Picture 10" descr="membrana UF spiralata 400ft"/>
          <p:cNvPicPr>
            <a:picLocks noChangeAspect="1" noChangeArrowheads="1"/>
          </p:cNvPicPr>
          <p:nvPr/>
        </p:nvPicPr>
        <p:blipFill>
          <a:blip r:embed="rId3" cstate="print"/>
          <a:srcRect/>
          <a:stretch>
            <a:fillRect/>
          </a:stretch>
        </p:blipFill>
        <p:spPr bwMode="auto">
          <a:xfrm>
            <a:off x="6804025" y="2276475"/>
            <a:ext cx="2084388" cy="304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0AE28249-48F9-49EB-B3F1-D87B208F4661}" type="slidenum">
              <a:rPr lang="it-IT"/>
              <a:pPr/>
              <a:t>59</a:t>
            </a:fld>
            <a:endParaRPr lang="it-IT"/>
          </a:p>
        </p:txBody>
      </p:sp>
      <p:graphicFrame>
        <p:nvGraphicFramePr>
          <p:cNvPr id="486403" name="Object 3"/>
          <p:cNvGraphicFramePr>
            <a:graphicFrameLocks noChangeAspect="1"/>
          </p:cNvGraphicFramePr>
          <p:nvPr/>
        </p:nvGraphicFramePr>
        <p:xfrm>
          <a:off x="1295400" y="838200"/>
          <a:ext cx="6985000" cy="5199063"/>
        </p:xfrm>
        <a:graphic>
          <a:graphicData uri="http://schemas.openxmlformats.org/presentationml/2006/ole">
            <mc:AlternateContent xmlns:mc="http://schemas.openxmlformats.org/markup-compatibility/2006">
              <mc:Choice xmlns:v="urn:schemas-microsoft-com:vml" Requires="v">
                <p:oleObj name="Fotografia di Photo Editor" r:id="rId3" imgW="3801006" imgH="2828571" progId="">
                  <p:embed/>
                </p:oleObj>
              </mc:Choice>
              <mc:Fallback>
                <p:oleObj name="Fotografia di Photo Editor" r:id="rId3" imgW="3801006" imgH="2828571" progId="">
                  <p:embed/>
                  <p:pic>
                    <p:nvPicPr>
                      <p:cNvPr id="4864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838200"/>
                        <a:ext cx="69850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6404" name="Text Box 4"/>
          <p:cNvSpPr txBox="1">
            <a:spLocks noChangeArrowheads="1"/>
          </p:cNvSpPr>
          <p:nvPr/>
        </p:nvSpPr>
        <p:spPr bwMode="auto">
          <a:xfrm>
            <a:off x="1905000" y="0"/>
            <a:ext cx="5205413" cy="519113"/>
          </a:xfrm>
          <a:prstGeom prst="rect">
            <a:avLst/>
          </a:prstGeom>
          <a:noFill/>
          <a:ln w="9525">
            <a:noFill/>
            <a:miter lim="800000"/>
            <a:headEnd/>
            <a:tailEnd/>
          </a:ln>
          <a:effectLst/>
        </p:spPr>
        <p:txBody>
          <a:bodyPr wrap="none">
            <a:spAutoFit/>
          </a:bodyPr>
          <a:lstStyle/>
          <a:p>
            <a:pPr eaLnBrk="1" hangingPunct="1"/>
            <a:r>
              <a:rPr kumimoji="1" lang="it-IT" sz="2800"/>
              <a:t>Esempio di membrana UF a spirale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5" name="Rectangle 5"/>
          <p:cNvSpPr>
            <a:spLocks noChangeArrowheads="1"/>
          </p:cNvSpPr>
          <p:nvPr/>
        </p:nvSpPr>
        <p:spPr bwMode="auto">
          <a:xfrm>
            <a:off x="0" y="276225"/>
            <a:ext cx="9144000" cy="6002338"/>
          </a:xfrm>
          <a:prstGeom prst="rect">
            <a:avLst/>
          </a:prstGeom>
          <a:noFill/>
          <a:ln w="9525">
            <a:noFill/>
            <a:miter lim="800000"/>
            <a:headEnd/>
            <a:tailEnd/>
          </a:ln>
          <a:effectLst/>
        </p:spPr>
        <p:txBody>
          <a:bodyPr anchor="ctr">
            <a:spAutoFit/>
          </a:bodyPr>
          <a:lstStyle/>
          <a:p>
            <a:pPr algn="just"/>
            <a:r>
              <a:rPr lang="it-IT">
                <a:cs typeface="Times New Roman" pitchFamily="18" charset="0"/>
              </a:rPr>
              <a:t>Alcune centinaia di prodotti chimici sono preparati industrialmente mediante </a:t>
            </a:r>
            <a:r>
              <a:rPr lang="it-IT" sz="2800" b="1">
                <a:solidFill>
                  <a:srgbClr val="FF0000"/>
                </a:solidFill>
                <a:cs typeface="Times New Roman" pitchFamily="18" charset="0"/>
              </a:rPr>
              <a:t>Processi Biotecnologici</a:t>
            </a:r>
            <a:r>
              <a:rPr lang="it-IT">
                <a:cs typeface="Times New Roman" pitchFamily="18" charset="0"/>
              </a:rPr>
              <a:t>, distribuiti prevalentemente tra il settore </a:t>
            </a:r>
            <a:r>
              <a:rPr lang="it-IT" sz="2800" b="1">
                <a:cs typeface="Times New Roman" pitchFamily="18" charset="0"/>
              </a:rPr>
              <a:t>agro-alimentare e farmaceutico</a:t>
            </a:r>
            <a:r>
              <a:rPr lang="it-IT">
                <a:cs typeface="Times New Roman" pitchFamily="18" charset="0"/>
              </a:rPr>
              <a:t>, in minor misura anche nel settore chimico. </a:t>
            </a:r>
            <a:endParaRPr lang="it-IT"/>
          </a:p>
          <a:p>
            <a:endParaRPr lang="it-IT" u="sng">
              <a:cs typeface="Times New Roman" pitchFamily="18" charset="0"/>
            </a:endParaRPr>
          </a:p>
          <a:p>
            <a:r>
              <a:rPr lang="it-IT" u="sng">
                <a:solidFill>
                  <a:schemeClr val="accent2"/>
                </a:solidFill>
                <a:cs typeface="Times New Roman" pitchFamily="18" charset="0"/>
              </a:rPr>
              <a:t>Prodotti  Principali</a:t>
            </a:r>
            <a:r>
              <a:rPr lang="it-IT">
                <a:solidFill>
                  <a:schemeClr val="accent2"/>
                </a:solidFill>
                <a:cs typeface="Times New Roman" pitchFamily="18" charset="0"/>
              </a:rPr>
              <a:t>:</a:t>
            </a:r>
            <a:r>
              <a:rPr lang="it-IT">
                <a:cs typeface="Times New Roman" pitchFamily="18" charset="0"/>
              </a:rPr>
              <a:t> </a:t>
            </a:r>
          </a:p>
          <a:p>
            <a:r>
              <a:rPr lang="it-IT" sz="2800" b="1">
                <a:cs typeface="Times New Roman" pitchFamily="18" charset="0"/>
              </a:rPr>
              <a:t>Sciroppi Zuccherini, Destrosio, Etanolo, Amminoacidi, Acido citrico, Antibiotici, Vitamine, Ormoni</a:t>
            </a:r>
            <a:r>
              <a:rPr lang="it-IT">
                <a:cs typeface="Times New Roman" pitchFamily="18" charset="0"/>
              </a:rPr>
              <a:t>. </a:t>
            </a:r>
            <a:endParaRPr lang="it-IT"/>
          </a:p>
          <a:p>
            <a:endParaRPr lang="it-IT" u="sng">
              <a:cs typeface="Times New Roman" pitchFamily="18" charset="0"/>
            </a:endParaRPr>
          </a:p>
          <a:p>
            <a:r>
              <a:rPr lang="it-IT" u="sng">
                <a:solidFill>
                  <a:schemeClr val="accent2"/>
                </a:solidFill>
                <a:cs typeface="Times New Roman" pitchFamily="18" charset="0"/>
              </a:rPr>
              <a:t>Materie Prime Principali</a:t>
            </a:r>
            <a:r>
              <a:rPr lang="it-IT">
                <a:solidFill>
                  <a:schemeClr val="accent2"/>
                </a:solidFill>
                <a:cs typeface="Times New Roman" pitchFamily="18" charset="0"/>
              </a:rPr>
              <a:t>: </a:t>
            </a:r>
          </a:p>
          <a:p>
            <a:r>
              <a:rPr lang="it-IT" sz="2800" b="1">
                <a:cs typeface="Times New Roman" pitchFamily="18" charset="0"/>
              </a:rPr>
              <a:t>Carboidrati (melasse, sciroppi di glucosio, amidi, lattosio)</a:t>
            </a:r>
            <a:r>
              <a:rPr lang="it-IT">
                <a:cs typeface="Times New Roman" pitchFamily="18" charset="0"/>
              </a:rPr>
              <a:t>. </a:t>
            </a:r>
            <a:endParaRPr lang="it-IT"/>
          </a:p>
          <a:p>
            <a:endParaRPr lang="it-IT" u="sng">
              <a:cs typeface="Times New Roman" pitchFamily="18" charset="0"/>
            </a:endParaRPr>
          </a:p>
          <a:p>
            <a:r>
              <a:rPr lang="it-IT" u="sng">
                <a:solidFill>
                  <a:schemeClr val="accent2"/>
                </a:solidFill>
                <a:cs typeface="Times New Roman" pitchFamily="18" charset="0"/>
              </a:rPr>
              <a:t>Motivi per preferire processi biotecnologici a processi chimici</a:t>
            </a:r>
            <a:r>
              <a:rPr lang="it-IT">
                <a:solidFill>
                  <a:schemeClr val="accent2"/>
                </a:solidFill>
                <a:cs typeface="Times New Roman" pitchFamily="18" charset="0"/>
              </a:rPr>
              <a:t>:</a:t>
            </a:r>
            <a:r>
              <a:rPr lang="it-IT">
                <a:cs typeface="Times New Roman" pitchFamily="18" charset="0"/>
              </a:rPr>
              <a:t> </a:t>
            </a:r>
          </a:p>
          <a:p>
            <a:r>
              <a:rPr lang="it-IT">
                <a:cs typeface="Times New Roman" pitchFamily="18" charset="0"/>
              </a:rPr>
              <a:t>utilizzo di </a:t>
            </a:r>
            <a:r>
              <a:rPr lang="it-IT" sz="2800" b="1">
                <a:cs typeface="Times New Roman" pitchFamily="18" charset="0"/>
              </a:rPr>
              <a:t>materie prime rinnovabili, biocompatibili, biodegradabili</a:t>
            </a:r>
            <a:r>
              <a:rPr lang="it-IT">
                <a:cs typeface="Times New Roman" pitchFamily="18" charset="0"/>
              </a:rPr>
              <a:t>.</a:t>
            </a:r>
          </a:p>
        </p:txBody>
      </p:sp>
      <p:sp>
        <p:nvSpPr>
          <p:cNvPr id="527366" name="Text Box 6"/>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CAFBE064-8F1F-4D60-AC96-E51BACB813B0}" type="slidenum">
              <a:rPr lang="it-IT"/>
              <a:pPr/>
              <a:t>6</a:t>
            </a:fld>
            <a:endParaRPr lang="it-IT"/>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0D9FABE1-95E2-4916-BDE5-41F82B7F7B38}" type="slidenum">
              <a:rPr lang="it-IT"/>
              <a:pPr/>
              <a:t>60</a:t>
            </a:fld>
            <a:endParaRPr lang="it-IT"/>
          </a:p>
        </p:txBody>
      </p:sp>
      <p:graphicFrame>
        <p:nvGraphicFramePr>
          <p:cNvPr id="488451" name="Object 3"/>
          <p:cNvGraphicFramePr>
            <a:graphicFrameLocks noChangeAspect="1"/>
          </p:cNvGraphicFramePr>
          <p:nvPr/>
        </p:nvGraphicFramePr>
        <p:xfrm>
          <a:off x="1403350" y="836613"/>
          <a:ext cx="6624638" cy="4964112"/>
        </p:xfrm>
        <a:graphic>
          <a:graphicData uri="http://schemas.openxmlformats.org/presentationml/2006/ole">
            <mc:AlternateContent xmlns:mc="http://schemas.openxmlformats.org/markup-compatibility/2006">
              <mc:Choice xmlns:v="urn:schemas-microsoft-com:vml" Requires="v">
                <p:oleObj name="Fotografia di Photo Editor" r:id="rId3" imgW="3801006" imgH="2847619" progId="">
                  <p:embed/>
                </p:oleObj>
              </mc:Choice>
              <mc:Fallback>
                <p:oleObj name="Fotografia di Photo Editor" r:id="rId3" imgW="3801006" imgH="2847619" progId="">
                  <p:embed/>
                  <p:pic>
                    <p:nvPicPr>
                      <p:cNvPr id="4884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836613"/>
                        <a:ext cx="6624638" cy="496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8452" name="Text Box 4"/>
          <p:cNvSpPr txBox="1">
            <a:spLocks noChangeArrowheads="1"/>
          </p:cNvSpPr>
          <p:nvPr/>
        </p:nvSpPr>
        <p:spPr bwMode="auto">
          <a:xfrm>
            <a:off x="1905000" y="0"/>
            <a:ext cx="5913438" cy="519113"/>
          </a:xfrm>
          <a:prstGeom prst="rect">
            <a:avLst/>
          </a:prstGeom>
          <a:noFill/>
          <a:ln w="9525">
            <a:noFill/>
            <a:miter lim="800000"/>
            <a:headEnd/>
            <a:tailEnd/>
          </a:ln>
          <a:effectLst/>
        </p:spPr>
        <p:txBody>
          <a:bodyPr wrap="none">
            <a:spAutoFit/>
          </a:bodyPr>
          <a:lstStyle/>
          <a:p>
            <a:pPr eaLnBrk="1" hangingPunct="1"/>
            <a:r>
              <a:rPr kumimoji="1" lang="it-IT" sz="2800"/>
              <a:t>Esempio di impianto UF scala lab/pilota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DE4ECF99-7BBA-48DD-B7A0-BA61F756DD65}" type="slidenum">
              <a:rPr lang="it-IT"/>
              <a:pPr/>
              <a:t>61</a:t>
            </a:fld>
            <a:endParaRPr lang="it-IT"/>
          </a:p>
        </p:txBody>
      </p:sp>
      <p:pic>
        <p:nvPicPr>
          <p:cNvPr id="490499" name="Picture 3" descr="http://www.filtertech.com/Graphics/uf%20image3.jpg"/>
          <p:cNvPicPr>
            <a:picLocks noChangeAspect="1" noChangeArrowheads="1"/>
          </p:cNvPicPr>
          <p:nvPr/>
        </p:nvPicPr>
        <p:blipFill>
          <a:blip r:embed="rId3" r:link="rId4" cstate="print"/>
          <a:srcRect/>
          <a:stretch>
            <a:fillRect/>
          </a:stretch>
        </p:blipFill>
        <p:spPr bwMode="auto">
          <a:xfrm>
            <a:off x="762000" y="685800"/>
            <a:ext cx="7772400" cy="4964113"/>
          </a:xfrm>
          <a:prstGeom prst="rect">
            <a:avLst/>
          </a:prstGeom>
          <a:noFill/>
        </p:spPr>
      </p:pic>
      <p:grpSp>
        <p:nvGrpSpPr>
          <p:cNvPr id="490500" name="Group 4"/>
          <p:cNvGrpSpPr>
            <a:grpSpLocks/>
          </p:cNvGrpSpPr>
          <p:nvPr/>
        </p:nvGrpSpPr>
        <p:grpSpPr bwMode="auto">
          <a:xfrm>
            <a:off x="3563938" y="2060575"/>
            <a:ext cx="5334000" cy="4038600"/>
            <a:chOff x="0" y="0"/>
            <a:chExt cx="2717" cy="2150"/>
          </a:xfrm>
        </p:grpSpPr>
        <p:sp>
          <p:nvSpPr>
            <p:cNvPr id="490501" name="Rectangle 5"/>
            <p:cNvSpPr>
              <a:spLocks noChangeArrowheads="1"/>
            </p:cNvSpPr>
            <p:nvPr/>
          </p:nvSpPr>
          <p:spPr bwMode="auto">
            <a:xfrm>
              <a:off x="0" y="0"/>
              <a:ext cx="2717" cy="1728"/>
            </a:xfrm>
            <a:prstGeom prst="rect">
              <a:avLst/>
            </a:prstGeom>
            <a:noFill/>
            <a:ln w="9525">
              <a:noFill/>
              <a:miter lim="800000"/>
              <a:headEnd/>
              <a:tailEnd/>
            </a:ln>
            <a:effectLst/>
          </p:spPr>
          <p:txBody>
            <a:bodyPr>
              <a:spAutoFit/>
            </a:bodyPr>
            <a:lstStyle/>
            <a:p>
              <a:endParaRPr lang="it-IT"/>
            </a:p>
          </p:txBody>
        </p:sp>
        <p:sp>
          <p:nvSpPr>
            <p:cNvPr id="490502" name="Rectangle 6"/>
            <p:cNvSpPr>
              <a:spLocks noChangeArrowheads="1"/>
            </p:cNvSpPr>
            <p:nvPr/>
          </p:nvSpPr>
          <p:spPr bwMode="auto">
            <a:xfrm>
              <a:off x="0" y="1728"/>
              <a:ext cx="2717" cy="422"/>
            </a:xfrm>
            <a:prstGeom prst="rect">
              <a:avLst/>
            </a:prstGeom>
            <a:noFill/>
            <a:ln w="9525">
              <a:noFill/>
              <a:miter lim="800000"/>
              <a:headEnd/>
              <a:tailEnd/>
            </a:ln>
            <a:effectLst/>
          </p:spPr>
          <p:txBody>
            <a:bodyPr/>
            <a:lstStyle/>
            <a:p>
              <a:pPr algn="ctr" eaLnBrk="1" hangingPunct="1"/>
              <a:r>
                <a:rPr lang="en-GB" sz="1800" i="1">
                  <a:latin typeface="Arial" charset="0"/>
                  <a:cs typeface="Arial" charset="0"/>
                </a:rPr>
                <a:t>Model UF4-264HF rated for 2,000 - 4,000 GPD with stainless steel clean tank, automatic backflush and reverse flow features, heat exchanger and NEMA 12 control panel</a:t>
              </a:r>
              <a:endParaRPr lang="en-GB" sz="1800">
                <a:cs typeface="Times New Roman" pitchFamily="18" charset="0"/>
              </a:endParaRPr>
            </a:p>
            <a:p>
              <a:pPr algn="ctr"/>
              <a:endParaRPr lang="en-GB" sz="1800"/>
            </a:p>
          </p:txBody>
        </p:sp>
      </p:grpSp>
      <p:sp>
        <p:nvSpPr>
          <p:cNvPr id="490503" name="Text Box 7"/>
          <p:cNvSpPr txBox="1">
            <a:spLocks noChangeArrowheads="1"/>
          </p:cNvSpPr>
          <p:nvPr/>
        </p:nvSpPr>
        <p:spPr bwMode="auto">
          <a:xfrm>
            <a:off x="1905000" y="0"/>
            <a:ext cx="6072188" cy="519113"/>
          </a:xfrm>
          <a:prstGeom prst="rect">
            <a:avLst/>
          </a:prstGeom>
          <a:noFill/>
          <a:ln w="9525">
            <a:noFill/>
            <a:miter lim="800000"/>
            <a:headEnd/>
            <a:tailEnd/>
          </a:ln>
          <a:effectLst/>
        </p:spPr>
        <p:txBody>
          <a:bodyPr wrap="none">
            <a:spAutoFit/>
          </a:bodyPr>
          <a:lstStyle/>
          <a:p>
            <a:pPr eaLnBrk="1" hangingPunct="1"/>
            <a:r>
              <a:rPr kumimoji="1" lang="it-IT" sz="2800"/>
              <a:t>Esempio di impianto UF scala industriale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C797F40E-FB38-40BD-9045-61521E4ECBA5}" type="slidenum">
              <a:rPr lang="it-IT"/>
              <a:pPr/>
              <a:t>62</a:t>
            </a:fld>
            <a:endParaRPr lang="it-IT"/>
          </a:p>
        </p:txBody>
      </p:sp>
      <p:sp>
        <p:nvSpPr>
          <p:cNvPr id="492547" name="Text Box 3"/>
          <p:cNvSpPr txBox="1">
            <a:spLocks noChangeArrowheads="1"/>
          </p:cNvSpPr>
          <p:nvPr/>
        </p:nvSpPr>
        <p:spPr bwMode="auto">
          <a:xfrm>
            <a:off x="1600200" y="0"/>
            <a:ext cx="6924675" cy="519113"/>
          </a:xfrm>
          <a:prstGeom prst="rect">
            <a:avLst/>
          </a:prstGeom>
          <a:noFill/>
          <a:ln w="9525">
            <a:noFill/>
            <a:miter lim="800000"/>
            <a:headEnd/>
            <a:tailEnd/>
          </a:ln>
          <a:effectLst/>
        </p:spPr>
        <p:txBody>
          <a:bodyPr wrap="none">
            <a:spAutoFit/>
          </a:bodyPr>
          <a:lstStyle/>
          <a:p>
            <a:pPr eaLnBrk="1" hangingPunct="1"/>
            <a:r>
              <a:rPr kumimoji="1" lang="it-IT" sz="2800"/>
              <a:t>Estrazione Daunomicina – HPLC brodo filtrato</a:t>
            </a:r>
          </a:p>
        </p:txBody>
      </p:sp>
      <p:sp>
        <p:nvSpPr>
          <p:cNvPr id="492548" name="Text Box 4"/>
          <p:cNvSpPr txBox="1">
            <a:spLocks noChangeArrowheads="1"/>
          </p:cNvSpPr>
          <p:nvPr/>
        </p:nvSpPr>
        <p:spPr bwMode="auto">
          <a:xfrm>
            <a:off x="231775" y="762000"/>
            <a:ext cx="2016125" cy="711200"/>
          </a:xfrm>
          <a:prstGeom prst="rect">
            <a:avLst/>
          </a:prstGeom>
          <a:noFill/>
          <a:ln w="9525">
            <a:solidFill>
              <a:srgbClr val="FF0000"/>
            </a:solidFill>
            <a:miter lim="800000"/>
            <a:headEnd/>
            <a:tailEnd/>
          </a:ln>
          <a:effectLst/>
        </p:spPr>
        <p:txBody>
          <a:bodyPr wrap="none">
            <a:spAutoFit/>
          </a:bodyPr>
          <a:lstStyle/>
          <a:p>
            <a:pPr algn="ctr" eaLnBrk="1" hangingPunct="1"/>
            <a:r>
              <a:rPr kumimoji="1" lang="it-IT" sz="2000" b="1"/>
              <a:t>BRODO</a:t>
            </a:r>
          </a:p>
          <a:p>
            <a:pPr algn="ctr" eaLnBrk="1" hangingPunct="1"/>
            <a:r>
              <a:rPr kumimoji="1" lang="it-IT" sz="2000" b="1"/>
              <a:t>IDROLIZZATO</a:t>
            </a:r>
          </a:p>
        </p:txBody>
      </p:sp>
      <p:sp>
        <p:nvSpPr>
          <p:cNvPr id="492549" name="Text Box 5"/>
          <p:cNvSpPr txBox="1">
            <a:spLocks noChangeArrowheads="1"/>
          </p:cNvSpPr>
          <p:nvPr/>
        </p:nvSpPr>
        <p:spPr bwMode="auto">
          <a:xfrm>
            <a:off x="914400" y="1831975"/>
            <a:ext cx="1309688" cy="396875"/>
          </a:xfrm>
          <a:prstGeom prst="rect">
            <a:avLst/>
          </a:prstGeom>
          <a:noFill/>
          <a:ln w="9525">
            <a:noFill/>
            <a:miter lim="800000"/>
            <a:headEnd/>
            <a:tailEnd/>
          </a:ln>
          <a:effectLst/>
        </p:spPr>
        <p:txBody>
          <a:bodyPr wrap="none">
            <a:spAutoFit/>
          </a:bodyPr>
          <a:lstStyle/>
          <a:p>
            <a:pPr eaLnBrk="1" hangingPunct="1"/>
            <a:r>
              <a:rPr kumimoji="1" lang="it-IT" sz="2000" i="1"/>
              <a:t>Filtrazione</a:t>
            </a:r>
          </a:p>
        </p:txBody>
      </p:sp>
      <p:sp>
        <p:nvSpPr>
          <p:cNvPr id="492550" name="Text Box 6"/>
          <p:cNvSpPr txBox="1">
            <a:spLocks noChangeArrowheads="1"/>
          </p:cNvSpPr>
          <p:nvPr/>
        </p:nvSpPr>
        <p:spPr bwMode="auto">
          <a:xfrm>
            <a:off x="457200" y="2819400"/>
            <a:ext cx="1522413" cy="711200"/>
          </a:xfrm>
          <a:prstGeom prst="rect">
            <a:avLst/>
          </a:prstGeom>
          <a:noFill/>
          <a:ln w="9525">
            <a:solidFill>
              <a:srgbClr val="FF0000"/>
            </a:solidFill>
            <a:miter lim="800000"/>
            <a:headEnd/>
            <a:tailEnd/>
          </a:ln>
          <a:effectLst/>
        </p:spPr>
        <p:txBody>
          <a:bodyPr wrap="none">
            <a:spAutoFit/>
          </a:bodyPr>
          <a:lstStyle/>
          <a:p>
            <a:pPr algn="ctr" eaLnBrk="1" hangingPunct="1"/>
            <a:r>
              <a:rPr kumimoji="1" lang="it-IT" sz="2000" b="1"/>
              <a:t>BRODO</a:t>
            </a:r>
          </a:p>
          <a:p>
            <a:pPr algn="ctr" eaLnBrk="1" hangingPunct="1"/>
            <a:r>
              <a:rPr kumimoji="1" lang="it-IT" sz="2000" b="1"/>
              <a:t>FILTRATO</a:t>
            </a:r>
          </a:p>
        </p:txBody>
      </p:sp>
      <p:sp>
        <p:nvSpPr>
          <p:cNvPr id="492551" name="Text Box 7"/>
          <p:cNvSpPr txBox="1">
            <a:spLocks noChangeArrowheads="1"/>
          </p:cNvSpPr>
          <p:nvPr/>
        </p:nvSpPr>
        <p:spPr bwMode="auto">
          <a:xfrm>
            <a:off x="4191000" y="5029200"/>
            <a:ext cx="3200400" cy="925513"/>
          </a:xfrm>
          <a:prstGeom prst="rect">
            <a:avLst/>
          </a:prstGeom>
          <a:noFill/>
          <a:ln w="9525">
            <a:solidFill>
              <a:srgbClr val="FF0000"/>
            </a:solidFill>
            <a:miter lim="800000"/>
            <a:headEnd/>
            <a:tailEnd/>
          </a:ln>
          <a:effectLst/>
        </p:spPr>
        <p:txBody>
          <a:bodyPr>
            <a:spAutoFit/>
          </a:bodyPr>
          <a:lstStyle/>
          <a:p>
            <a:pPr algn="ctr" eaLnBrk="1" hangingPunct="1"/>
            <a:r>
              <a:rPr kumimoji="1" lang="it-IT" sz="1800">
                <a:solidFill>
                  <a:schemeClr val="bg2"/>
                </a:solidFill>
              </a:rPr>
              <a:t>ANALISI HPLC</a:t>
            </a:r>
          </a:p>
          <a:p>
            <a:pPr algn="ctr" eaLnBrk="1" hangingPunct="1"/>
            <a:r>
              <a:rPr kumimoji="1" lang="it-IT" sz="1800">
                <a:solidFill>
                  <a:schemeClr val="bg2"/>
                </a:solidFill>
              </a:rPr>
              <a:t>BRODO FILTRATO</a:t>
            </a:r>
          </a:p>
          <a:p>
            <a:pPr algn="ctr" eaLnBrk="1" hangingPunct="1"/>
            <a:r>
              <a:rPr kumimoji="1" lang="it-IT" sz="1800">
                <a:solidFill>
                  <a:schemeClr val="bg2"/>
                </a:solidFill>
              </a:rPr>
              <a:t>A% DAUNOMICINA: 63.6%</a:t>
            </a:r>
          </a:p>
        </p:txBody>
      </p:sp>
      <p:sp>
        <p:nvSpPr>
          <p:cNvPr id="492552" name="AutoShape 8"/>
          <p:cNvSpPr>
            <a:spLocks noChangeArrowheads="1"/>
          </p:cNvSpPr>
          <p:nvPr/>
        </p:nvSpPr>
        <p:spPr bwMode="auto">
          <a:xfrm>
            <a:off x="762000" y="1600200"/>
            <a:ext cx="228600" cy="1066800"/>
          </a:xfrm>
          <a:prstGeom prst="downArrow">
            <a:avLst>
              <a:gd name="adj1" fmla="val 50000"/>
              <a:gd name="adj2" fmla="val 116667"/>
            </a:avLst>
          </a:prstGeom>
          <a:noFill/>
          <a:ln w="9525">
            <a:solidFill>
              <a:schemeClr val="tx1"/>
            </a:solidFill>
            <a:miter lim="800000"/>
            <a:headEnd/>
            <a:tailEnd/>
          </a:ln>
          <a:effectLst/>
        </p:spPr>
        <p:txBody>
          <a:bodyPr wrap="none" anchor="ctr"/>
          <a:lstStyle/>
          <a:p>
            <a:endParaRPr lang="it-IT"/>
          </a:p>
        </p:txBody>
      </p:sp>
      <p:pic>
        <p:nvPicPr>
          <p:cNvPr id="492553" name="Picture 9"/>
          <p:cNvPicPr>
            <a:picLocks noChangeAspect="1" noChangeArrowheads="1"/>
          </p:cNvPicPr>
          <p:nvPr/>
        </p:nvPicPr>
        <p:blipFill>
          <a:blip r:embed="rId3" cstate="print"/>
          <a:srcRect/>
          <a:stretch>
            <a:fillRect/>
          </a:stretch>
        </p:blipFill>
        <p:spPr bwMode="auto">
          <a:xfrm>
            <a:off x="2362200" y="685800"/>
            <a:ext cx="6781800" cy="57912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FB2735F1-3D0D-42C4-BC8A-AE67E1E550F0}" type="slidenum">
              <a:rPr lang="it-IT"/>
              <a:pPr/>
              <a:t>63</a:t>
            </a:fld>
            <a:endParaRPr lang="it-IT"/>
          </a:p>
        </p:txBody>
      </p:sp>
      <p:sp>
        <p:nvSpPr>
          <p:cNvPr id="494595" name="Text Box 3"/>
          <p:cNvSpPr txBox="1">
            <a:spLocks noChangeArrowheads="1"/>
          </p:cNvSpPr>
          <p:nvPr/>
        </p:nvSpPr>
        <p:spPr bwMode="auto">
          <a:xfrm>
            <a:off x="1600200" y="0"/>
            <a:ext cx="6537325" cy="519113"/>
          </a:xfrm>
          <a:prstGeom prst="rect">
            <a:avLst/>
          </a:prstGeom>
          <a:noFill/>
          <a:ln w="9525">
            <a:noFill/>
            <a:miter lim="800000"/>
            <a:headEnd/>
            <a:tailEnd/>
          </a:ln>
          <a:effectLst/>
        </p:spPr>
        <p:txBody>
          <a:bodyPr wrap="none">
            <a:spAutoFit/>
          </a:bodyPr>
          <a:lstStyle/>
          <a:p>
            <a:pPr eaLnBrk="1" hangingPunct="1"/>
            <a:r>
              <a:rPr kumimoji="1" lang="it-IT" sz="2800"/>
              <a:t>Estrazione Daunomicina – Impurezze HPLC</a:t>
            </a:r>
          </a:p>
        </p:txBody>
      </p:sp>
      <p:graphicFrame>
        <p:nvGraphicFramePr>
          <p:cNvPr id="494596" name="Object 4"/>
          <p:cNvGraphicFramePr>
            <a:graphicFrameLocks noChangeAspect="1"/>
          </p:cNvGraphicFramePr>
          <p:nvPr/>
        </p:nvGraphicFramePr>
        <p:xfrm>
          <a:off x="838200" y="457200"/>
          <a:ext cx="6664325" cy="2309813"/>
        </p:xfrm>
        <a:graphic>
          <a:graphicData uri="http://schemas.openxmlformats.org/presentationml/2006/ole">
            <mc:AlternateContent xmlns:mc="http://schemas.openxmlformats.org/markup-compatibility/2006">
              <mc:Choice xmlns:v="urn:schemas-microsoft-com:vml" Requires="v">
                <p:oleObj name="ISIS/Draw Sketch" r:id="rId3" imgW="4562280" imgH="1581120" progId="">
                  <p:embed/>
                </p:oleObj>
              </mc:Choice>
              <mc:Fallback>
                <p:oleObj name="ISIS/Draw Sketch" r:id="rId3" imgW="4562280" imgH="1581120" progId="">
                  <p:embed/>
                  <p:pic>
                    <p:nvPicPr>
                      <p:cNvPr id="4945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7200"/>
                        <a:ext cx="6664325"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4597" name="Text Box 5"/>
          <p:cNvSpPr txBox="1">
            <a:spLocks noChangeArrowheads="1"/>
          </p:cNvSpPr>
          <p:nvPr/>
        </p:nvSpPr>
        <p:spPr bwMode="auto">
          <a:xfrm>
            <a:off x="152400" y="3124200"/>
            <a:ext cx="8693150" cy="3279775"/>
          </a:xfrm>
          <a:prstGeom prst="rect">
            <a:avLst/>
          </a:prstGeom>
          <a:noFill/>
          <a:ln w="9525" cap="rnd">
            <a:solidFill>
              <a:schemeClr val="tx1"/>
            </a:solidFill>
            <a:prstDash val="sysDot"/>
            <a:miter lim="800000"/>
            <a:headEnd/>
            <a:tailEnd/>
          </a:ln>
          <a:effectLst/>
        </p:spPr>
        <p:txBody>
          <a:bodyPr wrap="none">
            <a:spAutoFit/>
          </a:bodyPr>
          <a:lstStyle/>
          <a:p>
            <a:pPr eaLnBrk="1" hangingPunct="1"/>
            <a:r>
              <a:rPr kumimoji="1" lang="it-IT" sz="1600"/>
              <a:t>			R1		R2		</a:t>
            </a:r>
          </a:p>
          <a:p>
            <a:pPr eaLnBrk="1" hangingPunct="1"/>
            <a:endParaRPr kumimoji="1" lang="it-IT" sz="1600"/>
          </a:p>
          <a:p>
            <a:pPr eaLnBrk="1" hangingPunct="1"/>
            <a:r>
              <a:rPr kumimoji="1" lang="it-IT" sz="1600"/>
              <a:t>Daunomicina		COCH</a:t>
            </a:r>
            <a:r>
              <a:rPr kumimoji="1" lang="it-IT" sz="1600" baseline="-25000"/>
              <a:t>3</a:t>
            </a:r>
            <a:r>
              <a:rPr kumimoji="1" lang="it-IT" sz="1600"/>
              <a:t>		OCH</a:t>
            </a:r>
            <a:r>
              <a:rPr kumimoji="1" lang="it-IT" sz="1600" baseline="-25000"/>
              <a:t>3</a:t>
            </a:r>
            <a:r>
              <a:rPr kumimoji="1" lang="it-IT" sz="1600"/>
              <a:t>	11-desossidaunomicina</a:t>
            </a:r>
          </a:p>
          <a:p>
            <a:pPr eaLnBrk="1" hangingPunct="1"/>
            <a:endParaRPr kumimoji="1" lang="it-IT" sz="1600"/>
          </a:p>
          <a:p>
            <a:pPr eaLnBrk="1" hangingPunct="1"/>
            <a:r>
              <a:rPr kumimoji="1" lang="it-IT" sz="1600"/>
              <a:t>13-diidrodaunomicina		CHOHCH</a:t>
            </a:r>
            <a:r>
              <a:rPr kumimoji="1" lang="it-IT" sz="1600" baseline="-25000"/>
              <a:t>3</a:t>
            </a:r>
            <a:r>
              <a:rPr kumimoji="1" lang="it-IT" sz="1600"/>
              <a:t>	OCH</a:t>
            </a:r>
            <a:r>
              <a:rPr kumimoji="1" lang="it-IT" sz="1600" baseline="-25000"/>
              <a:t>3</a:t>
            </a:r>
            <a:r>
              <a:rPr kumimoji="1" lang="it-IT" sz="1600"/>
              <a:t>	11-desossi-13-diidrodaunomicina </a:t>
            </a:r>
          </a:p>
          <a:p>
            <a:pPr eaLnBrk="1" hangingPunct="1"/>
            <a:endParaRPr kumimoji="1" lang="it-IT" sz="1600"/>
          </a:p>
          <a:p>
            <a:pPr eaLnBrk="1" hangingPunct="1"/>
            <a:r>
              <a:rPr kumimoji="1" lang="it-IT" sz="1600"/>
              <a:t>13-desossisaunomicina	CH</a:t>
            </a:r>
            <a:r>
              <a:rPr kumimoji="1" lang="it-IT" sz="1600" baseline="-25000"/>
              <a:t>2</a:t>
            </a:r>
            <a:r>
              <a:rPr kumimoji="1" lang="it-IT" sz="1600"/>
              <a:t>CH</a:t>
            </a:r>
            <a:r>
              <a:rPr kumimoji="1" lang="it-IT" sz="1600" baseline="-25000"/>
              <a:t>3</a:t>
            </a:r>
            <a:r>
              <a:rPr kumimoji="1" lang="it-IT" sz="1600"/>
              <a:t>		OCH</a:t>
            </a:r>
            <a:r>
              <a:rPr kumimoji="1" lang="it-IT" sz="1600" baseline="-25000"/>
              <a:t>3</a:t>
            </a:r>
            <a:r>
              <a:rPr kumimoji="1" lang="it-IT" sz="1600"/>
              <a:t>	11-desossi-13-desossidaunomicina</a:t>
            </a:r>
          </a:p>
          <a:p>
            <a:pPr eaLnBrk="1" hangingPunct="1"/>
            <a:endParaRPr kumimoji="1" lang="it-IT" sz="1600"/>
          </a:p>
          <a:p>
            <a:pPr eaLnBrk="1" hangingPunct="1"/>
            <a:r>
              <a:rPr kumimoji="1" lang="it-IT" sz="1600"/>
              <a:t>Carminomicina		COCH</a:t>
            </a:r>
            <a:r>
              <a:rPr kumimoji="1" lang="it-IT" sz="1600" baseline="-25000"/>
              <a:t>3</a:t>
            </a:r>
            <a:r>
              <a:rPr kumimoji="1" lang="it-IT" sz="1600"/>
              <a:t>		OH	11-desossicarminomicina</a:t>
            </a:r>
          </a:p>
          <a:p>
            <a:pPr eaLnBrk="1" hangingPunct="1"/>
            <a:endParaRPr kumimoji="1" lang="it-IT" sz="1600"/>
          </a:p>
          <a:p>
            <a:pPr eaLnBrk="1" hangingPunct="1"/>
            <a:r>
              <a:rPr kumimoji="1" lang="it-IT" sz="1600"/>
              <a:t>13-diidrocarminomicina	CHOHCH</a:t>
            </a:r>
            <a:r>
              <a:rPr kumimoji="1" lang="it-IT" sz="1600" baseline="-25000"/>
              <a:t>3</a:t>
            </a:r>
            <a:r>
              <a:rPr kumimoji="1" lang="it-IT" sz="1600"/>
              <a:t>	OH	11-desossi-13-diidrocarminomicina</a:t>
            </a:r>
          </a:p>
          <a:p>
            <a:pPr eaLnBrk="1" hangingPunct="1"/>
            <a:endParaRPr kumimoji="1" lang="it-IT" sz="1600"/>
          </a:p>
          <a:p>
            <a:pPr eaLnBrk="1" hangingPunct="1"/>
            <a:r>
              <a:rPr kumimoji="1" lang="it-IT" sz="1600"/>
              <a:t>13-desossicarminomicina	 CH</a:t>
            </a:r>
            <a:r>
              <a:rPr kumimoji="1" lang="it-IT" sz="1600" baseline="-25000"/>
              <a:t>2</a:t>
            </a:r>
            <a:r>
              <a:rPr kumimoji="1" lang="it-IT" sz="1600"/>
              <a:t>CH</a:t>
            </a:r>
            <a:r>
              <a:rPr kumimoji="1" lang="it-IT" sz="1600" baseline="-25000"/>
              <a:t>3</a:t>
            </a:r>
            <a:r>
              <a:rPr kumimoji="1" lang="it-IT" sz="1600"/>
              <a:t> 		OH	11-desossi-13-desossicarminomicina</a:t>
            </a:r>
          </a:p>
        </p:txBody>
      </p:sp>
      <p:sp>
        <p:nvSpPr>
          <p:cNvPr id="494598" name="Text Box 6"/>
          <p:cNvSpPr txBox="1">
            <a:spLocks noChangeArrowheads="1"/>
          </p:cNvSpPr>
          <p:nvPr/>
        </p:nvSpPr>
        <p:spPr bwMode="auto">
          <a:xfrm>
            <a:off x="762000" y="2743200"/>
            <a:ext cx="2851150" cy="366713"/>
          </a:xfrm>
          <a:prstGeom prst="rect">
            <a:avLst/>
          </a:prstGeom>
          <a:noFill/>
          <a:ln w="9525">
            <a:noFill/>
            <a:miter lim="800000"/>
            <a:headEnd/>
            <a:tailEnd/>
          </a:ln>
          <a:effectLst/>
        </p:spPr>
        <p:txBody>
          <a:bodyPr wrap="none">
            <a:spAutoFit/>
          </a:bodyPr>
          <a:lstStyle/>
          <a:p>
            <a:pPr eaLnBrk="1" hangingPunct="1"/>
            <a:r>
              <a:rPr kumimoji="1" lang="it-IT" sz="1800"/>
              <a:t>Impurezze tipo Daunomicina</a:t>
            </a:r>
          </a:p>
        </p:txBody>
      </p:sp>
      <p:sp>
        <p:nvSpPr>
          <p:cNvPr id="494599" name="Text Box 7"/>
          <p:cNvSpPr txBox="1">
            <a:spLocks noChangeArrowheads="1"/>
          </p:cNvSpPr>
          <p:nvPr/>
        </p:nvSpPr>
        <p:spPr bwMode="auto">
          <a:xfrm>
            <a:off x="4648200" y="2743200"/>
            <a:ext cx="3765550" cy="366713"/>
          </a:xfrm>
          <a:prstGeom prst="rect">
            <a:avLst/>
          </a:prstGeom>
          <a:noFill/>
          <a:ln w="9525">
            <a:noFill/>
            <a:miter lim="800000"/>
            <a:headEnd/>
            <a:tailEnd/>
          </a:ln>
          <a:effectLst/>
        </p:spPr>
        <p:txBody>
          <a:bodyPr wrap="none">
            <a:spAutoFit/>
          </a:bodyPr>
          <a:lstStyle/>
          <a:p>
            <a:pPr eaLnBrk="1" hangingPunct="1"/>
            <a:r>
              <a:rPr kumimoji="1" lang="it-IT" sz="1800"/>
              <a:t>Impurezze tipo 11-desossidaunomicina</a:t>
            </a:r>
          </a:p>
        </p:txBody>
      </p:sp>
      <p:sp>
        <p:nvSpPr>
          <p:cNvPr id="494600" name="Line 8"/>
          <p:cNvSpPr>
            <a:spLocks noChangeShapeType="1"/>
          </p:cNvSpPr>
          <p:nvPr/>
        </p:nvSpPr>
        <p:spPr bwMode="auto">
          <a:xfrm flipH="1">
            <a:off x="6350000" y="533400"/>
            <a:ext cx="203200" cy="241300"/>
          </a:xfrm>
          <a:prstGeom prst="line">
            <a:avLst/>
          </a:prstGeom>
          <a:noFill/>
          <a:ln w="9525" cap="rnd">
            <a:solidFill>
              <a:schemeClr val="tx1"/>
            </a:solidFill>
            <a:prstDash val="sysDot"/>
            <a:round/>
            <a:headEnd/>
            <a:tailEnd type="triangle" w="med" len="med"/>
          </a:ln>
          <a:effectLst/>
        </p:spPr>
        <p:txBody>
          <a:bodyPr/>
          <a:lstStyle/>
          <a:p>
            <a:endParaRPr lang="it-IT"/>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0C95C091-EB35-43BD-920C-72A7A872238E}" type="slidenum">
              <a:rPr lang="it-IT"/>
              <a:pPr/>
              <a:t>64</a:t>
            </a:fld>
            <a:endParaRPr lang="it-IT"/>
          </a:p>
        </p:txBody>
      </p:sp>
      <p:grpSp>
        <p:nvGrpSpPr>
          <p:cNvPr id="496643" name="Group 3"/>
          <p:cNvGrpSpPr>
            <a:grpSpLocks/>
          </p:cNvGrpSpPr>
          <p:nvPr/>
        </p:nvGrpSpPr>
        <p:grpSpPr bwMode="auto">
          <a:xfrm>
            <a:off x="304800" y="2057400"/>
            <a:ext cx="9372600" cy="3506788"/>
            <a:chOff x="192" y="1296"/>
            <a:chExt cx="5904" cy="2209"/>
          </a:xfrm>
        </p:grpSpPr>
        <p:sp>
          <p:nvSpPr>
            <p:cNvPr id="496644" name="Text Box 4"/>
            <p:cNvSpPr txBox="1">
              <a:spLocks noChangeArrowheads="1"/>
            </p:cNvSpPr>
            <p:nvPr/>
          </p:nvSpPr>
          <p:spPr bwMode="auto">
            <a:xfrm>
              <a:off x="4080" y="2928"/>
              <a:ext cx="2016" cy="577"/>
            </a:xfrm>
            <a:prstGeom prst="rect">
              <a:avLst/>
            </a:prstGeom>
            <a:noFill/>
            <a:ln w="9525">
              <a:noFill/>
              <a:miter lim="800000"/>
              <a:headEnd/>
              <a:tailEnd/>
            </a:ln>
            <a:effectLst/>
          </p:spPr>
          <p:txBody>
            <a:bodyPr>
              <a:spAutoFit/>
            </a:bodyPr>
            <a:lstStyle/>
            <a:p>
              <a:pPr eaLnBrk="1" hangingPunct="1"/>
              <a:r>
                <a:rPr kumimoji="1" lang="it-IT" sz="1800"/>
                <a:t>La carica positiva permette</a:t>
              </a:r>
            </a:p>
            <a:p>
              <a:pPr eaLnBrk="1" hangingPunct="1"/>
              <a:r>
                <a:rPr kumimoji="1" lang="it-IT" sz="1800"/>
                <a:t>l’interazione con il gruppo</a:t>
              </a:r>
            </a:p>
            <a:p>
              <a:pPr eaLnBrk="1" hangingPunct="1"/>
              <a:r>
                <a:rPr kumimoji="1" lang="it-IT" sz="1800"/>
                <a:t>SO</a:t>
              </a:r>
              <a:r>
                <a:rPr kumimoji="1" lang="it-IT" sz="1800" baseline="-25000"/>
                <a:t>3</a:t>
              </a:r>
              <a:r>
                <a:rPr kumimoji="1" lang="it-IT" sz="1800" baseline="30000"/>
                <a:t>-</a:t>
              </a:r>
              <a:r>
                <a:rPr kumimoji="1" lang="it-IT" sz="1800"/>
                <a:t> della resina </a:t>
              </a:r>
            </a:p>
          </p:txBody>
        </p:sp>
        <p:grpSp>
          <p:nvGrpSpPr>
            <p:cNvPr id="496645" name="Group 5"/>
            <p:cNvGrpSpPr>
              <a:grpSpLocks/>
            </p:cNvGrpSpPr>
            <p:nvPr/>
          </p:nvGrpSpPr>
          <p:grpSpPr bwMode="auto">
            <a:xfrm>
              <a:off x="192" y="1296"/>
              <a:ext cx="4848" cy="2149"/>
              <a:chOff x="192" y="1296"/>
              <a:chExt cx="4848" cy="2149"/>
            </a:xfrm>
          </p:grpSpPr>
          <p:sp>
            <p:nvSpPr>
              <p:cNvPr id="496646" name="Text Box 6"/>
              <p:cNvSpPr txBox="1">
                <a:spLocks noChangeArrowheads="1"/>
              </p:cNvSpPr>
              <p:nvPr/>
            </p:nvSpPr>
            <p:spPr bwMode="auto">
              <a:xfrm>
                <a:off x="192" y="3041"/>
                <a:ext cx="1500" cy="404"/>
              </a:xfrm>
              <a:prstGeom prst="rect">
                <a:avLst/>
              </a:prstGeom>
              <a:noFill/>
              <a:ln w="9525">
                <a:noFill/>
                <a:miter lim="800000"/>
                <a:headEnd/>
                <a:tailEnd/>
              </a:ln>
              <a:effectLst/>
            </p:spPr>
            <p:txBody>
              <a:bodyPr wrap="none">
                <a:spAutoFit/>
              </a:bodyPr>
              <a:lstStyle/>
              <a:p>
                <a:pPr eaLnBrk="1" hangingPunct="1"/>
                <a:r>
                  <a:rPr kumimoji="1" lang="it-IT" sz="1800"/>
                  <a:t>RESINA CATIONICA </a:t>
                </a:r>
              </a:p>
              <a:p>
                <a:pPr eaLnBrk="1" hangingPunct="1"/>
                <a:r>
                  <a:rPr kumimoji="1" lang="it-IT" sz="1800"/>
                  <a:t>TIPO IR-120</a:t>
                </a:r>
              </a:p>
            </p:txBody>
          </p:sp>
          <p:graphicFrame>
            <p:nvGraphicFramePr>
              <p:cNvPr id="496647" name="Object 7"/>
              <p:cNvGraphicFramePr>
                <a:graphicFrameLocks noChangeAspect="1"/>
              </p:cNvGraphicFramePr>
              <p:nvPr/>
            </p:nvGraphicFramePr>
            <p:xfrm>
              <a:off x="2640" y="1296"/>
              <a:ext cx="2314" cy="1842"/>
            </p:xfrm>
            <a:graphic>
              <a:graphicData uri="http://schemas.openxmlformats.org/presentationml/2006/ole">
                <mc:AlternateContent xmlns:mc="http://schemas.openxmlformats.org/markup-compatibility/2006">
                  <mc:Choice xmlns:v="urn:schemas-microsoft-com:vml" Requires="v">
                    <p:oleObj name="ISIS/Draw Sketch" r:id="rId3" imgW="2476440" imgH="1971360" progId="">
                      <p:embed/>
                    </p:oleObj>
                  </mc:Choice>
                  <mc:Fallback>
                    <p:oleObj name="ISIS/Draw Sketch" r:id="rId3" imgW="2476440" imgH="1971360" progId="">
                      <p:embed/>
                      <p:pic>
                        <p:nvPicPr>
                          <p:cNvPr id="49664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1296"/>
                            <a:ext cx="2314" cy="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6648" name="Line 8"/>
              <p:cNvSpPr>
                <a:spLocks noChangeShapeType="1"/>
              </p:cNvSpPr>
              <p:nvPr/>
            </p:nvSpPr>
            <p:spPr bwMode="auto">
              <a:xfrm flipH="1">
                <a:off x="4176" y="2784"/>
                <a:ext cx="864" cy="144"/>
              </a:xfrm>
              <a:prstGeom prst="line">
                <a:avLst/>
              </a:prstGeom>
              <a:noFill/>
              <a:ln w="9525">
                <a:solidFill>
                  <a:schemeClr val="tx1"/>
                </a:solidFill>
                <a:round/>
                <a:headEnd/>
                <a:tailEnd type="triangle" w="med" len="med"/>
              </a:ln>
              <a:effectLst/>
            </p:spPr>
            <p:txBody>
              <a:bodyPr/>
              <a:lstStyle/>
              <a:p>
                <a:endParaRPr lang="it-IT"/>
              </a:p>
            </p:txBody>
          </p:sp>
          <p:graphicFrame>
            <p:nvGraphicFramePr>
              <p:cNvPr id="496649" name="Object 9"/>
              <p:cNvGraphicFramePr>
                <a:graphicFrameLocks noChangeAspect="1"/>
              </p:cNvGraphicFramePr>
              <p:nvPr/>
            </p:nvGraphicFramePr>
            <p:xfrm>
              <a:off x="192" y="1440"/>
              <a:ext cx="2088" cy="1386"/>
            </p:xfrm>
            <a:graphic>
              <a:graphicData uri="http://schemas.openxmlformats.org/presentationml/2006/ole">
                <mc:AlternateContent xmlns:mc="http://schemas.openxmlformats.org/markup-compatibility/2006">
                  <mc:Choice xmlns:v="urn:schemas-microsoft-com:vml" Requires="v">
                    <p:oleObj name="ISIS/Draw Sketch" r:id="rId5" imgW="3314520" imgH="2199960" progId="">
                      <p:embed/>
                    </p:oleObj>
                  </mc:Choice>
                  <mc:Fallback>
                    <p:oleObj name="ISIS/Draw Sketch" r:id="rId5" imgW="3314520" imgH="2199960" progId="">
                      <p:embed/>
                      <p:pic>
                        <p:nvPicPr>
                          <p:cNvPr id="49664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1440"/>
                            <a:ext cx="2088" cy="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496650" name="Text Box 10"/>
          <p:cNvSpPr txBox="1">
            <a:spLocks noChangeArrowheads="1"/>
          </p:cNvSpPr>
          <p:nvPr/>
        </p:nvSpPr>
        <p:spPr bwMode="auto">
          <a:xfrm>
            <a:off x="96838" y="1017588"/>
            <a:ext cx="1387475" cy="650875"/>
          </a:xfrm>
          <a:prstGeom prst="rect">
            <a:avLst/>
          </a:prstGeom>
          <a:noFill/>
          <a:ln w="9525">
            <a:solidFill>
              <a:srgbClr val="FF0000"/>
            </a:solidFill>
            <a:miter lim="800000"/>
            <a:headEnd/>
            <a:tailEnd/>
          </a:ln>
          <a:effectLst/>
        </p:spPr>
        <p:txBody>
          <a:bodyPr wrap="none">
            <a:spAutoFit/>
          </a:bodyPr>
          <a:lstStyle/>
          <a:p>
            <a:pPr algn="ctr" eaLnBrk="1" hangingPunct="1"/>
            <a:r>
              <a:rPr kumimoji="1" lang="it-IT" sz="1800" b="1"/>
              <a:t>BRODO</a:t>
            </a:r>
          </a:p>
          <a:p>
            <a:pPr algn="ctr" eaLnBrk="1" hangingPunct="1"/>
            <a:r>
              <a:rPr kumimoji="1" lang="it-IT" sz="1800" b="1"/>
              <a:t>FILTRATO</a:t>
            </a:r>
          </a:p>
        </p:txBody>
      </p:sp>
      <p:sp>
        <p:nvSpPr>
          <p:cNvPr id="496651" name="Text Box 11"/>
          <p:cNvSpPr txBox="1">
            <a:spLocks noChangeArrowheads="1"/>
          </p:cNvSpPr>
          <p:nvPr/>
        </p:nvSpPr>
        <p:spPr bwMode="auto">
          <a:xfrm>
            <a:off x="1524000" y="685800"/>
            <a:ext cx="1758950" cy="641350"/>
          </a:xfrm>
          <a:prstGeom prst="rect">
            <a:avLst/>
          </a:prstGeom>
          <a:noFill/>
          <a:ln w="9525">
            <a:noFill/>
            <a:miter lim="800000"/>
            <a:headEnd/>
            <a:tailEnd/>
          </a:ln>
          <a:effectLst/>
        </p:spPr>
        <p:txBody>
          <a:bodyPr wrap="none">
            <a:spAutoFit/>
          </a:bodyPr>
          <a:lstStyle/>
          <a:p>
            <a:pPr eaLnBrk="1" hangingPunct="1"/>
            <a:r>
              <a:rPr kumimoji="1" lang="it-IT" sz="1800" i="1"/>
              <a:t>Assorbimento su </a:t>
            </a:r>
          </a:p>
          <a:p>
            <a:pPr eaLnBrk="1" hangingPunct="1"/>
            <a:r>
              <a:rPr kumimoji="1" lang="it-IT" sz="1800" i="1"/>
              <a:t>IR-120(H</a:t>
            </a:r>
            <a:r>
              <a:rPr kumimoji="1" lang="it-IT" sz="1800" i="1" baseline="30000"/>
              <a:t>+</a:t>
            </a:r>
            <a:r>
              <a:rPr kumimoji="1" lang="it-IT" sz="1800" i="1"/>
              <a:t>)</a:t>
            </a:r>
          </a:p>
        </p:txBody>
      </p:sp>
      <p:sp>
        <p:nvSpPr>
          <p:cNvPr id="496652" name="Text Box 12"/>
          <p:cNvSpPr txBox="1">
            <a:spLocks noChangeArrowheads="1"/>
          </p:cNvSpPr>
          <p:nvPr/>
        </p:nvSpPr>
        <p:spPr bwMode="auto">
          <a:xfrm>
            <a:off x="3297238" y="1017588"/>
            <a:ext cx="2244725" cy="650875"/>
          </a:xfrm>
          <a:prstGeom prst="rect">
            <a:avLst/>
          </a:prstGeom>
          <a:noFill/>
          <a:ln w="9525">
            <a:solidFill>
              <a:srgbClr val="FF0000"/>
            </a:solidFill>
            <a:miter lim="800000"/>
            <a:headEnd/>
            <a:tailEnd/>
          </a:ln>
          <a:effectLst/>
        </p:spPr>
        <p:txBody>
          <a:bodyPr wrap="none">
            <a:spAutoFit/>
          </a:bodyPr>
          <a:lstStyle/>
          <a:p>
            <a:pPr algn="ctr" eaLnBrk="1" hangingPunct="1"/>
            <a:r>
              <a:rPr kumimoji="1" lang="it-IT" sz="1800" b="1"/>
              <a:t>DAUNOMICINA</a:t>
            </a:r>
          </a:p>
          <a:p>
            <a:pPr algn="ctr" eaLnBrk="1" hangingPunct="1"/>
            <a:r>
              <a:rPr kumimoji="1" lang="it-IT" sz="1800" b="1"/>
              <a:t>ASSORB. SU IR-120</a:t>
            </a:r>
          </a:p>
        </p:txBody>
      </p:sp>
      <p:sp>
        <p:nvSpPr>
          <p:cNvPr id="496653" name="Text Box 13"/>
          <p:cNvSpPr txBox="1">
            <a:spLocks noChangeArrowheads="1"/>
          </p:cNvSpPr>
          <p:nvPr/>
        </p:nvSpPr>
        <p:spPr bwMode="auto">
          <a:xfrm>
            <a:off x="5791200" y="762000"/>
            <a:ext cx="2260600" cy="641350"/>
          </a:xfrm>
          <a:prstGeom prst="rect">
            <a:avLst/>
          </a:prstGeom>
          <a:noFill/>
          <a:ln w="9525">
            <a:noFill/>
            <a:miter lim="800000"/>
            <a:headEnd/>
            <a:tailEnd/>
          </a:ln>
          <a:effectLst/>
        </p:spPr>
        <p:txBody>
          <a:bodyPr>
            <a:spAutoFit/>
          </a:bodyPr>
          <a:lstStyle/>
          <a:p>
            <a:pPr eaLnBrk="1" hangingPunct="1"/>
            <a:r>
              <a:rPr kumimoji="1" lang="it-IT" sz="1800" i="1"/>
              <a:t>Lavaggi</a:t>
            </a:r>
          </a:p>
          <a:p>
            <a:pPr eaLnBrk="1" hangingPunct="1"/>
            <a:r>
              <a:rPr kumimoji="1" lang="it-IT" sz="1800" i="1"/>
              <a:t>Eluizione (NaCl)</a:t>
            </a:r>
          </a:p>
        </p:txBody>
      </p:sp>
      <p:sp>
        <p:nvSpPr>
          <p:cNvPr id="496654" name="Text Box 14"/>
          <p:cNvSpPr txBox="1">
            <a:spLocks noChangeArrowheads="1"/>
          </p:cNvSpPr>
          <p:nvPr/>
        </p:nvSpPr>
        <p:spPr bwMode="auto">
          <a:xfrm>
            <a:off x="7772400" y="1143000"/>
            <a:ext cx="1158875" cy="376238"/>
          </a:xfrm>
          <a:prstGeom prst="rect">
            <a:avLst/>
          </a:prstGeom>
          <a:noFill/>
          <a:ln w="9525">
            <a:solidFill>
              <a:srgbClr val="FF0000"/>
            </a:solidFill>
            <a:miter lim="800000"/>
            <a:headEnd/>
            <a:tailEnd/>
          </a:ln>
          <a:effectLst/>
        </p:spPr>
        <p:txBody>
          <a:bodyPr wrap="none">
            <a:spAutoFit/>
          </a:bodyPr>
          <a:lstStyle/>
          <a:p>
            <a:pPr algn="ctr" eaLnBrk="1" hangingPunct="1"/>
            <a:r>
              <a:rPr kumimoji="1" lang="it-IT" sz="1800" b="1"/>
              <a:t>ELUATO</a:t>
            </a:r>
          </a:p>
        </p:txBody>
      </p:sp>
      <p:sp>
        <p:nvSpPr>
          <p:cNvPr id="496655" name="AutoShape 15"/>
          <p:cNvSpPr>
            <a:spLocks noChangeArrowheads="1"/>
          </p:cNvSpPr>
          <p:nvPr/>
        </p:nvSpPr>
        <p:spPr bwMode="auto">
          <a:xfrm>
            <a:off x="1676400" y="1371600"/>
            <a:ext cx="1066800" cy="152400"/>
          </a:xfrm>
          <a:prstGeom prst="rightArrow">
            <a:avLst>
              <a:gd name="adj1" fmla="val 50000"/>
              <a:gd name="adj2" fmla="val 175000"/>
            </a:avLst>
          </a:prstGeom>
          <a:solidFill>
            <a:schemeClr val="tx1"/>
          </a:solidFill>
          <a:ln w="9525">
            <a:solidFill>
              <a:schemeClr val="tx1"/>
            </a:solidFill>
            <a:miter lim="800000"/>
            <a:headEnd/>
            <a:tailEnd/>
          </a:ln>
          <a:effectLst/>
        </p:spPr>
        <p:txBody>
          <a:bodyPr wrap="none" anchor="ctr"/>
          <a:lstStyle/>
          <a:p>
            <a:endParaRPr lang="it-IT"/>
          </a:p>
        </p:txBody>
      </p:sp>
      <p:sp>
        <p:nvSpPr>
          <p:cNvPr id="496656" name="AutoShape 16"/>
          <p:cNvSpPr>
            <a:spLocks noChangeArrowheads="1"/>
          </p:cNvSpPr>
          <p:nvPr/>
        </p:nvSpPr>
        <p:spPr bwMode="auto">
          <a:xfrm>
            <a:off x="6172200" y="1371600"/>
            <a:ext cx="1066800" cy="152400"/>
          </a:xfrm>
          <a:prstGeom prst="rightArrow">
            <a:avLst>
              <a:gd name="adj1" fmla="val 50000"/>
              <a:gd name="adj2" fmla="val 175000"/>
            </a:avLst>
          </a:prstGeom>
          <a:solidFill>
            <a:schemeClr val="tx1"/>
          </a:solidFill>
          <a:ln w="9525">
            <a:solidFill>
              <a:schemeClr val="tx1"/>
            </a:solidFill>
            <a:miter lim="800000"/>
            <a:headEnd/>
            <a:tailEnd/>
          </a:ln>
          <a:effectLst/>
        </p:spPr>
        <p:txBody>
          <a:bodyPr wrap="none" anchor="ctr"/>
          <a:lstStyle/>
          <a:p>
            <a:endParaRPr lang="it-IT"/>
          </a:p>
        </p:txBody>
      </p:sp>
      <p:sp>
        <p:nvSpPr>
          <p:cNvPr id="496657" name="Text Box 17"/>
          <p:cNvSpPr txBox="1">
            <a:spLocks noChangeArrowheads="1"/>
          </p:cNvSpPr>
          <p:nvPr/>
        </p:nvSpPr>
        <p:spPr bwMode="auto">
          <a:xfrm>
            <a:off x="1371600" y="0"/>
            <a:ext cx="7435850" cy="519113"/>
          </a:xfrm>
          <a:prstGeom prst="rect">
            <a:avLst/>
          </a:prstGeom>
          <a:noFill/>
          <a:ln w="9525">
            <a:noFill/>
            <a:miter lim="800000"/>
            <a:headEnd/>
            <a:tailEnd/>
          </a:ln>
          <a:effectLst/>
        </p:spPr>
        <p:txBody>
          <a:bodyPr wrap="none">
            <a:spAutoFit/>
          </a:bodyPr>
          <a:lstStyle/>
          <a:p>
            <a:pPr eaLnBrk="1" hangingPunct="1"/>
            <a:r>
              <a:rPr kumimoji="1" lang="it-IT" sz="2800"/>
              <a:t>Estrazione Daunomicina – Purificazione su IR-120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96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36D99FB4-9C74-4F33-B840-ED63A99AED75}" type="slidenum">
              <a:rPr lang="it-IT"/>
              <a:pPr/>
              <a:t>65</a:t>
            </a:fld>
            <a:endParaRPr lang="it-IT"/>
          </a:p>
        </p:txBody>
      </p:sp>
      <p:sp>
        <p:nvSpPr>
          <p:cNvPr id="498691" name="Text Box 3"/>
          <p:cNvSpPr txBox="1">
            <a:spLocks noChangeArrowheads="1"/>
          </p:cNvSpPr>
          <p:nvPr/>
        </p:nvSpPr>
        <p:spPr bwMode="auto">
          <a:xfrm>
            <a:off x="1600200" y="0"/>
            <a:ext cx="7442200" cy="457200"/>
          </a:xfrm>
          <a:prstGeom prst="rect">
            <a:avLst/>
          </a:prstGeom>
          <a:noFill/>
          <a:ln w="9525">
            <a:noFill/>
            <a:miter lim="800000"/>
            <a:headEnd/>
            <a:tailEnd/>
          </a:ln>
          <a:effectLst/>
        </p:spPr>
        <p:txBody>
          <a:bodyPr wrap="none">
            <a:spAutoFit/>
          </a:bodyPr>
          <a:lstStyle/>
          <a:p>
            <a:pPr eaLnBrk="1" hangingPunct="1"/>
            <a:r>
              <a:rPr kumimoji="1" lang="it-IT" b="1"/>
              <a:t>Resine per purificazioni principi attivi da fermentazioni</a:t>
            </a:r>
          </a:p>
        </p:txBody>
      </p:sp>
      <p:graphicFrame>
        <p:nvGraphicFramePr>
          <p:cNvPr id="498692" name="Object 4"/>
          <p:cNvGraphicFramePr>
            <a:graphicFrameLocks noChangeAspect="1"/>
          </p:cNvGraphicFramePr>
          <p:nvPr/>
        </p:nvGraphicFramePr>
        <p:xfrm>
          <a:off x="304800" y="1676400"/>
          <a:ext cx="7924800" cy="2584450"/>
        </p:xfrm>
        <a:graphic>
          <a:graphicData uri="http://schemas.openxmlformats.org/presentationml/2006/ole">
            <mc:AlternateContent xmlns:mc="http://schemas.openxmlformats.org/markup-compatibility/2006">
              <mc:Choice xmlns:v="urn:schemas-microsoft-com:vml" Requires="v">
                <p:oleObj name="ISIS/Draw Sketch" r:id="rId3" imgW="6629400" imgH="2162160" progId="">
                  <p:embed/>
                </p:oleObj>
              </mc:Choice>
              <mc:Fallback>
                <p:oleObj name="ISIS/Draw Sketch" r:id="rId3" imgW="6629400" imgH="2162160" progId="">
                  <p:embed/>
                  <p:pic>
                    <p:nvPicPr>
                      <p:cNvPr id="4986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79248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8693" name="Text Box 5"/>
          <p:cNvSpPr txBox="1">
            <a:spLocks noChangeArrowheads="1"/>
          </p:cNvSpPr>
          <p:nvPr/>
        </p:nvSpPr>
        <p:spPr bwMode="auto">
          <a:xfrm>
            <a:off x="5181600" y="3429000"/>
            <a:ext cx="1230313" cy="396875"/>
          </a:xfrm>
          <a:prstGeom prst="rect">
            <a:avLst/>
          </a:prstGeom>
          <a:noFill/>
          <a:ln w="9525">
            <a:noFill/>
            <a:miter lim="800000"/>
            <a:headEnd/>
            <a:tailEnd/>
          </a:ln>
          <a:effectLst/>
        </p:spPr>
        <p:txBody>
          <a:bodyPr wrap="none">
            <a:spAutoFit/>
          </a:bodyPr>
          <a:lstStyle/>
          <a:p>
            <a:pPr eaLnBrk="1" hangingPunct="1"/>
            <a:r>
              <a:rPr kumimoji="1" lang="it-IT" sz="2000"/>
              <a:t>STIRENE</a:t>
            </a:r>
          </a:p>
        </p:txBody>
      </p:sp>
      <p:sp>
        <p:nvSpPr>
          <p:cNvPr id="498694" name="Text Box 6"/>
          <p:cNvSpPr txBox="1">
            <a:spLocks noChangeArrowheads="1"/>
          </p:cNvSpPr>
          <p:nvPr/>
        </p:nvSpPr>
        <p:spPr bwMode="auto">
          <a:xfrm>
            <a:off x="6534150" y="3886200"/>
            <a:ext cx="2305050" cy="396875"/>
          </a:xfrm>
          <a:prstGeom prst="rect">
            <a:avLst/>
          </a:prstGeom>
          <a:noFill/>
          <a:ln w="9525">
            <a:noFill/>
            <a:miter lim="800000"/>
            <a:headEnd/>
            <a:tailEnd/>
          </a:ln>
          <a:effectLst/>
        </p:spPr>
        <p:txBody>
          <a:bodyPr wrap="none">
            <a:spAutoFit/>
          </a:bodyPr>
          <a:lstStyle/>
          <a:p>
            <a:pPr eaLnBrk="1" hangingPunct="1"/>
            <a:r>
              <a:rPr kumimoji="1" lang="it-IT" sz="2000"/>
              <a:t>DIVINILBENZENE</a:t>
            </a:r>
          </a:p>
        </p:txBody>
      </p:sp>
      <p:sp>
        <p:nvSpPr>
          <p:cNvPr id="498695" name="Text Box 7"/>
          <p:cNvSpPr txBox="1">
            <a:spLocks noChangeArrowheads="1"/>
          </p:cNvSpPr>
          <p:nvPr/>
        </p:nvSpPr>
        <p:spPr bwMode="auto">
          <a:xfrm>
            <a:off x="838200" y="4495800"/>
            <a:ext cx="2808288" cy="396875"/>
          </a:xfrm>
          <a:prstGeom prst="rect">
            <a:avLst/>
          </a:prstGeom>
          <a:noFill/>
          <a:ln w="9525">
            <a:noFill/>
            <a:miter lim="800000"/>
            <a:headEnd/>
            <a:tailEnd/>
          </a:ln>
          <a:effectLst/>
        </p:spPr>
        <p:txBody>
          <a:bodyPr wrap="none">
            <a:spAutoFit/>
          </a:bodyPr>
          <a:lstStyle/>
          <a:p>
            <a:pPr eaLnBrk="1" hangingPunct="1"/>
            <a:r>
              <a:rPr kumimoji="1" lang="it-IT" sz="2000"/>
              <a:t>RESINA ASSORBENTE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D259F8FD-B257-4624-A79B-457204D3E8CF}" type="slidenum">
              <a:rPr lang="it-IT"/>
              <a:pPr/>
              <a:t>66</a:t>
            </a:fld>
            <a:endParaRPr lang="it-IT"/>
          </a:p>
        </p:txBody>
      </p:sp>
      <p:grpSp>
        <p:nvGrpSpPr>
          <p:cNvPr id="500739" name="Group 3"/>
          <p:cNvGrpSpPr>
            <a:grpSpLocks/>
          </p:cNvGrpSpPr>
          <p:nvPr/>
        </p:nvGrpSpPr>
        <p:grpSpPr bwMode="auto">
          <a:xfrm>
            <a:off x="152400" y="2133600"/>
            <a:ext cx="8991600" cy="3079750"/>
            <a:chOff x="96" y="1344"/>
            <a:chExt cx="5664" cy="1940"/>
          </a:xfrm>
        </p:grpSpPr>
        <p:graphicFrame>
          <p:nvGraphicFramePr>
            <p:cNvPr id="500740" name="Object 4"/>
            <p:cNvGraphicFramePr>
              <a:graphicFrameLocks noChangeAspect="1"/>
            </p:cNvGraphicFramePr>
            <p:nvPr/>
          </p:nvGraphicFramePr>
          <p:xfrm>
            <a:off x="96" y="1344"/>
            <a:ext cx="5457" cy="1519"/>
          </p:xfrm>
          <a:graphic>
            <a:graphicData uri="http://schemas.openxmlformats.org/presentationml/2006/ole">
              <mc:AlternateContent xmlns:mc="http://schemas.openxmlformats.org/markup-compatibility/2006">
                <mc:Choice xmlns:v="urn:schemas-microsoft-com:vml" Requires="v">
                  <p:oleObj name="ISIS/Draw Sketch" r:id="rId3" imgW="7153200" imgH="1990440" progId="">
                    <p:embed/>
                  </p:oleObj>
                </mc:Choice>
                <mc:Fallback>
                  <p:oleObj name="ISIS/Draw Sketch" r:id="rId3" imgW="7153200" imgH="1990440" progId="">
                    <p:embed/>
                    <p:pic>
                      <p:nvPicPr>
                        <p:cNvPr id="5007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1344"/>
                          <a:ext cx="5457"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0741" name="Line 5"/>
            <p:cNvSpPr>
              <a:spLocks noChangeShapeType="1"/>
            </p:cNvSpPr>
            <p:nvPr/>
          </p:nvSpPr>
          <p:spPr bwMode="auto">
            <a:xfrm flipH="1">
              <a:off x="1344" y="2544"/>
              <a:ext cx="384" cy="96"/>
            </a:xfrm>
            <a:prstGeom prst="line">
              <a:avLst/>
            </a:prstGeom>
            <a:noFill/>
            <a:ln w="9525">
              <a:solidFill>
                <a:schemeClr val="tx1"/>
              </a:solidFill>
              <a:round/>
              <a:headEnd/>
              <a:tailEnd type="triangle" w="med" len="med"/>
            </a:ln>
            <a:effectLst/>
          </p:spPr>
          <p:txBody>
            <a:bodyPr/>
            <a:lstStyle/>
            <a:p>
              <a:endParaRPr lang="it-IT"/>
            </a:p>
          </p:txBody>
        </p:sp>
        <p:sp>
          <p:nvSpPr>
            <p:cNvPr id="500742" name="Line 6"/>
            <p:cNvSpPr>
              <a:spLocks noChangeShapeType="1"/>
            </p:cNvSpPr>
            <p:nvPr/>
          </p:nvSpPr>
          <p:spPr bwMode="auto">
            <a:xfrm flipH="1">
              <a:off x="4848" y="2640"/>
              <a:ext cx="288" cy="48"/>
            </a:xfrm>
            <a:prstGeom prst="line">
              <a:avLst/>
            </a:prstGeom>
            <a:noFill/>
            <a:ln w="9525">
              <a:solidFill>
                <a:schemeClr val="tx1"/>
              </a:solidFill>
              <a:round/>
              <a:headEnd/>
              <a:tailEnd type="triangle" w="med" len="med"/>
            </a:ln>
            <a:effectLst/>
          </p:spPr>
          <p:txBody>
            <a:bodyPr/>
            <a:lstStyle/>
            <a:p>
              <a:endParaRPr lang="it-IT"/>
            </a:p>
          </p:txBody>
        </p:sp>
        <p:sp>
          <p:nvSpPr>
            <p:cNvPr id="500743" name="Text Box 7"/>
            <p:cNvSpPr txBox="1">
              <a:spLocks noChangeArrowheads="1"/>
            </p:cNvSpPr>
            <p:nvPr/>
          </p:nvSpPr>
          <p:spPr bwMode="auto">
            <a:xfrm>
              <a:off x="384" y="2880"/>
              <a:ext cx="1792" cy="404"/>
            </a:xfrm>
            <a:prstGeom prst="rect">
              <a:avLst/>
            </a:prstGeom>
            <a:noFill/>
            <a:ln w="9525">
              <a:noFill/>
              <a:miter lim="800000"/>
              <a:headEnd/>
              <a:tailEnd/>
            </a:ln>
            <a:effectLst/>
          </p:spPr>
          <p:txBody>
            <a:bodyPr wrap="none">
              <a:spAutoFit/>
            </a:bodyPr>
            <a:lstStyle/>
            <a:p>
              <a:pPr eaLnBrk="1" hangingPunct="1"/>
              <a:r>
                <a:rPr kumimoji="1" lang="it-IT" sz="1800"/>
                <a:t>DAUNOMICINA salificata</a:t>
              </a:r>
            </a:p>
            <a:p>
              <a:pPr eaLnBrk="1" hangingPunct="1"/>
              <a:r>
                <a:rPr kumimoji="1" lang="it-IT" sz="1800"/>
                <a:t>solubile in ambiente acquoso</a:t>
              </a:r>
            </a:p>
          </p:txBody>
        </p:sp>
        <p:sp>
          <p:nvSpPr>
            <p:cNvPr id="500744" name="Text Box 8"/>
            <p:cNvSpPr txBox="1">
              <a:spLocks noChangeArrowheads="1"/>
            </p:cNvSpPr>
            <p:nvPr/>
          </p:nvSpPr>
          <p:spPr bwMode="auto">
            <a:xfrm>
              <a:off x="3936" y="2880"/>
              <a:ext cx="1824" cy="404"/>
            </a:xfrm>
            <a:prstGeom prst="rect">
              <a:avLst/>
            </a:prstGeom>
            <a:noFill/>
            <a:ln w="9525">
              <a:noFill/>
              <a:miter lim="800000"/>
              <a:headEnd/>
              <a:tailEnd/>
            </a:ln>
            <a:effectLst/>
          </p:spPr>
          <p:txBody>
            <a:bodyPr wrap="none">
              <a:spAutoFit/>
            </a:bodyPr>
            <a:lstStyle/>
            <a:p>
              <a:pPr eaLnBrk="1" hangingPunct="1"/>
              <a:r>
                <a:rPr kumimoji="1" lang="it-IT" sz="1800"/>
                <a:t>DAUNOMICINA base</a:t>
              </a:r>
            </a:p>
            <a:p>
              <a:pPr eaLnBrk="1" hangingPunct="1"/>
              <a:r>
                <a:rPr kumimoji="1" lang="it-IT" sz="1800"/>
                <a:t>solubile in ambiente organico</a:t>
              </a:r>
            </a:p>
          </p:txBody>
        </p:sp>
        <p:sp>
          <p:nvSpPr>
            <p:cNvPr id="500745" name="Line 9"/>
            <p:cNvSpPr>
              <a:spLocks noChangeShapeType="1"/>
            </p:cNvSpPr>
            <p:nvPr/>
          </p:nvSpPr>
          <p:spPr bwMode="auto">
            <a:xfrm>
              <a:off x="2160" y="1920"/>
              <a:ext cx="1392" cy="0"/>
            </a:xfrm>
            <a:prstGeom prst="line">
              <a:avLst/>
            </a:prstGeom>
            <a:noFill/>
            <a:ln w="9525">
              <a:solidFill>
                <a:schemeClr val="tx1"/>
              </a:solidFill>
              <a:round/>
              <a:headEnd/>
              <a:tailEnd type="triangle" w="med" len="med"/>
            </a:ln>
            <a:effectLst/>
          </p:spPr>
          <p:txBody>
            <a:bodyPr/>
            <a:lstStyle/>
            <a:p>
              <a:endParaRPr lang="it-IT"/>
            </a:p>
          </p:txBody>
        </p:sp>
        <p:sp>
          <p:nvSpPr>
            <p:cNvPr id="500746" name="Text Box 10"/>
            <p:cNvSpPr txBox="1">
              <a:spLocks noChangeArrowheads="1"/>
            </p:cNvSpPr>
            <p:nvPr/>
          </p:nvSpPr>
          <p:spPr bwMode="auto">
            <a:xfrm>
              <a:off x="2256" y="1584"/>
              <a:ext cx="1096" cy="231"/>
            </a:xfrm>
            <a:prstGeom prst="rect">
              <a:avLst/>
            </a:prstGeom>
            <a:noFill/>
            <a:ln w="9525">
              <a:noFill/>
              <a:miter lim="800000"/>
              <a:headEnd/>
              <a:tailEnd/>
            </a:ln>
            <a:effectLst/>
          </p:spPr>
          <p:txBody>
            <a:bodyPr wrap="none">
              <a:spAutoFit/>
            </a:bodyPr>
            <a:lstStyle/>
            <a:p>
              <a:pPr eaLnBrk="1" hangingPunct="1"/>
              <a:r>
                <a:rPr kumimoji="1" lang="it-IT" sz="1800"/>
                <a:t>Base (es. NaOH)</a:t>
              </a:r>
            </a:p>
          </p:txBody>
        </p:sp>
      </p:grpSp>
      <p:sp>
        <p:nvSpPr>
          <p:cNvPr id="500747" name="AutoShape 11"/>
          <p:cNvSpPr>
            <a:spLocks noChangeArrowheads="1"/>
          </p:cNvSpPr>
          <p:nvPr/>
        </p:nvSpPr>
        <p:spPr bwMode="auto">
          <a:xfrm>
            <a:off x="4038600" y="1295400"/>
            <a:ext cx="1066800" cy="152400"/>
          </a:xfrm>
          <a:prstGeom prst="rightArrow">
            <a:avLst>
              <a:gd name="adj1" fmla="val 50000"/>
              <a:gd name="adj2" fmla="val 175000"/>
            </a:avLst>
          </a:prstGeom>
          <a:solidFill>
            <a:schemeClr val="tx1"/>
          </a:solidFill>
          <a:ln w="9525">
            <a:solidFill>
              <a:schemeClr val="tx1"/>
            </a:solidFill>
            <a:miter lim="800000"/>
            <a:headEnd/>
            <a:tailEnd/>
          </a:ln>
          <a:effectLst/>
        </p:spPr>
        <p:txBody>
          <a:bodyPr wrap="none" anchor="ctr"/>
          <a:lstStyle/>
          <a:p>
            <a:endParaRPr lang="it-IT"/>
          </a:p>
        </p:txBody>
      </p:sp>
      <p:sp>
        <p:nvSpPr>
          <p:cNvPr id="500748" name="Text Box 12"/>
          <p:cNvSpPr txBox="1">
            <a:spLocks noChangeArrowheads="1"/>
          </p:cNvSpPr>
          <p:nvPr/>
        </p:nvSpPr>
        <p:spPr bwMode="auto">
          <a:xfrm>
            <a:off x="685800" y="914400"/>
            <a:ext cx="1997075" cy="650875"/>
          </a:xfrm>
          <a:prstGeom prst="rect">
            <a:avLst/>
          </a:prstGeom>
          <a:noFill/>
          <a:ln w="9525">
            <a:solidFill>
              <a:srgbClr val="FF0000"/>
            </a:solidFill>
            <a:miter lim="800000"/>
            <a:headEnd/>
            <a:tailEnd/>
          </a:ln>
          <a:effectLst/>
        </p:spPr>
        <p:txBody>
          <a:bodyPr wrap="none">
            <a:spAutoFit/>
          </a:bodyPr>
          <a:lstStyle/>
          <a:p>
            <a:pPr algn="ctr" eaLnBrk="1" hangingPunct="1"/>
            <a:r>
              <a:rPr kumimoji="1" lang="it-IT" sz="1800" b="1"/>
              <a:t>ELUATO</a:t>
            </a:r>
          </a:p>
          <a:p>
            <a:pPr algn="ctr" eaLnBrk="1" hangingPunct="1"/>
            <a:r>
              <a:rPr kumimoji="1" lang="it-IT" sz="1800" b="1"/>
              <a:t>CONCENTRATO</a:t>
            </a:r>
          </a:p>
        </p:txBody>
      </p:sp>
      <p:sp>
        <p:nvSpPr>
          <p:cNvPr id="500749" name="Text Box 13"/>
          <p:cNvSpPr txBox="1">
            <a:spLocks noChangeArrowheads="1"/>
          </p:cNvSpPr>
          <p:nvPr/>
        </p:nvSpPr>
        <p:spPr bwMode="auto">
          <a:xfrm>
            <a:off x="6553200" y="914400"/>
            <a:ext cx="1617663" cy="650875"/>
          </a:xfrm>
          <a:prstGeom prst="rect">
            <a:avLst/>
          </a:prstGeom>
          <a:noFill/>
          <a:ln w="9525">
            <a:solidFill>
              <a:srgbClr val="FF0000"/>
            </a:solidFill>
            <a:miter lim="800000"/>
            <a:headEnd/>
            <a:tailEnd/>
          </a:ln>
          <a:effectLst/>
        </p:spPr>
        <p:txBody>
          <a:bodyPr>
            <a:spAutoFit/>
          </a:bodyPr>
          <a:lstStyle/>
          <a:p>
            <a:pPr algn="ctr" eaLnBrk="1" hangingPunct="1"/>
            <a:r>
              <a:rPr kumimoji="1" lang="it-IT" sz="1800" b="1"/>
              <a:t>ESTRATTO CHCl</a:t>
            </a:r>
            <a:r>
              <a:rPr kumimoji="1" lang="it-IT" sz="1800" b="1" baseline="-25000"/>
              <a:t>3</a:t>
            </a:r>
          </a:p>
        </p:txBody>
      </p:sp>
      <p:sp>
        <p:nvSpPr>
          <p:cNvPr id="500750" name="Text Box 14"/>
          <p:cNvSpPr txBox="1">
            <a:spLocks noChangeArrowheads="1"/>
          </p:cNvSpPr>
          <p:nvPr/>
        </p:nvSpPr>
        <p:spPr bwMode="auto">
          <a:xfrm>
            <a:off x="3124200" y="612775"/>
            <a:ext cx="2978150" cy="701675"/>
          </a:xfrm>
          <a:prstGeom prst="rect">
            <a:avLst/>
          </a:prstGeom>
          <a:noFill/>
          <a:ln w="9525">
            <a:noFill/>
            <a:miter lim="800000"/>
            <a:headEnd/>
            <a:tailEnd/>
          </a:ln>
          <a:effectLst/>
        </p:spPr>
        <p:txBody>
          <a:bodyPr wrap="none">
            <a:spAutoFit/>
          </a:bodyPr>
          <a:lstStyle/>
          <a:p>
            <a:pPr eaLnBrk="1" hangingPunct="1"/>
            <a:r>
              <a:rPr kumimoji="1" lang="it-IT" sz="2000" i="1"/>
              <a:t>Correzione pH 7.5 (NaOH)</a:t>
            </a:r>
          </a:p>
          <a:p>
            <a:pPr eaLnBrk="1" hangingPunct="1"/>
            <a:r>
              <a:rPr kumimoji="1" lang="it-IT" sz="2000" i="1"/>
              <a:t>Estrazione in CHCl</a:t>
            </a:r>
            <a:r>
              <a:rPr kumimoji="1" lang="it-IT" sz="2000" i="1" baseline="-25000"/>
              <a:t>3</a:t>
            </a:r>
          </a:p>
        </p:txBody>
      </p:sp>
      <p:sp>
        <p:nvSpPr>
          <p:cNvPr id="500751" name="Text Box 15"/>
          <p:cNvSpPr txBox="1">
            <a:spLocks noChangeArrowheads="1"/>
          </p:cNvSpPr>
          <p:nvPr/>
        </p:nvSpPr>
        <p:spPr bwMode="auto">
          <a:xfrm>
            <a:off x="1371600" y="0"/>
            <a:ext cx="7875588" cy="519113"/>
          </a:xfrm>
          <a:prstGeom prst="rect">
            <a:avLst/>
          </a:prstGeom>
          <a:noFill/>
          <a:ln w="9525">
            <a:noFill/>
            <a:miter lim="800000"/>
            <a:headEnd/>
            <a:tailEnd/>
          </a:ln>
          <a:effectLst/>
        </p:spPr>
        <p:txBody>
          <a:bodyPr wrap="none">
            <a:spAutoFit/>
          </a:bodyPr>
          <a:lstStyle/>
          <a:p>
            <a:pPr eaLnBrk="1" hangingPunct="1"/>
            <a:r>
              <a:rPr kumimoji="1" lang="it-IT" sz="2800"/>
              <a:t>Estrazione Daunomicina – Estrazione in fase organica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00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A74D9365-DD68-491C-9623-5F426D853676}" type="slidenum">
              <a:rPr lang="it-IT"/>
              <a:pPr/>
              <a:t>67</a:t>
            </a:fld>
            <a:endParaRPr lang="it-IT"/>
          </a:p>
        </p:txBody>
      </p:sp>
      <p:sp>
        <p:nvSpPr>
          <p:cNvPr id="502787" name="Text Box 3"/>
          <p:cNvSpPr txBox="1">
            <a:spLocks noChangeArrowheads="1"/>
          </p:cNvSpPr>
          <p:nvPr/>
        </p:nvSpPr>
        <p:spPr bwMode="auto">
          <a:xfrm>
            <a:off x="1371600" y="0"/>
            <a:ext cx="7747000" cy="519113"/>
          </a:xfrm>
          <a:prstGeom prst="rect">
            <a:avLst/>
          </a:prstGeom>
          <a:noFill/>
          <a:ln w="9525">
            <a:noFill/>
            <a:miter lim="800000"/>
            <a:headEnd/>
            <a:tailEnd/>
          </a:ln>
          <a:effectLst/>
        </p:spPr>
        <p:txBody>
          <a:bodyPr wrap="none">
            <a:spAutoFit/>
          </a:bodyPr>
          <a:lstStyle/>
          <a:p>
            <a:pPr eaLnBrk="1" hangingPunct="1"/>
            <a:r>
              <a:rPr kumimoji="1" lang="it-IT" sz="2800"/>
              <a:t>Estrazione Daunomicina – Separazione fase organica</a:t>
            </a:r>
          </a:p>
        </p:txBody>
      </p:sp>
      <p:pic>
        <p:nvPicPr>
          <p:cNvPr id="502788" name="Picture 4" descr="westfalia separator"/>
          <p:cNvPicPr>
            <a:picLocks noChangeAspect="1" noChangeArrowheads="1"/>
          </p:cNvPicPr>
          <p:nvPr/>
        </p:nvPicPr>
        <p:blipFill>
          <a:blip r:embed="rId3" cstate="print"/>
          <a:srcRect/>
          <a:stretch>
            <a:fillRect/>
          </a:stretch>
        </p:blipFill>
        <p:spPr bwMode="auto">
          <a:xfrm>
            <a:off x="1689100" y="1168400"/>
            <a:ext cx="5765800" cy="45212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50747DF6-683A-40F5-BAB9-86405FF1E544}" type="slidenum">
              <a:rPr lang="it-IT"/>
              <a:pPr/>
              <a:t>68</a:t>
            </a:fld>
            <a:endParaRPr lang="it-IT"/>
          </a:p>
        </p:txBody>
      </p:sp>
      <p:pic>
        <p:nvPicPr>
          <p:cNvPr id="504835" name="Picture 3" descr="westfalia separator intera"/>
          <p:cNvPicPr>
            <a:picLocks noChangeAspect="1" noChangeArrowheads="1"/>
          </p:cNvPicPr>
          <p:nvPr/>
        </p:nvPicPr>
        <p:blipFill>
          <a:blip r:embed="rId3" cstate="print"/>
          <a:srcRect/>
          <a:stretch>
            <a:fillRect/>
          </a:stretch>
        </p:blipFill>
        <p:spPr bwMode="auto">
          <a:xfrm>
            <a:off x="1600200" y="990600"/>
            <a:ext cx="5765800" cy="4521200"/>
          </a:xfrm>
          <a:prstGeom prst="rect">
            <a:avLst/>
          </a:prstGeom>
          <a:noFill/>
        </p:spPr>
      </p:pic>
      <p:sp>
        <p:nvSpPr>
          <p:cNvPr id="504836" name="Text Box 4"/>
          <p:cNvSpPr txBox="1">
            <a:spLocks noChangeArrowheads="1"/>
          </p:cNvSpPr>
          <p:nvPr/>
        </p:nvSpPr>
        <p:spPr bwMode="auto">
          <a:xfrm>
            <a:off x="2133600" y="0"/>
            <a:ext cx="4683125" cy="519113"/>
          </a:xfrm>
          <a:prstGeom prst="rect">
            <a:avLst/>
          </a:prstGeom>
          <a:noFill/>
          <a:ln w="9525">
            <a:noFill/>
            <a:miter lim="800000"/>
            <a:headEnd/>
            <a:tailEnd/>
          </a:ln>
          <a:effectLst/>
        </p:spPr>
        <p:txBody>
          <a:bodyPr wrap="none">
            <a:spAutoFit/>
          </a:bodyPr>
          <a:lstStyle/>
          <a:p>
            <a:pPr eaLnBrk="1" hangingPunct="1"/>
            <a:r>
              <a:rPr kumimoji="1" lang="it-IT" sz="2800"/>
              <a:t>SEPARATRICE WESTFALIA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572A679A-2752-452C-9D8F-BF2225B8DE2F}" type="slidenum">
              <a:rPr lang="it-IT"/>
              <a:pPr/>
              <a:t>69</a:t>
            </a:fld>
            <a:endParaRPr lang="it-IT"/>
          </a:p>
        </p:txBody>
      </p:sp>
      <p:sp>
        <p:nvSpPr>
          <p:cNvPr id="506883" name="Text Box 3"/>
          <p:cNvSpPr txBox="1">
            <a:spLocks noChangeArrowheads="1"/>
          </p:cNvSpPr>
          <p:nvPr/>
        </p:nvSpPr>
        <p:spPr bwMode="auto">
          <a:xfrm>
            <a:off x="152400" y="2286000"/>
            <a:ext cx="1617663" cy="711200"/>
          </a:xfrm>
          <a:prstGeom prst="rect">
            <a:avLst/>
          </a:prstGeom>
          <a:noFill/>
          <a:ln w="9525">
            <a:solidFill>
              <a:srgbClr val="FF0000"/>
            </a:solidFill>
            <a:miter lim="800000"/>
            <a:headEnd/>
            <a:tailEnd/>
          </a:ln>
          <a:effectLst/>
        </p:spPr>
        <p:txBody>
          <a:bodyPr>
            <a:spAutoFit/>
          </a:bodyPr>
          <a:lstStyle/>
          <a:p>
            <a:pPr algn="ctr" eaLnBrk="1" hangingPunct="1"/>
            <a:r>
              <a:rPr kumimoji="1" lang="it-IT" sz="2000" b="1"/>
              <a:t>ESTRATTO CHCl</a:t>
            </a:r>
            <a:r>
              <a:rPr kumimoji="1" lang="it-IT" sz="2000" b="1" baseline="-25000"/>
              <a:t>3</a:t>
            </a:r>
          </a:p>
        </p:txBody>
      </p:sp>
      <p:sp>
        <p:nvSpPr>
          <p:cNvPr id="506884" name="AutoShape 4"/>
          <p:cNvSpPr>
            <a:spLocks noChangeArrowheads="1"/>
          </p:cNvSpPr>
          <p:nvPr/>
        </p:nvSpPr>
        <p:spPr bwMode="auto">
          <a:xfrm>
            <a:off x="2133600" y="2590800"/>
            <a:ext cx="1066800" cy="152400"/>
          </a:xfrm>
          <a:prstGeom prst="rightArrow">
            <a:avLst>
              <a:gd name="adj1" fmla="val 50000"/>
              <a:gd name="adj2" fmla="val 175000"/>
            </a:avLst>
          </a:prstGeom>
          <a:noFill/>
          <a:ln w="9525">
            <a:solidFill>
              <a:schemeClr val="tx1"/>
            </a:solidFill>
            <a:miter lim="800000"/>
            <a:headEnd/>
            <a:tailEnd/>
          </a:ln>
          <a:effectLst/>
        </p:spPr>
        <p:txBody>
          <a:bodyPr wrap="none" anchor="ctr"/>
          <a:lstStyle/>
          <a:p>
            <a:endParaRPr lang="it-IT"/>
          </a:p>
        </p:txBody>
      </p:sp>
      <p:sp>
        <p:nvSpPr>
          <p:cNvPr id="506885" name="Text Box 5"/>
          <p:cNvSpPr txBox="1">
            <a:spLocks noChangeArrowheads="1"/>
          </p:cNvSpPr>
          <p:nvPr/>
        </p:nvSpPr>
        <p:spPr bwMode="auto">
          <a:xfrm>
            <a:off x="1828800" y="2286000"/>
            <a:ext cx="1631950" cy="366713"/>
          </a:xfrm>
          <a:prstGeom prst="rect">
            <a:avLst/>
          </a:prstGeom>
          <a:noFill/>
          <a:ln w="9525">
            <a:noFill/>
            <a:miter lim="800000"/>
            <a:headEnd/>
            <a:tailEnd/>
          </a:ln>
          <a:effectLst/>
        </p:spPr>
        <p:txBody>
          <a:bodyPr wrap="none">
            <a:spAutoFit/>
          </a:bodyPr>
          <a:lstStyle/>
          <a:p>
            <a:pPr eaLnBrk="1" hangingPunct="1"/>
            <a:r>
              <a:rPr kumimoji="1" lang="it-IT" sz="1800" i="1"/>
              <a:t>Concentrazione</a:t>
            </a:r>
          </a:p>
        </p:txBody>
      </p:sp>
      <p:sp>
        <p:nvSpPr>
          <p:cNvPr id="506886" name="AutoShape 6"/>
          <p:cNvSpPr>
            <a:spLocks noChangeArrowheads="1"/>
          </p:cNvSpPr>
          <p:nvPr/>
        </p:nvSpPr>
        <p:spPr bwMode="auto">
          <a:xfrm>
            <a:off x="3733800" y="2590800"/>
            <a:ext cx="1066800" cy="152400"/>
          </a:xfrm>
          <a:prstGeom prst="rightArrow">
            <a:avLst>
              <a:gd name="adj1" fmla="val 50000"/>
              <a:gd name="adj2" fmla="val 175000"/>
            </a:avLst>
          </a:prstGeom>
          <a:noFill/>
          <a:ln w="9525">
            <a:solidFill>
              <a:schemeClr val="tx1"/>
            </a:solidFill>
            <a:miter lim="800000"/>
            <a:headEnd/>
            <a:tailEnd/>
          </a:ln>
          <a:effectLst/>
        </p:spPr>
        <p:txBody>
          <a:bodyPr wrap="none" anchor="ctr"/>
          <a:lstStyle/>
          <a:p>
            <a:endParaRPr lang="it-IT"/>
          </a:p>
        </p:txBody>
      </p:sp>
      <p:sp>
        <p:nvSpPr>
          <p:cNvPr id="506887" name="AutoShape 7"/>
          <p:cNvSpPr>
            <a:spLocks noChangeArrowheads="1"/>
          </p:cNvSpPr>
          <p:nvPr/>
        </p:nvSpPr>
        <p:spPr bwMode="auto">
          <a:xfrm>
            <a:off x="5257800" y="2590800"/>
            <a:ext cx="1066800" cy="152400"/>
          </a:xfrm>
          <a:prstGeom prst="rightArrow">
            <a:avLst>
              <a:gd name="adj1" fmla="val 50000"/>
              <a:gd name="adj2" fmla="val 175000"/>
            </a:avLst>
          </a:prstGeom>
          <a:noFill/>
          <a:ln w="9525">
            <a:solidFill>
              <a:schemeClr val="tx1"/>
            </a:solidFill>
            <a:miter lim="800000"/>
            <a:headEnd/>
            <a:tailEnd/>
          </a:ln>
          <a:effectLst/>
        </p:spPr>
        <p:txBody>
          <a:bodyPr wrap="none" anchor="ctr"/>
          <a:lstStyle/>
          <a:p>
            <a:endParaRPr lang="it-IT"/>
          </a:p>
        </p:txBody>
      </p:sp>
      <p:sp>
        <p:nvSpPr>
          <p:cNvPr id="506888" name="Text Box 8"/>
          <p:cNvSpPr txBox="1">
            <a:spLocks noChangeArrowheads="1"/>
          </p:cNvSpPr>
          <p:nvPr/>
        </p:nvSpPr>
        <p:spPr bwMode="auto">
          <a:xfrm>
            <a:off x="5105400" y="2209800"/>
            <a:ext cx="1200150" cy="366713"/>
          </a:xfrm>
          <a:prstGeom prst="rect">
            <a:avLst/>
          </a:prstGeom>
          <a:noFill/>
          <a:ln w="9525">
            <a:noFill/>
            <a:miter lim="800000"/>
            <a:headEnd/>
            <a:tailEnd/>
          </a:ln>
          <a:effectLst/>
        </p:spPr>
        <p:txBody>
          <a:bodyPr>
            <a:spAutoFit/>
          </a:bodyPr>
          <a:lstStyle/>
          <a:p>
            <a:pPr eaLnBrk="1" hangingPunct="1"/>
            <a:r>
              <a:rPr kumimoji="1" lang="it-IT" sz="1800" i="1"/>
              <a:t>Filtrazione</a:t>
            </a:r>
          </a:p>
        </p:txBody>
      </p:sp>
      <p:sp>
        <p:nvSpPr>
          <p:cNvPr id="506889" name="Text Box 9"/>
          <p:cNvSpPr txBox="1">
            <a:spLocks noChangeArrowheads="1"/>
          </p:cNvSpPr>
          <p:nvPr/>
        </p:nvSpPr>
        <p:spPr bwMode="auto">
          <a:xfrm>
            <a:off x="6705600" y="2286000"/>
            <a:ext cx="2438400" cy="711200"/>
          </a:xfrm>
          <a:prstGeom prst="rect">
            <a:avLst/>
          </a:prstGeom>
          <a:noFill/>
          <a:ln w="9525">
            <a:solidFill>
              <a:srgbClr val="FF0000"/>
            </a:solidFill>
            <a:miter lim="800000"/>
            <a:headEnd/>
            <a:tailEnd/>
          </a:ln>
          <a:effectLst/>
        </p:spPr>
        <p:txBody>
          <a:bodyPr>
            <a:spAutoFit/>
          </a:bodyPr>
          <a:lstStyle/>
          <a:p>
            <a:pPr algn="ctr" eaLnBrk="1" hangingPunct="1"/>
            <a:r>
              <a:rPr kumimoji="1" lang="it-IT" sz="2000" b="1"/>
              <a:t>DAUNOMICINA BASE GREZZA</a:t>
            </a:r>
            <a:endParaRPr kumimoji="1" lang="it-IT" sz="2000" b="1" baseline="-25000"/>
          </a:p>
        </p:txBody>
      </p:sp>
      <p:sp>
        <p:nvSpPr>
          <p:cNvPr id="506890" name="Text Box 10"/>
          <p:cNvSpPr txBox="1">
            <a:spLocks noChangeArrowheads="1"/>
          </p:cNvSpPr>
          <p:nvPr/>
        </p:nvSpPr>
        <p:spPr bwMode="auto">
          <a:xfrm>
            <a:off x="5105400" y="2743200"/>
            <a:ext cx="1441450" cy="366713"/>
          </a:xfrm>
          <a:prstGeom prst="rect">
            <a:avLst/>
          </a:prstGeom>
          <a:noFill/>
          <a:ln w="9525">
            <a:noFill/>
            <a:miter lim="800000"/>
            <a:headEnd/>
            <a:tailEnd/>
          </a:ln>
          <a:effectLst/>
        </p:spPr>
        <p:txBody>
          <a:bodyPr>
            <a:spAutoFit/>
          </a:bodyPr>
          <a:lstStyle/>
          <a:p>
            <a:pPr eaLnBrk="1" hangingPunct="1"/>
            <a:r>
              <a:rPr kumimoji="1" lang="it-IT" sz="1800" i="1"/>
              <a:t>Essiccamento</a:t>
            </a:r>
          </a:p>
        </p:txBody>
      </p:sp>
      <p:sp>
        <p:nvSpPr>
          <p:cNvPr id="506891" name="Text Box 11"/>
          <p:cNvSpPr txBox="1">
            <a:spLocks noChangeArrowheads="1"/>
          </p:cNvSpPr>
          <p:nvPr/>
        </p:nvSpPr>
        <p:spPr bwMode="auto">
          <a:xfrm>
            <a:off x="3657600" y="1931988"/>
            <a:ext cx="1517650" cy="641350"/>
          </a:xfrm>
          <a:prstGeom prst="rect">
            <a:avLst/>
          </a:prstGeom>
          <a:noFill/>
          <a:ln w="9525">
            <a:noFill/>
            <a:miter lim="800000"/>
            <a:headEnd/>
            <a:tailEnd/>
          </a:ln>
          <a:effectLst/>
        </p:spPr>
        <p:txBody>
          <a:bodyPr wrap="none">
            <a:spAutoFit/>
          </a:bodyPr>
          <a:lstStyle/>
          <a:p>
            <a:pPr eaLnBrk="1" hangingPunct="1"/>
            <a:r>
              <a:rPr kumimoji="1" lang="it-IT" sz="1800" i="1"/>
              <a:t>Precipitazione</a:t>
            </a:r>
          </a:p>
          <a:p>
            <a:pPr eaLnBrk="1" hangingPunct="1"/>
            <a:r>
              <a:rPr kumimoji="1" lang="it-IT" sz="1800" i="1"/>
              <a:t>con n-Esano</a:t>
            </a:r>
          </a:p>
        </p:txBody>
      </p:sp>
      <p:sp>
        <p:nvSpPr>
          <p:cNvPr id="506892" name="Text Box 12"/>
          <p:cNvSpPr txBox="1">
            <a:spLocks noChangeArrowheads="1"/>
          </p:cNvSpPr>
          <p:nvPr/>
        </p:nvSpPr>
        <p:spPr bwMode="auto">
          <a:xfrm>
            <a:off x="1828800" y="0"/>
            <a:ext cx="4483100" cy="519113"/>
          </a:xfrm>
          <a:prstGeom prst="rect">
            <a:avLst/>
          </a:prstGeom>
          <a:noFill/>
          <a:ln w="9525">
            <a:noFill/>
            <a:miter lim="800000"/>
            <a:headEnd/>
            <a:tailEnd/>
          </a:ln>
          <a:effectLst/>
        </p:spPr>
        <p:txBody>
          <a:bodyPr wrap="none">
            <a:spAutoFit/>
          </a:bodyPr>
          <a:lstStyle/>
          <a:p>
            <a:pPr eaLnBrk="1" hangingPunct="1"/>
            <a:r>
              <a:rPr kumimoji="1" lang="it-IT" sz="2800"/>
              <a:t>Isolamento Daunomicina base</a:t>
            </a:r>
          </a:p>
        </p:txBody>
      </p:sp>
      <p:sp>
        <p:nvSpPr>
          <p:cNvPr id="506893" name="Text Box 13"/>
          <p:cNvSpPr txBox="1">
            <a:spLocks noChangeArrowheads="1"/>
          </p:cNvSpPr>
          <p:nvPr/>
        </p:nvSpPr>
        <p:spPr bwMode="auto">
          <a:xfrm>
            <a:off x="304800" y="4800600"/>
            <a:ext cx="7562850" cy="1190625"/>
          </a:xfrm>
          <a:prstGeom prst="rect">
            <a:avLst/>
          </a:prstGeom>
          <a:noFill/>
          <a:ln w="9525">
            <a:noFill/>
            <a:miter lim="800000"/>
            <a:headEnd/>
            <a:tailEnd/>
          </a:ln>
          <a:effectLst/>
        </p:spPr>
        <p:txBody>
          <a:bodyPr wrap="none">
            <a:spAutoFit/>
          </a:bodyPr>
          <a:lstStyle/>
          <a:p>
            <a:pPr eaLnBrk="1" hangingPunct="1"/>
            <a:r>
              <a:rPr kumimoji="1" lang="it-IT" sz="1800"/>
              <a:t>Problemi di sicurezza:</a:t>
            </a:r>
          </a:p>
          <a:p>
            <a:pPr eaLnBrk="1" hangingPunct="1"/>
            <a:endParaRPr kumimoji="1" lang="it-IT" sz="1800"/>
          </a:p>
          <a:p>
            <a:pPr eaLnBrk="1" hangingPunct="1"/>
            <a:r>
              <a:rPr kumimoji="1" lang="it-IT" sz="1800"/>
              <a:t>Isolamento prodotti tossici essiccati. Si deve evitare il contatto del personale con</a:t>
            </a:r>
          </a:p>
          <a:p>
            <a:pPr eaLnBrk="1" hangingPunct="1"/>
            <a:r>
              <a:rPr kumimoji="1" lang="it-IT" sz="1800"/>
              <a:t>le polveri del prodotto. Utilizzo di glove box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8" name="Rectangle 4"/>
          <p:cNvSpPr>
            <a:spLocks noChangeArrowheads="1"/>
          </p:cNvSpPr>
          <p:nvPr/>
        </p:nvSpPr>
        <p:spPr bwMode="auto">
          <a:xfrm>
            <a:off x="107950" y="166688"/>
            <a:ext cx="8912225" cy="6070600"/>
          </a:xfrm>
          <a:prstGeom prst="rect">
            <a:avLst/>
          </a:prstGeom>
          <a:noFill/>
          <a:ln w="9525">
            <a:noFill/>
            <a:miter lim="800000"/>
            <a:headEnd/>
            <a:tailEnd/>
          </a:ln>
          <a:effectLst/>
        </p:spPr>
        <p:txBody>
          <a:bodyPr wrap="none" anchor="ctr">
            <a:spAutoFit/>
          </a:bodyPr>
          <a:lstStyle/>
          <a:p>
            <a:pPr algn="ctr">
              <a:tabLst>
                <a:tab pos="523875" algn="l"/>
              </a:tabLst>
            </a:pPr>
            <a:r>
              <a:rPr lang="it-IT" sz="2800"/>
              <a:t>Processi biotecnologici:</a:t>
            </a:r>
          </a:p>
          <a:p>
            <a:pPr algn="ctr">
              <a:tabLst>
                <a:tab pos="523875" algn="l"/>
              </a:tabLst>
            </a:pPr>
            <a:endParaRPr lang="it-IT" sz="2800"/>
          </a:p>
          <a:p>
            <a:pPr algn="ctr">
              <a:tabLst>
                <a:tab pos="523875" algn="l"/>
              </a:tabLst>
            </a:pPr>
            <a:r>
              <a:rPr lang="it-IT" sz="2800"/>
              <a:t> </a:t>
            </a:r>
            <a:r>
              <a:rPr lang="it-IT" sz="2800" b="1">
                <a:solidFill>
                  <a:srgbClr val="FF0000"/>
                </a:solidFill>
              </a:rPr>
              <a:t>trasformazioni chimiche che utilizzano </a:t>
            </a:r>
          </a:p>
          <a:p>
            <a:pPr algn="ctr">
              <a:tabLst>
                <a:tab pos="523875" algn="l"/>
              </a:tabLst>
            </a:pPr>
            <a:r>
              <a:rPr lang="it-IT" sz="2800" b="1">
                <a:solidFill>
                  <a:srgbClr val="FF0000"/>
                </a:solidFill>
              </a:rPr>
              <a:t>come catalizzatori sistemi enzimatici</a:t>
            </a:r>
            <a:endParaRPr lang="it-IT" sz="2800">
              <a:solidFill>
                <a:srgbClr val="FF0000"/>
              </a:solidFill>
            </a:endParaRPr>
          </a:p>
          <a:p>
            <a:pPr algn="ctr">
              <a:tabLst>
                <a:tab pos="523875" algn="l"/>
              </a:tabLst>
            </a:pPr>
            <a:endParaRPr lang="it-IT" sz="2800">
              <a:solidFill>
                <a:srgbClr val="FF0000"/>
              </a:solidFill>
            </a:endParaRPr>
          </a:p>
          <a:p>
            <a:pPr algn="ctr">
              <a:tabLst>
                <a:tab pos="523875" algn="l"/>
              </a:tabLst>
            </a:pPr>
            <a:r>
              <a:rPr lang="it-IT" sz="2800"/>
              <a:t> Suddivisi a seconda del parametro al quale si fa riferimento: </a:t>
            </a:r>
          </a:p>
          <a:p>
            <a:pPr algn="ctr">
              <a:tabLst>
                <a:tab pos="523875" algn="l"/>
              </a:tabLst>
            </a:pPr>
            <a:endParaRPr lang="it-IT" sz="2800"/>
          </a:p>
          <a:p>
            <a:pPr algn="ctr">
              <a:tabLst>
                <a:tab pos="523875" algn="l"/>
              </a:tabLst>
            </a:pPr>
            <a:r>
              <a:rPr lang="it-IT" sz="2800"/>
              <a:t>1.</a:t>
            </a:r>
            <a:r>
              <a:rPr lang="it-IT" sz="2800" u="sng"/>
              <a:t>in funzione del sistema enzimatico</a:t>
            </a:r>
          </a:p>
          <a:p>
            <a:pPr algn="ctr">
              <a:tabLst>
                <a:tab pos="523875" algn="l"/>
              </a:tabLst>
            </a:pPr>
            <a:endParaRPr lang="it-IT" sz="2800"/>
          </a:p>
          <a:p>
            <a:pPr algn="ctr">
              <a:tabLst>
                <a:tab pos="523875" algn="l"/>
              </a:tabLst>
            </a:pPr>
            <a:r>
              <a:rPr lang="it-IT" sz="2800" b="1"/>
              <a:t>2</a:t>
            </a:r>
            <a:r>
              <a:rPr lang="it-IT" sz="2800"/>
              <a:t>. </a:t>
            </a:r>
            <a:r>
              <a:rPr lang="it-IT" sz="2800" u="sng"/>
              <a:t>in funzione dell’energia del processo</a:t>
            </a:r>
          </a:p>
          <a:p>
            <a:pPr algn="ctr">
              <a:tabLst>
                <a:tab pos="523875" algn="l"/>
              </a:tabLst>
            </a:pPr>
            <a:endParaRPr lang="it-IT" sz="2800"/>
          </a:p>
          <a:p>
            <a:pPr algn="ctr">
              <a:tabLst>
                <a:tab pos="523875" algn="l"/>
              </a:tabLst>
            </a:pPr>
            <a:r>
              <a:rPr lang="it-IT" sz="2800" b="1"/>
              <a:t>3</a:t>
            </a:r>
            <a:r>
              <a:rPr lang="it-IT" sz="2800"/>
              <a:t>. </a:t>
            </a:r>
            <a:r>
              <a:rPr lang="it-IT" sz="2800" u="sng"/>
              <a:t>in funzione dell’ambiente gassoso</a:t>
            </a:r>
            <a:r>
              <a:rPr lang="it-IT" sz="2800"/>
              <a:t> </a:t>
            </a:r>
          </a:p>
          <a:p>
            <a:pPr algn="ctr">
              <a:tabLst>
                <a:tab pos="523875" algn="l"/>
              </a:tabLst>
            </a:pPr>
            <a:endParaRPr lang="it-IT" sz="2800"/>
          </a:p>
          <a:p>
            <a:pPr algn="ctr">
              <a:tabLst>
                <a:tab pos="523875" algn="l"/>
              </a:tabLst>
            </a:pPr>
            <a:r>
              <a:rPr lang="it-IT" sz="2800" b="1"/>
              <a:t>4.</a:t>
            </a:r>
            <a:r>
              <a:rPr lang="it-IT" sz="2800"/>
              <a:t> </a:t>
            </a:r>
            <a:r>
              <a:rPr lang="it-IT" sz="2800" u="sng"/>
              <a:t>in funzione del tipo di attività del sistema enzimatico</a:t>
            </a:r>
            <a:endParaRPr lang="it-IT" sz="2800"/>
          </a:p>
        </p:txBody>
      </p:sp>
      <p:sp>
        <p:nvSpPr>
          <p:cNvPr id="528389" name="Text Box 5"/>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78D61764-6EF2-41F6-818E-58777E3256B1}" type="slidenum">
              <a:rPr lang="it-IT"/>
              <a:pPr/>
              <a:t>7</a:t>
            </a:fld>
            <a:endParaRPr lang="it-IT"/>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17F2058D-14F4-4B9B-A84D-11989F22B02A}" type="slidenum">
              <a:rPr lang="it-IT"/>
              <a:pPr/>
              <a:t>70</a:t>
            </a:fld>
            <a:endParaRPr lang="it-IT"/>
          </a:p>
        </p:txBody>
      </p:sp>
      <p:sp>
        <p:nvSpPr>
          <p:cNvPr id="508931" name="AutoShape 3"/>
          <p:cNvSpPr>
            <a:spLocks noChangeArrowheads="1"/>
          </p:cNvSpPr>
          <p:nvPr/>
        </p:nvSpPr>
        <p:spPr bwMode="auto">
          <a:xfrm>
            <a:off x="2362200" y="1600200"/>
            <a:ext cx="3048000" cy="152400"/>
          </a:xfrm>
          <a:prstGeom prst="rightArrow">
            <a:avLst>
              <a:gd name="adj1" fmla="val 50000"/>
              <a:gd name="adj2" fmla="val 500000"/>
            </a:avLst>
          </a:prstGeom>
          <a:noFill/>
          <a:ln w="9525">
            <a:solidFill>
              <a:schemeClr val="tx1"/>
            </a:solidFill>
            <a:miter lim="800000"/>
            <a:headEnd/>
            <a:tailEnd/>
          </a:ln>
          <a:effectLst/>
        </p:spPr>
        <p:txBody>
          <a:bodyPr wrap="none" anchor="ctr"/>
          <a:lstStyle/>
          <a:p>
            <a:endParaRPr lang="it-IT"/>
          </a:p>
        </p:txBody>
      </p:sp>
      <p:sp>
        <p:nvSpPr>
          <p:cNvPr id="508932" name="Text Box 4"/>
          <p:cNvSpPr txBox="1">
            <a:spLocks noChangeArrowheads="1"/>
          </p:cNvSpPr>
          <p:nvPr/>
        </p:nvSpPr>
        <p:spPr bwMode="auto">
          <a:xfrm>
            <a:off x="152400" y="1371600"/>
            <a:ext cx="2133600" cy="711200"/>
          </a:xfrm>
          <a:prstGeom prst="rect">
            <a:avLst/>
          </a:prstGeom>
          <a:noFill/>
          <a:ln w="9525">
            <a:solidFill>
              <a:srgbClr val="FF0000"/>
            </a:solidFill>
            <a:miter lim="800000"/>
            <a:headEnd/>
            <a:tailEnd/>
          </a:ln>
          <a:effectLst/>
        </p:spPr>
        <p:txBody>
          <a:bodyPr>
            <a:spAutoFit/>
          </a:bodyPr>
          <a:lstStyle/>
          <a:p>
            <a:pPr algn="ctr" eaLnBrk="1" hangingPunct="1"/>
            <a:r>
              <a:rPr kumimoji="1" lang="it-IT" sz="2000" b="1"/>
              <a:t>DAUNOMICINA BASE GREZZA</a:t>
            </a:r>
            <a:endParaRPr kumimoji="1" lang="it-IT" sz="2000" b="1" baseline="-25000"/>
          </a:p>
        </p:txBody>
      </p:sp>
      <p:sp>
        <p:nvSpPr>
          <p:cNvPr id="508933" name="Text Box 5"/>
          <p:cNvSpPr txBox="1">
            <a:spLocks noChangeArrowheads="1"/>
          </p:cNvSpPr>
          <p:nvPr/>
        </p:nvSpPr>
        <p:spPr bwMode="auto">
          <a:xfrm>
            <a:off x="2362200" y="762000"/>
            <a:ext cx="2782888" cy="730250"/>
          </a:xfrm>
          <a:prstGeom prst="rect">
            <a:avLst/>
          </a:prstGeom>
          <a:noFill/>
          <a:ln w="9525">
            <a:noFill/>
            <a:miter lim="800000"/>
            <a:headEnd/>
            <a:tailEnd/>
          </a:ln>
          <a:effectLst/>
        </p:spPr>
        <p:txBody>
          <a:bodyPr wrap="none">
            <a:spAutoFit/>
          </a:bodyPr>
          <a:lstStyle/>
          <a:p>
            <a:pPr eaLnBrk="1" hangingPunct="1"/>
            <a:r>
              <a:rPr kumimoji="1" lang="it-IT" sz="1400" i="1"/>
              <a:t>Dissoluzione n-BuOH/Acqua/HCl</a:t>
            </a:r>
          </a:p>
          <a:p>
            <a:pPr eaLnBrk="1" hangingPunct="1"/>
            <a:r>
              <a:rPr kumimoji="1" lang="it-IT" sz="1400" i="1"/>
              <a:t>Precipitazione con Acetone/n-Esano</a:t>
            </a:r>
          </a:p>
          <a:p>
            <a:pPr eaLnBrk="1" hangingPunct="1"/>
            <a:r>
              <a:rPr kumimoji="1" lang="it-IT" sz="1400" i="1"/>
              <a:t>Filtrazione/Essiccamento</a:t>
            </a:r>
          </a:p>
        </p:txBody>
      </p:sp>
      <p:sp>
        <p:nvSpPr>
          <p:cNvPr id="508934" name="Text Box 6"/>
          <p:cNvSpPr txBox="1">
            <a:spLocks noChangeArrowheads="1"/>
          </p:cNvSpPr>
          <p:nvPr/>
        </p:nvSpPr>
        <p:spPr bwMode="auto">
          <a:xfrm>
            <a:off x="5562600" y="1371600"/>
            <a:ext cx="2895600" cy="711200"/>
          </a:xfrm>
          <a:prstGeom prst="rect">
            <a:avLst/>
          </a:prstGeom>
          <a:noFill/>
          <a:ln w="9525">
            <a:solidFill>
              <a:srgbClr val="FF0000"/>
            </a:solidFill>
            <a:miter lim="800000"/>
            <a:headEnd/>
            <a:tailEnd/>
          </a:ln>
          <a:effectLst/>
        </p:spPr>
        <p:txBody>
          <a:bodyPr>
            <a:spAutoFit/>
          </a:bodyPr>
          <a:lstStyle/>
          <a:p>
            <a:pPr algn="ctr" eaLnBrk="1" hangingPunct="1"/>
            <a:r>
              <a:rPr kumimoji="1" lang="it-IT" sz="2000" b="1"/>
              <a:t>DAUNOMICINA*HCl </a:t>
            </a:r>
          </a:p>
          <a:p>
            <a:pPr algn="ctr" eaLnBrk="1" hangingPunct="1"/>
            <a:r>
              <a:rPr kumimoji="1" lang="it-IT" sz="2000" b="1"/>
              <a:t>GREZZA</a:t>
            </a:r>
            <a:endParaRPr kumimoji="1" lang="it-IT" sz="2000" b="1" baseline="-25000"/>
          </a:p>
        </p:txBody>
      </p:sp>
      <p:sp>
        <p:nvSpPr>
          <p:cNvPr id="508935" name="Text Box 7"/>
          <p:cNvSpPr txBox="1">
            <a:spLocks noChangeArrowheads="1"/>
          </p:cNvSpPr>
          <p:nvPr/>
        </p:nvSpPr>
        <p:spPr bwMode="auto">
          <a:xfrm>
            <a:off x="6172200" y="2209800"/>
            <a:ext cx="2254250" cy="942975"/>
          </a:xfrm>
          <a:prstGeom prst="rect">
            <a:avLst/>
          </a:prstGeom>
          <a:noFill/>
          <a:ln w="9525">
            <a:noFill/>
            <a:miter lim="800000"/>
            <a:headEnd/>
            <a:tailEnd/>
          </a:ln>
          <a:effectLst/>
        </p:spPr>
        <p:txBody>
          <a:bodyPr wrap="none">
            <a:spAutoFit/>
          </a:bodyPr>
          <a:lstStyle/>
          <a:p>
            <a:pPr eaLnBrk="1" hangingPunct="1"/>
            <a:r>
              <a:rPr kumimoji="1" lang="it-IT" sz="1400" i="1" u="sng"/>
              <a:t>I RICRISTALLIZZAZIONE</a:t>
            </a:r>
          </a:p>
          <a:p>
            <a:pPr eaLnBrk="1" hangingPunct="1"/>
            <a:r>
              <a:rPr kumimoji="1" lang="it-IT" sz="1400" i="1"/>
              <a:t>Dissoluzione n-BuOH/Acqua</a:t>
            </a:r>
          </a:p>
          <a:p>
            <a:pPr eaLnBrk="1" hangingPunct="1"/>
            <a:r>
              <a:rPr kumimoji="1" lang="it-IT" sz="1400" i="1"/>
              <a:t>Precipitazione con Acetone</a:t>
            </a:r>
          </a:p>
          <a:p>
            <a:pPr eaLnBrk="1" hangingPunct="1"/>
            <a:r>
              <a:rPr kumimoji="1" lang="it-IT" sz="1400" i="1"/>
              <a:t>Filtrazione/Essiccamento</a:t>
            </a:r>
          </a:p>
        </p:txBody>
      </p:sp>
      <p:sp>
        <p:nvSpPr>
          <p:cNvPr id="508936" name="Text Box 8"/>
          <p:cNvSpPr txBox="1">
            <a:spLocks noChangeArrowheads="1"/>
          </p:cNvSpPr>
          <p:nvPr/>
        </p:nvSpPr>
        <p:spPr bwMode="auto">
          <a:xfrm>
            <a:off x="5715000" y="4648200"/>
            <a:ext cx="2743200" cy="711200"/>
          </a:xfrm>
          <a:prstGeom prst="rect">
            <a:avLst/>
          </a:prstGeom>
          <a:noFill/>
          <a:ln w="9525">
            <a:solidFill>
              <a:srgbClr val="FF0000"/>
            </a:solidFill>
            <a:miter lim="800000"/>
            <a:headEnd/>
            <a:tailEnd/>
          </a:ln>
          <a:effectLst/>
        </p:spPr>
        <p:txBody>
          <a:bodyPr>
            <a:spAutoFit/>
          </a:bodyPr>
          <a:lstStyle/>
          <a:p>
            <a:pPr algn="ctr" eaLnBrk="1" hangingPunct="1"/>
            <a:r>
              <a:rPr kumimoji="1" lang="it-IT" sz="2000" b="1"/>
              <a:t>DAUNOMICINA*HCl </a:t>
            </a:r>
          </a:p>
          <a:p>
            <a:pPr algn="ctr" eaLnBrk="1" hangingPunct="1"/>
            <a:r>
              <a:rPr kumimoji="1" lang="it-IT" sz="2000" b="1"/>
              <a:t>PURA</a:t>
            </a:r>
            <a:endParaRPr kumimoji="1" lang="it-IT" sz="2000" b="1" baseline="-25000"/>
          </a:p>
        </p:txBody>
      </p:sp>
      <p:sp>
        <p:nvSpPr>
          <p:cNvPr id="508937" name="Text Box 9"/>
          <p:cNvSpPr txBox="1">
            <a:spLocks noChangeArrowheads="1"/>
          </p:cNvSpPr>
          <p:nvPr/>
        </p:nvSpPr>
        <p:spPr bwMode="auto">
          <a:xfrm>
            <a:off x="6172200" y="3505200"/>
            <a:ext cx="2760663" cy="942975"/>
          </a:xfrm>
          <a:prstGeom prst="rect">
            <a:avLst/>
          </a:prstGeom>
          <a:noFill/>
          <a:ln w="9525">
            <a:noFill/>
            <a:miter lim="800000"/>
            <a:headEnd/>
            <a:tailEnd/>
          </a:ln>
          <a:effectLst/>
        </p:spPr>
        <p:txBody>
          <a:bodyPr wrap="none">
            <a:spAutoFit/>
          </a:bodyPr>
          <a:lstStyle/>
          <a:p>
            <a:pPr eaLnBrk="1" hangingPunct="1"/>
            <a:r>
              <a:rPr kumimoji="1" lang="it-IT" sz="1400" i="1" u="sng"/>
              <a:t>II RICRISTALLIZZAZIONE</a:t>
            </a:r>
          </a:p>
          <a:p>
            <a:pPr eaLnBrk="1" hangingPunct="1"/>
            <a:r>
              <a:rPr kumimoji="1" lang="it-IT" sz="1400" i="1"/>
              <a:t>Dissoluzione Diossano/Acqua</a:t>
            </a:r>
          </a:p>
          <a:p>
            <a:pPr eaLnBrk="1" hangingPunct="1"/>
            <a:r>
              <a:rPr kumimoji="1" lang="it-IT" sz="1400" i="1"/>
              <a:t>Precipitazione con Diossano anidro</a:t>
            </a:r>
          </a:p>
          <a:p>
            <a:pPr eaLnBrk="1" hangingPunct="1"/>
            <a:r>
              <a:rPr kumimoji="1" lang="it-IT" sz="1400" i="1"/>
              <a:t>Filtrazione/Essiccamento</a:t>
            </a:r>
          </a:p>
        </p:txBody>
      </p:sp>
      <p:sp>
        <p:nvSpPr>
          <p:cNvPr id="508938" name="AutoShape 10"/>
          <p:cNvSpPr>
            <a:spLocks noChangeArrowheads="1"/>
          </p:cNvSpPr>
          <p:nvPr/>
        </p:nvSpPr>
        <p:spPr bwMode="auto">
          <a:xfrm>
            <a:off x="5867400" y="2286000"/>
            <a:ext cx="152400" cy="2209800"/>
          </a:xfrm>
          <a:prstGeom prst="downArrow">
            <a:avLst>
              <a:gd name="adj1" fmla="val 50000"/>
              <a:gd name="adj2" fmla="val 362500"/>
            </a:avLst>
          </a:prstGeom>
          <a:noFill/>
          <a:ln w="9525">
            <a:solidFill>
              <a:schemeClr val="tx1"/>
            </a:solidFill>
            <a:miter lim="800000"/>
            <a:headEnd/>
            <a:tailEnd/>
          </a:ln>
          <a:effectLst/>
        </p:spPr>
        <p:txBody>
          <a:bodyPr wrap="none" anchor="ctr"/>
          <a:lstStyle/>
          <a:p>
            <a:endParaRPr lang="it-IT"/>
          </a:p>
        </p:txBody>
      </p:sp>
      <p:sp>
        <p:nvSpPr>
          <p:cNvPr id="508939" name="Text Box 11"/>
          <p:cNvSpPr txBox="1">
            <a:spLocks noChangeArrowheads="1"/>
          </p:cNvSpPr>
          <p:nvPr/>
        </p:nvSpPr>
        <p:spPr bwMode="auto">
          <a:xfrm>
            <a:off x="1828800" y="0"/>
            <a:ext cx="5254625" cy="519113"/>
          </a:xfrm>
          <a:prstGeom prst="rect">
            <a:avLst/>
          </a:prstGeom>
          <a:noFill/>
          <a:ln w="9525">
            <a:noFill/>
            <a:miter lim="800000"/>
            <a:headEnd/>
            <a:tailEnd/>
          </a:ln>
          <a:effectLst/>
        </p:spPr>
        <p:txBody>
          <a:bodyPr wrap="none">
            <a:spAutoFit/>
          </a:bodyPr>
          <a:lstStyle/>
          <a:p>
            <a:pPr eaLnBrk="1" hangingPunct="1"/>
            <a:r>
              <a:rPr kumimoji="1" lang="it-IT" sz="2800"/>
              <a:t>Isolamento Daunomicina*HCl pura</a:t>
            </a:r>
          </a:p>
        </p:txBody>
      </p:sp>
      <p:graphicFrame>
        <p:nvGraphicFramePr>
          <p:cNvPr id="508940" name="Object 12"/>
          <p:cNvGraphicFramePr>
            <a:graphicFrameLocks noChangeAspect="1"/>
          </p:cNvGraphicFramePr>
          <p:nvPr/>
        </p:nvGraphicFramePr>
        <p:xfrm>
          <a:off x="152400" y="2895600"/>
          <a:ext cx="5448300" cy="2019300"/>
        </p:xfrm>
        <a:graphic>
          <a:graphicData uri="http://schemas.openxmlformats.org/presentationml/2006/ole">
            <mc:AlternateContent xmlns:mc="http://schemas.openxmlformats.org/markup-compatibility/2006">
              <mc:Choice xmlns:v="urn:schemas-microsoft-com:vml" Requires="v">
                <p:oleObj name="ISIS/Draw Sketch" r:id="rId3" imgW="5448240" imgH="2019240" progId="">
                  <p:embed/>
                </p:oleObj>
              </mc:Choice>
              <mc:Fallback>
                <p:oleObj name="ISIS/Draw Sketch" r:id="rId3" imgW="5448240" imgH="2019240" progId="">
                  <p:embed/>
                  <p:pic>
                    <p:nvPicPr>
                      <p:cNvPr id="50894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54483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8941" name="Line 13"/>
          <p:cNvSpPr>
            <a:spLocks noChangeShapeType="1"/>
          </p:cNvSpPr>
          <p:nvPr/>
        </p:nvSpPr>
        <p:spPr bwMode="auto">
          <a:xfrm>
            <a:off x="2362200" y="3733800"/>
            <a:ext cx="685800" cy="0"/>
          </a:xfrm>
          <a:prstGeom prst="line">
            <a:avLst/>
          </a:prstGeom>
          <a:noFill/>
          <a:ln w="9525">
            <a:solidFill>
              <a:schemeClr val="tx1"/>
            </a:solidFill>
            <a:round/>
            <a:headEnd/>
            <a:tailEnd type="triangle" w="med" len="med"/>
          </a:ln>
          <a:effectLst/>
        </p:spPr>
        <p:txBody>
          <a:bodyPr/>
          <a:lstStyle/>
          <a:p>
            <a:endParaRPr lang="it-IT"/>
          </a:p>
        </p:txBody>
      </p:sp>
      <p:sp>
        <p:nvSpPr>
          <p:cNvPr id="508942" name="Text Box 14"/>
          <p:cNvSpPr txBox="1">
            <a:spLocks noChangeArrowheads="1"/>
          </p:cNvSpPr>
          <p:nvPr/>
        </p:nvSpPr>
        <p:spPr bwMode="auto">
          <a:xfrm>
            <a:off x="212725" y="4914900"/>
            <a:ext cx="2489200" cy="366713"/>
          </a:xfrm>
          <a:prstGeom prst="rect">
            <a:avLst/>
          </a:prstGeom>
          <a:noFill/>
          <a:ln w="9525">
            <a:noFill/>
            <a:miter lim="800000"/>
            <a:headEnd/>
            <a:tailEnd/>
          </a:ln>
          <a:effectLst/>
        </p:spPr>
        <p:txBody>
          <a:bodyPr wrap="none">
            <a:spAutoFit/>
          </a:bodyPr>
          <a:lstStyle/>
          <a:p>
            <a:pPr eaLnBrk="1" hangingPunct="1"/>
            <a:r>
              <a:rPr kumimoji="1" lang="it-IT" sz="1800"/>
              <a:t>DAUNOMICINA BASE</a:t>
            </a:r>
          </a:p>
        </p:txBody>
      </p:sp>
      <p:sp>
        <p:nvSpPr>
          <p:cNvPr id="508943" name="Text Box 15"/>
          <p:cNvSpPr txBox="1">
            <a:spLocks noChangeArrowheads="1"/>
          </p:cNvSpPr>
          <p:nvPr/>
        </p:nvSpPr>
        <p:spPr bwMode="auto">
          <a:xfrm>
            <a:off x="3200400" y="4876800"/>
            <a:ext cx="2343150" cy="366713"/>
          </a:xfrm>
          <a:prstGeom prst="rect">
            <a:avLst/>
          </a:prstGeom>
          <a:noFill/>
          <a:ln w="9525">
            <a:noFill/>
            <a:miter lim="800000"/>
            <a:headEnd/>
            <a:tailEnd/>
          </a:ln>
          <a:effectLst/>
        </p:spPr>
        <p:txBody>
          <a:bodyPr wrap="none">
            <a:spAutoFit/>
          </a:bodyPr>
          <a:lstStyle/>
          <a:p>
            <a:pPr eaLnBrk="1" hangingPunct="1"/>
            <a:r>
              <a:rPr kumimoji="1" lang="it-IT" sz="1800"/>
              <a:t>DAUNOMICINA*HCl</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79F25CB-F10B-4747-B8C2-7FFA42811953}" type="slidenum">
              <a:rPr lang="it-IT"/>
              <a:pPr/>
              <a:t>71</a:t>
            </a:fld>
            <a:endParaRPr lang="it-IT"/>
          </a:p>
        </p:txBody>
      </p:sp>
      <p:sp>
        <p:nvSpPr>
          <p:cNvPr id="510979" name="Text Box 3"/>
          <p:cNvSpPr txBox="1">
            <a:spLocks noChangeArrowheads="1"/>
          </p:cNvSpPr>
          <p:nvPr/>
        </p:nvSpPr>
        <p:spPr bwMode="auto">
          <a:xfrm>
            <a:off x="1600200" y="0"/>
            <a:ext cx="4949825" cy="519113"/>
          </a:xfrm>
          <a:prstGeom prst="rect">
            <a:avLst/>
          </a:prstGeom>
          <a:noFill/>
          <a:ln w="9525">
            <a:noFill/>
            <a:miter lim="800000"/>
            <a:headEnd/>
            <a:tailEnd/>
          </a:ln>
          <a:effectLst/>
        </p:spPr>
        <p:txBody>
          <a:bodyPr wrap="none">
            <a:spAutoFit/>
          </a:bodyPr>
          <a:lstStyle/>
          <a:p>
            <a:pPr eaLnBrk="1" hangingPunct="1"/>
            <a:r>
              <a:rPr kumimoji="1" lang="it-IT" sz="2800"/>
              <a:t>Qualità HPLC Daunomicina pura</a:t>
            </a:r>
          </a:p>
        </p:txBody>
      </p:sp>
      <p:sp>
        <p:nvSpPr>
          <p:cNvPr id="510980" name="Text Box 4"/>
          <p:cNvSpPr txBox="1">
            <a:spLocks noChangeArrowheads="1"/>
          </p:cNvSpPr>
          <p:nvPr/>
        </p:nvSpPr>
        <p:spPr bwMode="auto">
          <a:xfrm>
            <a:off x="685800" y="4953000"/>
            <a:ext cx="3352800" cy="925513"/>
          </a:xfrm>
          <a:prstGeom prst="rect">
            <a:avLst/>
          </a:prstGeom>
          <a:noFill/>
          <a:ln w="9525">
            <a:solidFill>
              <a:srgbClr val="FF0000"/>
            </a:solidFill>
            <a:miter lim="800000"/>
            <a:headEnd/>
            <a:tailEnd/>
          </a:ln>
          <a:effectLst/>
        </p:spPr>
        <p:txBody>
          <a:bodyPr>
            <a:spAutoFit/>
          </a:bodyPr>
          <a:lstStyle/>
          <a:p>
            <a:pPr algn="ctr" eaLnBrk="1" hangingPunct="1"/>
            <a:r>
              <a:rPr kumimoji="1" lang="it-IT" sz="1800">
                <a:solidFill>
                  <a:schemeClr val="bg2"/>
                </a:solidFill>
              </a:rPr>
              <a:t>ANALISI HPLC BRODO FILTRATO</a:t>
            </a:r>
          </a:p>
          <a:p>
            <a:pPr algn="ctr" eaLnBrk="1" hangingPunct="1"/>
            <a:r>
              <a:rPr kumimoji="1" lang="it-IT" sz="1800">
                <a:solidFill>
                  <a:schemeClr val="bg2"/>
                </a:solidFill>
              </a:rPr>
              <a:t>A% DAUNOMICINA : 63.6%</a:t>
            </a:r>
          </a:p>
        </p:txBody>
      </p:sp>
      <p:sp>
        <p:nvSpPr>
          <p:cNvPr id="510981" name="Text Box 5"/>
          <p:cNvSpPr txBox="1">
            <a:spLocks noChangeArrowheads="1"/>
          </p:cNvSpPr>
          <p:nvPr/>
        </p:nvSpPr>
        <p:spPr bwMode="auto">
          <a:xfrm>
            <a:off x="5105400" y="5029200"/>
            <a:ext cx="3440113" cy="925513"/>
          </a:xfrm>
          <a:prstGeom prst="rect">
            <a:avLst/>
          </a:prstGeom>
          <a:noFill/>
          <a:ln w="9525">
            <a:solidFill>
              <a:srgbClr val="FF0000"/>
            </a:solidFill>
            <a:miter lim="800000"/>
            <a:headEnd/>
            <a:tailEnd/>
          </a:ln>
          <a:effectLst/>
        </p:spPr>
        <p:txBody>
          <a:bodyPr>
            <a:spAutoFit/>
          </a:bodyPr>
          <a:lstStyle/>
          <a:p>
            <a:pPr algn="ctr" eaLnBrk="1" hangingPunct="1"/>
            <a:r>
              <a:rPr kumimoji="1" lang="it-IT" sz="1800">
                <a:solidFill>
                  <a:schemeClr val="bg2"/>
                </a:solidFill>
              </a:rPr>
              <a:t>ANALISI HPLC DAUNOMICINA XXlli</a:t>
            </a:r>
          </a:p>
          <a:p>
            <a:pPr algn="ctr" eaLnBrk="1" hangingPunct="1"/>
            <a:r>
              <a:rPr kumimoji="1" lang="it-IT" sz="1800">
                <a:solidFill>
                  <a:schemeClr val="bg2"/>
                </a:solidFill>
              </a:rPr>
              <a:t>A% DAUNOMICINA : 98.3%</a:t>
            </a:r>
          </a:p>
        </p:txBody>
      </p:sp>
      <p:pic>
        <p:nvPicPr>
          <p:cNvPr id="510982" name="Picture 6"/>
          <p:cNvPicPr>
            <a:picLocks noChangeAspect="1" noChangeArrowheads="1"/>
          </p:cNvPicPr>
          <p:nvPr/>
        </p:nvPicPr>
        <p:blipFill>
          <a:blip r:embed="rId3" cstate="print"/>
          <a:srcRect/>
          <a:stretch>
            <a:fillRect/>
          </a:stretch>
        </p:blipFill>
        <p:spPr bwMode="auto">
          <a:xfrm>
            <a:off x="0" y="0"/>
            <a:ext cx="1377950" cy="360363"/>
          </a:xfrm>
          <a:prstGeom prst="rect">
            <a:avLst/>
          </a:prstGeom>
          <a:noFill/>
          <a:ln w="9525">
            <a:noFill/>
            <a:miter lim="800000"/>
            <a:headEnd/>
            <a:tailEnd/>
          </a:ln>
        </p:spPr>
      </p:pic>
      <p:pic>
        <p:nvPicPr>
          <p:cNvPr id="510983" name="Picture 7"/>
          <p:cNvPicPr>
            <a:picLocks noChangeAspect="1" noChangeArrowheads="1"/>
          </p:cNvPicPr>
          <p:nvPr/>
        </p:nvPicPr>
        <p:blipFill>
          <a:blip r:embed="rId4" cstate="print"/>
          <a:srcRect/>
          <a:stretch>
            <a:fillRect/>
          </a:stretch>
        </p:blipFill>
        <p:spPr bwMode="auto">
          <a:xfrm>
            <a:off x="228600" y="762000"/>
            <a:ext cx="3987800" cy="5400675"/>
          </a:xfrm>
          <a:prstGeom prst="rect">
            <a:avLst/>
          </a:prstGeom>
          <a:noFill/>
        </p:spPr>
      </p:pic>
      <p:pic>
        <p:nvPicPr>
          <p:cNvPr id="510984" name="Picture 8"/>
          <p:cNvPicPr>
            <a:picLocks noChangeAspect="1" noChangeArrowheads="1"/>
          </p:cNvPicPr>
          <p:nvPr/>
        </p:nvPicPr>
        <p:blipFill>
          <a:blip r:embed="rId5" cstate="print"/>
          <a:srcRect/>
          <a:stretch>
            <a:fillRect/>
          </a:stretch>
        </p:blipFill>
        <p:spPr bwMode="auto">
          <a:xfrm>
            <a:off x="4724400" y="762000"/>
            <a:ext cx="3987800" cy="5400675"/>
          </a:xfrm>
          <a:prstGeom prst="rect">
            <a:avLst/>
          </a:prstGeom>
          <a:noFill/>
        </p:spPr>
      </p:pic>
      <p:sp>
        <p:nvSpPr>
          <p:cNvPr id="510985" name="Text Box 9"/>
          <p:cNvSpPr txBox="1">
            <a:spLocks noChangeArrowheads="1"/>
          </p:cNvSpPr>
          <p:nvPr/>
        </p:nvSpPr>
        <p:spPr bwMode="auto">
          <a:xfrm>
            <a:off x="901700" y="5168900"/>
            <a:ext cx="3352800" cy="925513"/>
          </a:xfrm>
          <a:prstGeom prst="rect">
            <a:avLst/>
          </a:prstGeom>
          <a:noFill/>
          <a:ln w="9525">
            <a:solidFill>
              <a:srgbClr val="FF0000"/>
            </a:solidFill>
            <a:miter lim="800000"/>
            <a:headEnd/>
            <a:tailEnd/>
          </a:ln>
          <a:effectLst/>
        </p:spPr>
        <p:txBody>
          <a:bodyPr>
            <a:spAutoFit/>
          </a:bodyPr>
          <a:lstStyle/>
          <a:p>
            <a:pPr algn="ctr" eaLnBrk="1" hangingPunct="1"/>
            <a:r>
              <a:rPr kumimoji="1" lang="it-IT" sz="1800">
                <a:solidFill>
                  <a:schemeClr val="bg2"/>
                </a:solidFill>
              </a:rPr>
              <a:t>ANALISI HPLC BRODO FILTRATO</a:t>
            </a:r>
          </a:p>
          <a:p>
            <a:pPr algn="ctr" eaLnBrk="1" hangingPunct="1"/>
            <a:r>
              <a:rPr kumimoji="1" lang="it-IT" sz="1800">
                <a:solidFill>
                  <a:schemeClr val="bg2"/>
                </a:solidFill>
              </a:rPr>
              <a:t>A% DAUNOMICINA : 63.6%</a:t>
            </a:r>
          </a:p>
        </p:txBody>
      </p:sp>
      <p:sp>
        <p:nvSpPr>
          <p:cNvPr id="510986" name="Text Box 10"/>
          <p:cNvSpPr txBox="1">
            <a:spLocks noChangeArrowheads="1"/>
          </p:cNvSpPr>
          <p:nvPr/>
        </p:nvSpPr>
        <p:spPr bwMode="auto">
          <a:xfrm>
            <a:off x="5321300" y="5245100"/>
            <a:ext cx="3440113" cy="925513"/>
          </a:xfrm>
          <a:prstGeom prst="rect">
            <a:avLst/>
          </a:prstGeom>
          <a:noFill/>
          <a:ln w="9525">
            <a:solidFill>
              <a:srgbClr val="FF0000"/>
            </a:solidFill>
            <a:miter lim="800000"/>
            <a:headEnd/>
            <a:tailEnd/>
          </a:ln>
          <a:effectLst/>
        </p:spPr>
        <p:txBody>
          <a:bodyPr>
            <a:spAutoFit/>
          </a:bodyPr>
          <a:lstStyle/>
          <a:p>
            <a:pPr algn="ctr" eaLnBrk="1" hangingPunct="1"/>
            <a:r>
              <a:rPr kumimoji="1" lang="it-IT" sz="1800">
                <a:solidFill>
                  <a:schemeClr val="bg2"/>
                </a:solidFill>
              </a:rPr>
              <a:t>ANALISI HPLC DAUNOMICINA XXlli</a:t>
            </a:r>
          </a:p>
          <a:p>
            <a:pPr algn="ctr" eaLnBrk="1" hangingPunct="1"/>
            <a:r>
              <a:rPr kumimoji="1" lang="it-IT" sz="1800">
                <a:solidFill>
                  <a:schemeClr val="bg2"/>
                </a:solidFill>
              </a:rPr>
              <a:t>A% DAUNOMICINA : 98.3%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A2BBA257-5535-4622-B4E2-A575EECED8EF}" type="slidenum">
              <a:rPr lang="it-IT"/>
              <a:pPr/>
              <a:t>72</a:t>
            </a:fld>
            <a:endParaRPr lang="it-IT"/>
          </a:p>
        </p:txBody>
      </p:sp>
      <p:sp>
        <p:nvSpPr>
          <p:cNvPr id="513027" name="Text Box 3"/>
          <p:cNvSpPr txBox="1">
            <a:spLocks noChangeArrowheads="1"/>
          </p:cNvSpPr>
          <p:nvPr/>
        </p:nvSpPr>
        <p:spPr bwMode="auto">
          <a:xfrm>
            <a:off x="1828800" y="0"/>
            <a:ext cx="6486525" cy="519113"/>
          </a:xfrm>
          <a:prstGeom prst="rect">
            <a:avLst/>
          </a:prstGeom>
          <a:noFill/>
          <a:ln w="9525">
            <a:noFill/>
            <a:miter lim="800000"/>
            <a:headEnd/>
            <a:tailEnd/>
          </a:ln>
          <a:effectLst/>
        </p:spPr>
        <p:txBody>
          <a:bodyPr wrap="none">
            <a:spAutoFit/>
          </a:bodyPr>
          <a:lstStyle/>
          <a:p>
            <a:pPr eaLnBrk="1" hangingPunct="1"/>
            <a:r>
              <a:rPr kumimoji="1" lang="it-IT" sz="2800"/>
              <a:t>1 Kg Daunomicina pura – Bilancio di massa</a:t>
            </a:r>
          </a:p>
        </p:txBody>
      </p:sp>
      <p:sp>
        <p:nvSpPr>
          <p:cNvPr id="513028" name="Rectangle 4"/>
          <p:cNvSpPr>
            <a:spLocks noChangeArrowheads="1"/>
          </p:cNvSpPr>
          <p:nvPr/>
        </p:nvSpPr>
        <p:spPr bwMode="auto">
          <a:xfrm>
            <a:off x="914400" y="762000"/>
            <a:ext cx="5867400" cy="4741863"/>
          </a:xfrm>
          <a:prstGeom prst="rect">
            <a:avLst/>
          </a:prstGeom>
          <a:noFill/>
          <a:ln w="9525">
            <a:noFill/>
            <a:miter lim="800000"/>
            <a:headEnd/>
            <a:tailEnd/>
          </a:ln>
          <a:effectLst/>
        </p:spPr>
        <p:txBody>
          <a:bodyPr>
            <a:spAutoFit/>
          </a:bodyPr>
          <a:lstStyle/>
          <a:p>
            <a:pPr eaLnBrk="1" hangingPunct="1">
              <a:spcBef>
                <a:spcPct val="50000"/>
              </a:spcBef>
            </a:pPr>
            <a:r>
              <a:rPr kumimoji="1" lang="it-IT" sz="1600" b="1"/>
              <a:t>MATERIE PRIME			 	Kg</a:t>
            </a:r>
          </a:p>
          <a:p>
            <a:pPr eaLnBrk="1" hangingPunct="1">
              <a:lnSpc>
                <a:spcPct val="70000"/>
              </a:lnSpc>
              <a:spcBef>
                <a:spcPct val="50000"/>
              </a:spcBef>
            </a:pPr>
            <a:r>
              <a:rPr kumimoji="1" lang="it-IT" sz="1600"/>
              <a:t>Glucosio					50</a:t>
            </a:r>
          </a:p>
          <a:p>
            <a:pPr eaLnBrk="1" hangingPunct="1">
              <a:lnSpc>
                <a:spcPct val="70000"/>
              </a:lnSpc>
              <a:spcBef>
                <a:spcPct val="50000"/>
              </a:spcBef>
            </a:pPr>
            <a:r>
              <a:rPr kumimoji="1" lang="it-IT" sz="1600"/>
              <a:t>Farina di pesce				12</a:t>
            </a:r>
          </a:p>
          <a:p>
            <a:pPr eaLnBrk="1" hangingPunct="1">
              <a:lnSpc>
                <a:spcPct val="70000"/>
              </a:lnSpc>
              <a:spcBef>
                <a:spcPct val="50000"/>
              </a:spcBef>
            </a:pPr>
            <a:r>
              <a:rPr kumimoji="1" lang="it-IT" sz="1600"/>
              <a:t>Farina di soia				12.5</a:t>
            </a:r>
          </a:p>
          <a:p>
            <a:pPr eaLnBrk="1" hangingPunct="1">
              <a:lnSpc>
                <a:spcPct val="70000"/>
              </a:lnSpc>
              <a:spcBef>
                <a:spcPct val="50000"/>
              </a:spcBef>
            </a:pPr>
            <a:r>
              <a:rPr kumimoji="1" lang="it-IT" sz="1600"/>
              <a:t>Estratto di lievito				7.5</a:t>
            </a:r>
          </a:p>
          <a:p>
            <a:pPr eaLnBrk="1" hangingPunct="1">
              <a:lnSpc>
                <a:spcPct val="70000"/>
              </a:lnSpc>
              <a:spcBef>
                <a:spcPct val="50000"/>
              </a:spcBef>
            </a:pPr>
            <a:r>
              <a:rPr kumimoji="1" lang="it-IT" sz="1600"/>
              <a:t>NaCl					3.3</a:t>
            </a:r>
          </a:p>
          <a:p>
            <a:pPr eaLnBrk="1" hangingPunct="1">
              <a:lnSpc>
                <a:spcPct val="70000"/>
              </a:lnSpc>
              <a:spcBef>
                <a:spcPct val="50000"/>
              </a:spcBef>
            </a:pPr>
            <a:r>
              <a:rPr kumimoji="1" lang="it-IT" sz="1600"/>
              <a:t>CaCO</a:t>
            </a:r>
            <a:r>
              <a:rPr kumimoji="1" lang="it-IT" sz="1600" baseline="-25000"/>
              <a:t>3					</a:t>
            </a:r>
            <a:r>
              <a:rPr kumimoji="1" lang="it-IT" sz="1600"/>
              <a:t>10</a:t>
            </a:r>
          </a:p>
          <a:p>
            <a:pPr eaLnBrk="1" hangingPunct="1">
              <a:lnSpc>
                <a:spcPct val="70000"/>
              </a:lnSpc>
              <a:spcBef>
                <a:spcPct val="50000"/>
              </a:spcBef>
            </a:pPr>
            <a:r>
              <a:rPr kumimoji="1" lang="it-IT" sz="1600"/>
              <a:t>Prochem #51, antischiuma			10</a:t>
            </a:r>
          </a:p>
          <a:p>
            <a:pPr eaLnBrk="1" hangingPunct="1">
              <a:lnSpc>
                <a:spcPct val="70000"/>
              </a:lnSpc>
              <a:spcBef>
                <a:spcPct val="50000"/>
              </a:spcBef>
            </a:pPr>
            <a:r>
              <a:rPr kumimoji="1" lang="it-IT" sz="1600"/>
              <a:t>Acqua Fermementazione			1000</a:t>
            </a:r>
          </a:p>
          <a:p>
            <a:pPr eaLnBrk="1" hangingPunct="1">
              <a:lnSpc>
                <a:spcPct val="70000"/>
              </a:lnSpc>
              <a:spcBef>
                <a:spcPct val="50000"/>
              </a:spcBef>
            </a:pPr>
            <a:r>
              <a:rPr kumimoji="1" lang="it-IT" sz="1600"/>
              <a:t>Acido Ossalico				2 - 5</a:t>
            </a:r>
          </a:p>
          <a:p>
            <a:pPr eaLnBrk="1" hangingPunct="1">
              <a:lnSpc>
                <a:spcPct val="70000"/>
              </a:lnSpc>
              <a:spcBef>
                <a:spcPct val="50000"/>
              </a:spcBef>
            </a:pPr>
            <a:r>
              <a:rPr kumimoji="1" lang="it-IT" sz="1600"/>
              <a:t>Alcol Metilico				100 - 300 </a:t>
            </a:r>
          </a:p>
          <a:p>
            <a:pPr eaLnBrk="1" hangingPunct="1">
              <a:lnSpc>
                <a:spcPct val="70000"/>
              </a:lnSpc>
              <a:spcBef>
                <a:spcPct val="50000"/>
              </a:spcBef>
            </a:pPr>
            <a:r>
              <a:rPr kumimoji="1" lang="it-IT" sz="1600"/>
              <a:t>CHCl</a:t>
            </a:r>
            <a:r>
              <a:rPr kumimoji="1" lang="it-IT" sz="1600" baseline="-25000"/>
              <a:t>3					</a:t>
            </a:r>
            <a:r>
              <a:rPr kumimoji="1" lang="it-IT" sz="1600"/>
              <a:t>100 - 200</a:t>
            </a:r>
          </a:p>
          <a:p>
            <a:pPr eaLnBrk="1" hangingPunct="1">
              <a:lnSpc>
                <a:spcPct val="70000"/>
              </a:lnSpc>
              <a:spcBef>
                <a:spcPct val="50000"/>
              </a:spcBef>
            </a:pPr>
            <a:r>
              <a:rPr kumimoji="1" lang="it-IT" sz="1600"/>
              <a:t>n-Esano					50 - 100	</a:t>
            </a:r>
          </a:p>
          <a:p>
            <a:pPr eaLnBrk="1" hangingPunct="1">
              <a:lnSpc>
                <a:spcPct val="70000"/>
              </a:lnSpc>
              <a:spcBef>
                <a:spcPct val="50000"/>
              </a:spcBef>
            </a:pPr>
            <a:r>
              <a:rPr kumimoji="1" lang="it-IT" sz="1600"/>
              <a:t>n-BuOH					20 - 50</a:t>
            </a:r>
          </a:p>
          <a:p>
            <a:pPr eaLnBrk="1" hangingPunct="1">
              <a:lnSpc>
                <a:spcPct val="70000"/>
              </a:lnSpc>
              <a:spcBef>
                <a:spcPct val="50000"/>
              </a:spcBef>
            </a:pPr>
            <a:r>
              <a:rPr kumimoji="1" lang="it-IT" sz="1600"/>
              <a:t>Acetone					50 - 100</a:t>
            </a:r>
          </a:p>
          <a:p>
            <a:pPr eaLnBrk="1" hangingPunct="1">
              <a:lnSpc>
                <a:spcPct val="70000"/>
              </a:lnSpc>
              <a:spcBef>
                <a:spcPct val="50000"/>
              </a:spcBef>
            </a:pPr>
            <a:r>
              <a:rPr kumimoji="1" lang="it-IT" sz="1600"/>
              <a:t>Diossano					50 - 100</a:t>
            </a:r>
          </a:p>
        </p:txBody>
      </p:sp>
      <p:sp>
        <p:nvSpPr>
          <p:cNvPr id="513029" name="Text Box 5"/>
          <p:cNvSpPr txBox="1">
            <a:spLocks noChangeArrowheads="1"/>
          </p:cNvSpPr>
          <p:nvPr/>
        </p:nvSpPr>
        <p:spPr bwMode="auto">
          <a:xfrm>
            <a:off x="60325" y="5726113"/>
            <a:ext cx="8013700" cy="517525"/>
          </a:xfrm>
          <a:prstGeom prst="rect">
            <a:avLst/>
          </a:prstGeom>
          <a:noFill/>
          <a:ln w="9525">
            <a:noFill/>
            <a:miter lim="800000"/>
            <a:headEnd/>
            <a:tailEnd/>
          </a:ln>
          <a:effectLst/>
        </p:spPr>
        <p:txBody>
          <a:bodyPr wrap="none">
            <a:spAutoFit/>
          </a:bodyPr>
          <a:lstStyle/>
          <a:p>
            <a:pPr eaLnBrk="1" hangingPunct="1"/>
            <a:r>
              <a:rPr kumimoji="1" lang="it-IT" sz="1400"/>
              <a:t>Calcoli effettuati ipotizzando titolo nel BTQ pari a 1000 mg/l e resa da BTQ a Daunomicina pura pari a 50%. </a:t>
            </a:r>
          </a:p>
          <a:p>
            <a:pPr eaLnBrk="1" hangingPunct="1"/>
            <a:r>
              <a:rPr kumimoji="1" lang="it-IT" sz="1400"/>
              <a:t>I quantitativi dei solventi sono stimati</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BD9DDF30-F71A-45DB-8981-A3EFF7F2A1B3}" type="slidenum">
              <a:rPr lang="it-IT"/>
              <a:pPr/>
              <a:t>73</a:t>
            </a:fld>
            <a:endParaRPr lang="it-IT"/>
          </a:p>
        </p:txBody>
      </p:sp>
      <p:sp>
        <p:nvSpPr>
          <p:cNvPr id="515075" name="Text Box 3"/>
          <p:cNvSpPr txBox="1">
            <a:spLocks noChangeArrowheads="1"/>
          </p:cNvSpPr>
          <p:nvPr/>
        </p:nvSpPr>
        <p:spPr bwMode="auto">
          <a:xfrm>
            <a:off x="2667000" y="0"/>
            <a:ext cx="3402013" cy="519113"/>
          </a:xfrm>
          <a:prstGeom prst="rect">
            <a:avLst/>
          </a:prstGeom>
          <a:noFill/>
          <a:ln w="9525">
            <a:noFill/>
            <a:miter lim="800000"/>
            <a:headEnd/>
            <a:tailEnd/>
          </a:ln>
          <a:effectLst/>
        </p:spPr>
        <p:txBody>
          <a:bodyPr wrap="none">
            <a:spAutoFit/>
          </a:bodyPr>
          <a:lstStyle/>
          <a:p>
            <a:pPr eaLnBrk="1" hangingPunct="1"/>
            <a:r>
              <a:rPr kumimoji="1" lang="it-IT" sz="2800"/>
              <a:t>Doxorubicina - Sintesi</a:t>
            </a:r>
          </a:p>
        </p:txBody>
      </p:sp>
      <p:graphicFrame>
        <p:nvGraphicFramePr>
          <p:cNvPr id="515076" name="Object 4"/>
          <p:cNvGraphicFramePr>
            <a:graphicFrameLocks noChangeAspect="1"/>
          </p:cNvGraphicFramePr>
          <p:nvPr/>
        </p:nvGraphicFramePr>
        <p:xfrm>
          <a:off x="900113" y="692150"/>
          <a:ext cx="6667500" cy="5343525"/>
        </p:xfrm>
        <a:graphic>
          <a:graphicData uri="http://schemas.openxmlformats.org/presentationml/2006/ole">
            <mc:AlternateContent xmlns:mc="http://schemas.openxmlformats.org/markup-compatibility/2006">
              <mc:Choice xmlns:v="urn:schemas-microsoft-com:vml" Requires="v">
                <p:oleObj name="ISIS/Draw Sketch" r:id="rId3" imgW="6667200" imgH="5343480" progId="">
                  <p:embed/>
                </p:oleObj>
              </mc:Choice>
              <mc:Fallback>
                <p:oleObj name="ISIS/Draw Sketch" r:id="rId3" imgW="6667200" imgH="5343480" progId="">
                  <p:embed/>
                  <p:pic>
                    <p:nvPicPr>
                      <p:cNvPr id="5150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692150"/>
                        <a:ext cx="66675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5077" name="Line 5"/>
          <p:cNvSpPr>
            <a:spLocks noChangeShapeType="1"/>
          </p:cNvSpPr>
          <p:nvPr/>
        </p:nvSpPr>
        <p:spPr bwMode="auto">
          <a:xfrm>
            <a:off x="3584575" y="1476375"/>
            <a:ext cx="1219200" cy="0"/>
          </a:xfrm>
          <a:prstGeom prst="line">
            <a:avLst/>
          </a:prstGeom>
          <a:noFill/>
          <a:ln w="9525">
            <a:solidFill>
              <a:schemeClr val="tx1"/>
            </a:solidFill>
            <a:round/>
            <a:headEnd/>
            <a:tailEnd type="triangle" w="med" len="med"/>
          </a:ln>
          <a:effectLst/>
        </p:spPr>
        <p:txBody>
          <a:bodyPr/>
          <a:lstStyle/>
          <a:p>
            <a:endParaRPr lang="it-IT"/>
          </a:p>
        </p:txBody>
      </p:sp>
      <p:sp>
        <p:nvSpPr>
          <p:cNvPr id="515078" name="Line 6"/>
          <p:cNvSpPr>
            <a:spLocks noChangeShapeType="1"/>
          </p:cNvSpPr>
          <p:nvPr/>
        </p:nvSpPr>
        <p:spPr bwMode="auto">
          <a:xfrm>
            <a:off x="6400800" y="2819400"/>
            <a:ext cx="0" cy="1371600"/>
          </a:xfrm>
          <a:prstGeom prst="line">
            <a:avLst/>
          </a:prstGeom>
          <a:noFill/>
          <a:ln w="9525">
            <a:solidFill>
              <a:schemeClr val="tx1"/>
            </a:solidFill>
            <a:round/>
            <a:headEnd/>
            <a:tailEnd type="triangle" w="med" len="med"/>
          </a:ln>
          <a:effectLst/>
        </p:spPr>
        <p:txBody>
          <a:bodyPr/>
          <a:lstStyle/>
          <a:p>
            <a:endParaRPr lang="it-IT"/>
          </a:p>
        </p:txBody>
      </p:sp>
      <p:sp>
        <p:nvSpPr>
          <p:cNvPr id="515079" name="Line 7"/>
          <p:cNvSpPr>
            <a:spLocks noChangeShapeType="1"/>
          </p:cNvSpPr>
          <p:nvPr/>
        </p:nvSpPr>
        <p:spPr bwMode="auto">
          <a:xfrm flipH="1">
            <a:off x="3487738" y="4822825"/>
            <a:ext cx="1371600" cy="0"/>
          </a:xfrm>
          <a:prstGeom prst="line">
            <a:avLst/>
          </a:prstGeom>
          <a:noFill/>
          <a:ln w="9525">
            <a:solidFill>
              <a:schemeClr val="tx1"/>
            </a:solidFill>
            <a:round/>
            <a:headEnd/>
            <a:tailEnd type="triangle" w="med" len="med"/>
          </a:ln>
          <a:effectLst/>
        </p:spPr>
        <p:txBody>
          <a:bodyPr/>
          <a:lstStyle/>
          <a:p>
            <a:endParaRPr lang="it-IT"/>
          </a:p>
        </p:txBody>
      </p:sp>
      <p:sp>
        <p:nvSpPr>
          <p:cNvPr id="515080" name="Text Box 8"/>
          <p:cNvSpPr txBox="1">
            <a:spLocks noChangeArrowheads="1"/>
          </p:cNvSpPr>
          <p:nvPr/>
        </p:nvSpPr>
        <p:spPr bwMode="auto">
          <a:xfrm>
            <a:off x="1524000" y="2819400"/>
            <a:ext cx="2036763" cy="396875"/>
          </a:xfrm>
          <a:prstGeom prst="rect">
            <a:avLst/>
          </a:prstGeom>
          <a:noFill/>
          <a:ln w="9525">
            <a:noFill/>
            <a:miter lim="800000"/>
            <a:headEnd/>
            <a:tailEnd/>
          </a:ln>
          <a:effectLst/>
        </p:spPr>
        <p:txBody>
          <a:bodyPr wrap="none">
            <a:spAutoFit/>
          </a:bodyPr>
          <a:lstStyle/>
          <a:p>
            <a:pPr eaLnBrk="1" hangingPunct="1"/>
            <a:r>
              <a:rPr kumimoji="1" lang="it-IT" sz="2000"/>
              <a:t>DAUNOMICINA</a:t>
            </a:r>
          </a:p>
        </p:txBody>
      </p:sp>
      <p:sp>
        <p:nvSpPr>
          <p:cNvPr id="515081" name="Text Box 9"/>
          <p:cNvSpPr txBox="1">
            <a:spLocks noChangeArrowheads="1"/>
          </p:cNvSpPr>
          <p:nvPr/>
        </p:nvSpPr>
        <p:spPr bwMode="auto">
          <a:xfrm>
            <a:off x="1187450" y="5949950"/>
            <a:ext cx="2151063" cy="396875"/>
          </a:xfrm>
          <a:prstGeom prst="rect">
            <a:avLst/>
          </a:prstGeom>
          <a:noFill/>
          <a:ln w="9525">
            <a:noFill/>
            <a:miter lim="800000"/>
            <a:headEnd/>
            <a:tailEnd/>
          </a:ln>
          <a:effectLst/>
        </p:spPr>
        <p:txBody>
          <a:bodyPr wrap="none">
            <a:spAutoFit/>
          </a:bodyPr>
          <a:lstStyle/>
          <a:p>
            <a:pPr eaLnBrk="1" hangingPunct="1"/>
            <a:r>
              <a:rPr kumimoji="1" lang="it-IT" sz="2000"/>
              <a:t>DOXORUBICINA</a:t>
            </a:r>
          </a:p>
        </p:txBody>
      </p:sp>
      <p:sp>
        <p:nvSpPr>
          <p:cNvPr id="515082" name="Text Box 10"/>
          <p:cNvSpPr txBox="1">
            <a:spLocks noChangeArrowheads="1"/>
          </p:cNvSpPr>
          <p:nvPr/>
        </p:nvSpPr>
        <p:spPr bwMode="auto">
          <a:xfrm>
            <a:off x="3889375" y="1022350"/>
            <a:ext cx="520700" cy="396875"/>
          </a:xfrm>
          <a:prstGeom prst="rect">
            <a:avLst/>
          </a:prstGeom>
          <a:noFill/>
          <a:ln w="9525">
            <a:noFill/>
            <a:miter lim="800000"/>
            <a:headEnd/>
            <a:tailEnd/>
          </a:ln>
          <a:effectLst/>
        </p:spPr>
        <p:txBody>
          <a:bodyPr wrap="none">
            <a:spAutoFit/>
          </a:bodyPr>
          <a:lstStyle/>
          <a:p>
            <a:pPr eaLnBrk="1" hangingPunct="1"/>
            <a:r>
              <a:rPr kumimoji="1" lang="it-IT" sz="2000"/>
              <a:t>Br</a:t>
            </a:r>
            <a:r>
              <a:rPr kumimoji="1" lang="it-IT" sz="2000" baseline="-25000"/>
              <a:t>2</a:t>
            </a:r>
          </a:p>
        </p:txBody>
      </p:sp>
      <p:sp>
        <p:nvSpPr>
          <p:cNvPr id="515083" name="Text Box 11"/>
          <p:cNvSpPr txBox="1">
            <a:spLocks noChangeArrowheads="1"/>
          </p:cNvSpPr>
          <p:nvPr/>
        </p:nvSpPr>
        <p:spPr bwMode="auto">
          <a:xfrm>
            <a:off x="3203575" y="1628775"/>
            <a:ext cx="1968500" cy="336550"/>
          </a:xfrm>
          <a:prstGeom prst="rect">
            <a:avLst/>
          </a:prstGeom>
          <a:noFill/>
          <a:ln w="9525">
            <a:noFill/>
            <a:miter lim="800000"/>
            <a:headEnd/>
            <a:tailEnd/>
          </a:ln>
          <a:effectLst/>
        </p:spPr>
        <p:txBody>
          <a:bodyPr wrap="none">
            <a:spAutoFit/>
          </a:bodyPr>
          <a:lstStyle/>
          <a:p>
            <a:pPr eaLnBrk="1" hangingPunct="1"/>
            <a:r>
              <a:rPr kumimoji="1" lang="it-IT" sz="1600"/>
              <a:t>HBr/MeOH/Diossano</a:t>
            </a:r>
            <a:endParaRPr kumimoji="1" lang="it-IT" sz="1600" baseline="-25000"/>
          </a:p>
        </p:txBody>
      </p:sp>
      <p:sp>
        <p:nvSpPr>
          <p:cNvPr id="515084" name="Text Box 12"/>
          <p:cNvSpPr txBox="1">
            <a:spLocks noChangeArrowheads="1"/>
          </p:cNvSpPr>
          <p:nvPr/>
        </p:nvSpPr>
        <p:spPr bwMode="auto">
          <a:xfrm>
            <a:off x="6477000" y="3200400"/>
            <a:ext cx="622300" cy="396875"/>
          </a:xfrm>
          <a:prstGeom prst="rect">
            <a:avLst/>
          </a:prstGeom>
          <a:noFill/>
          <a:ln w="9525">
            <a:noFill/>
            <a:miter lim="800000"/>
            <a:headEnd/>
            <a:tailEnd/>
          </a:ln>
          <a:effectLst/>
        </p:spPr>
        <p:txBody>
          <a:bodyPr wrap="none">
            <a:spAutoFit/>
          </a:bodyPr>
          <a:lstStyle/>
          <a:p>
            <a:pPr eaLnBrk="1" hangingPunct="1"/>
            <a:r>
              <a:rPr kumimoji="1" lang="it-IT" sz="2000"/>
              <a:t>HBr</a:t>
            </a:r>
            <a:endParaRPr kumimoji="1" lang="it-IT" sz="2000" baseline="-25000"/>
          </a:p>
        </p:txBody>
      </p:sp>
      <p:sp>
        <p:nvSpPr>
          <p:cNvPr id="515085" name="Text Box 13"/>
          <p:cNvSpPr txBox="1">
            <a:spLocks noChangeArrowheads="1"/>
          </p:cNvSpPr>
          <p:nvPr/>
        </p:nvSpPr>
        <p:spPr bwMode="auto">
          <a:xfrm>
            <a:off x="3563938" y="4365625"/>
            <a:ext cx="1203325" cy="396875"/>
          </a:xfrm>
          <a:prstGeom prst="rect">
            <a:avLst/>
          </a:prstGeom>
          <a:noFill/>
          <a:ln w="9525">
            <a:noFill/>
            <a:miter lim="800000"/>
            <a:headEnd/>
            <a:tailEnd/>
          </a:ln>
          <a:effectLst/>
        </p:spPr>
        <p:txBody>
          <a:bodyPr wrap="none">
            <a:spAutoFit/>
          </a:bodyPr>
          <a:lstStyle/>
          <a:p>
            <a:pPr eaLnBrk="1" hangingPunct="1"/>
            <a:r>
              <a:rPr kumimoji="1" lang="it-IT" sz="2000"/>
              <a:t>HCOONa</a:t>
            </a:r>
            <a:endParaRPr kumimoji="1" lang="it-IT" sz="2000" baseline="-25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1FAABC81-42F9-42E9-8D63-47520C8DF9DD}" type="slidenum">
              <a:rPr lang="it-IT"/>
              <a:pPr/>
              <a:t>74</a:t>
            </a:fld>
            <a:endParaRPr lang="it-IT"/>
          </a:p>
        </p:txBody>
      </p:sp>
      <p:sp>
        <p:nvSpPr>
          <p:cNvPr id="517123" name="Text Box 3"/>
          <p:cNvSpPr txBox="1">
            <a:spLocks noChangeArrowheads="1"/>
          </p:cNvSpPr>
          <p:nvPr/>
        </p:nvSpPr>
        <p:spPr bwMode="auto">
          <a:xfrm>
            <a:off x="1828800" y="0"/>
            <a:ext cx="3775075" cy="519113"/>
          </a:xfrm>
          <a:prstGeom prst="rect">
            <a:avLst/>
          </a:prstGeom>
          <a:noFill/>
          <a:ln w="9525">
            <a:noFill/>
            <a:miter lim="800000"/>
            <a:headEnd/>
            <a:tailEnd/>
          </a:ln>
          <a:effectLst/>
        </p:spPr>
        <p:txBody>
          <a:bodyPr wrap="none">
            <a:spAutoFit/>
          </a:bodyPr>
          <a:lstStyle/>
          <a:p>
            <a:pPr eaLnBrk="1" hangingPunct="1"/>
            <a:r>
              <a:rPr kumimoji="1" lang="it-IT" sz="2800"/>
              <a:t>Epidaunomicina - Sintesi</a:t>
            </a:r>
          </a:p>
        </p:txBody>
      </p:sp>
      <p:graphicFrame>
        <p:nvGraphicFramePr>
          <p:cNvPr id="517124" name="Object 4"/>
          <p:cNvGraphicFramePr>
            <a:graphicFrameLocks noChangeAspect="1"/>
          </p:cNvGraphicFramePr>
          <p:nvPr/>
        </p:nvGraphicFramePr>
        <p:xfrm>
          <a:off x="304800" y="1143000"/>
          <a:ext cx="8610600" cy="4575175"/>
        </p:xfrm>
        <a:graphic>
          <a:graphicData uri="http://schemas.openxmlformats.org/presentationml/2006/ole">
            <mc:AlternateContent xmlns:mc="http://schemas.openxmlformats.org/markup-compatibility/2006">
              <mc:Choice xmlns:v="urn:schemas-microsoft-com:vml" Requires="v">
                <p:oleObj name="ISIS/Draw Sketch" r:id="rId3" imgW="6114960" imgH="3247920" progId="">
                  <p:embed/>
                </p:oleObj>
              </mc:Choice>
              <mc:Fallback>
                <p:oleObj name="ISIS/Draw Sketch" r:id="rId3" imgW="6114960" imgH="3247920" progId="">
                  <p:embed/>
                  <p:pic>
                    <p:nvPicPr>
                      <p:cNvPr id="5171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8610600"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7125" name="Line 5"/>
          <p:cNvSpPr>
            <a:spLocks noChangeShapeType="1"/>
          </p:cNvSpPr>
          <p:nvPr/>
        </p:nvSpPr>
        <p:spPr bwMode="auto">
          <a:xfrm>
            <a:off x="2514600" y="1828800"/>
            <a:ext cx="685800" cy="0"/>
          </a:xfrm>
          <a:prstGeom prst="line">
            <a:avLst/>
          </a:prstGeom>
          <a:noFill/>
          <a:ln w="9525">
            <a:solidFill>
              <a:schemeClr val="tx1"/>
            </a:solidFill>
            <a:round/>
            <a:headEnd/>
            <a:tailEnd type="triangle" w="med" len="med"/>
          </a:ln>
          <a:effectLst/>
        </p:spPr>
        <p:txBody>
          <a:bodyPr/>
          <a:lstStyle/>
          <a:p>
            <a:endParaRPr lang="it-IT"/>
          </a:p>
        </p:txBody>
      </p:sp>
      <p:sp>
        <p:nvSpPr>
          <p:cNvPr id="517126" name="Line 6"/>
          <p:cNvSpPr>
            <a:spLocks noChangeShapeType="1"/>
          </p:cNvSpPr>
          <p:nvPr/>
        </p:nvSpPr>
        <p:spPr bwMode="auto">
          <a:xfrm>
            <a:off x="5486400" y="1828800"/>
            <a:ext cx="838200" cy="0"/>
          </a:xfrm>
          <a:prstGeom prst="line">
            <a:avLst/>
          </a:prstGeom>
          <a:noFill/>
          <a:ln w="9525">
            <a:solidFill>
              <a:schemeClr val="tx1"/>
            </a:solidFill>
            <a:round/>
            <a:headEnd/>
            <a:tailEnd type="triangle" w="med" len="med"/>
          </a:ln>
          <a:effectLst/>
        </p:spPr>
        <p:txBody>
          <a:bodyPr/>
          <a:lstStyle/>
          <a:p>
            <a:endParaRPr lang="it-IT"/>
          </a:p>
        </p:txBody>
      </p:sp>
      <p:sp>
        <p:nvSpPr>
          <p:cNvPr id="517127" name="Line 7"/>
          <p:cNvSpPr>
            <a:spLocks noChangeShapeType="1"/>
          </p:cNvSpPr>
          <p:nvPr/>
        </p:nvSpPr>
        <p:spPr bwMode="auto">
          <a:xfrm>
            <a:off x="7620000" y="2819400"/>
            <a:ext cx="0" cy="1143000"/>
          </a:xfrm>
          <a:prstGeom prst="line">
            <a:avLst/>
          </a:prstGeom>
          <a:noFill/>
          <a:ln w="9525">
            <a:solidFill>
              <a:schemeClr val="tx1"/>
            </a:solidFill>
            <a:round/>
            <a:headEnd/>
            <a:tailEnd type="triangle" w="med" len="med"/>
          </a:ln>
          <a:effectLst/>
        </p:spPr>
        <p:txBody>
          <a:bodyPr/>
          <a:lstStyle/>
          <a:p>
            <a:endParaRPr lang="it-IT"/>
          </a:p>
        </p:txBody>
      </p:sp>
      <p:sp>
        <p:nvSpPr>
          <p:cNvPr id="517128" name="Line 8"/>
          <p:cNvSpPr>
            <a:spLocks noChangeShapeType="1"/>
          </p:cNvSpPr>
          <p:nvPr/>
        </p:nvSpPr>
        <p:spPr bwMode="auto">
          <a:xfrm flipH="1">
            <a:off x="5334000" y="4572000"/>
            <a:ext cx="1371600" cy="0"/>
          </a:xfrm>
          <a:prstGeom prst="line">
            <a:avLst/>
          </a:prstGeom>
          <a:noFill/>
          <a:ln w="9525">
            <a:solidFill>
              <a:schemeClr val="tx1"/>
            </a:solidFill>
            <a:round/>
            <a:headEnd/>
            <a:tailEnd type="triangle" w="med" len="med"/>
          </a:ln>
          <a:effectLst/>
        </p:spPr>
        <p:txBody>
          <a:bodyPr/>
          <a:lstStyle/>
          <a:p>
            <a:endParaRPr lang="it-IT"/>
          </a:p>
        </p:txBody>
      </p:sp>
      <p:sp>
        <p:nvSpPr>
          <p:cNvPr id="517129" name="Text Box 9"/>
          <p:cNvSpPr txBox="1">
            <a:spLocks noChangeArrowheads="1"/>
          </p:cNvSpPr>
          <p:nvPr/>
        </p:nvSpPr>
        <p:spPr bwMode="auto">
          <a:xfrm>
            <a:off x="2286000" y="1346200"/>
            <a:ext cx="1135063" cy="336550"/>
          </a:xfrm>
          <a:prstGeom prst="rect">
            <a:avLst/>
          </a:prstGeom>
          <a:noFill/>
          <a:ln w="9525">
            <a:noFill/>
            <a:miter lim="800000"/>
            <a:headEnd/>
            <a:tailEnd/>
          </a:ln>
          <a:effectLst/>
        </p:spPr>
        <p:txBody>
          <a:bodyPr wrap="none">
            <a:spAutoFit/>
          </a:bodyPr>
          <a:lstStyle/>
          <a:p>
            <a:pPr eaLnBrk="1" hangingPunct="1"/>
            <a:r>
              <a:rPr kumimoji="1" lang="it-IT" sz="1600"/>
              <a:t>(CF</a:t>
            </a:r>
            <a:r>
              <a:rPr kumimoji="1" lang="it-IT" sz="1600" baseline="-25000"/>
              <a:t>3</a:t>
            </a:r>
            <a:r>
              <a:rPr kumimoji="1" lang="it-IT" sz="1600"/>
              <a:t>CO)</a:t>
            </a:r>
            <a:r>
              <a:rPr kumimoji="1" lang="it-IT" sz="1600" baseline="-25000"/>
              <a:t>2</a:t>
            </a:r>
            <a:r>
              <a:rPr kumimoji="1" lang="it-IT" sz="1600"/>
              <a:t>O</a:t>
            </a:r>
          </a:p>
        </p:txBody>
      </p:sp>
      <p:sp>
        <p:nvSpPr>
          <p:cNvPr id="517130" name="Text Box 10"/>
          <p:cNvSpPr txBox="1">
            <a:spLocks noChangeArrowheads="1"/>
          </p:cNvSpPr>
          <p:nvPr/>
        </p:nvSpPr>
        <p:spPr bwMode="auto">
          <a:xfrm>
            <a:off x="5486400" y="1346200"/>
            <a:ext cx="769938" cy="336550"/>
          </a:xfrm>
          <a:prstGeom prst="rect">
            <a:avLst/>
          </a:prstGeom>
          <a:noFill/>
          <a:ln w="9525">
            <a:noFill/>
            <a:miter lim="800000"/>
            <a:headEnd/>
            <a:tailEnd/>
          </a:ln>
          <a:effectLst/>
        </p:spPr>
        <p:txBody>
          <a:bodyPr wrap="none">
            <a:spAutoFit/>
          </a:bodyPr>
          <a:lstStyle/>
          <a:p>
            <a:pPr eaLnBrk="1" hangingPunct="1"/>
            <a:r>
              <a:rPr kumimoji="1" lang="it-IT" sz="1600"/>
              <a:t>DMSO</a:t>
            </a:r>
          </a:p>
        </p:txBody>
      </p:sp>
      <p:sp>
        <p:nvSpPr>
          <p:cNvPr id="517131" name="Text Box 11"/>
          <p:cNvSpPr txBox="1">
            <a:spLocks noChangeArrowheads="1"/>
          </p:cNvSpPr>
          <p:nvPr/>
        </p:nvSpPr>
        <p:spPr bwMode="auto">
          <a:xfrm>
            <a:off x="5562600" y="1879600"/>
            <a:ext cx="671513" cy="336550"/>
          </a:xfrm>
          <a:prstGeom prst="rect">
            <a:avLst/>
          </a:prstGeom>
          <a:noFill/>
          <a:ln w="9525">
            <a:noFill/>
            <a:miter lim="800000"/>
            <a:headEnd/>
            <a:tailEnd/>
          </a:ln>
          <a:effectLst/>
        </p:spPr>
        <p:txBody>
          <a:bodyPr wrap="none">
            <a:spAutoFit/>
          </a:bodyPr>
          <a:lstStyle/>
          <a:p>
            <a:pPr eaLnBrk="1" hangingPunct="1"/>
            <a:r>
              <a:rPr kumimoji="1" lang="it-IT" sz="1600"/>
              <a:t>-70°C</a:t>
            </a:r>
          </a:p>
        </p:txBody>
      </p:sp>
      <p:sp>
        <p:nvSpPr>
          <p:cNvPr id="517132" name="Text Box 12"/>
          <p:cNvSpPr txBox="1">
            <a:spLocks noChangeArrowheads="1"/>
          </p:cNvSpPr>
          <p:nvPr/>
        </p:nvSpPr>
        <p:spPr bwMode="auto">
          <a:xfrm>
            <a:off x="7772400" y="3175000"/>
            <a:ext cx="671513" cy="336550"/>
          </a:xfrm>
          <a:prstGeom prst="rect">
            <a:avLst/>
          </a:prstGeom>
          <a:noFill/>
          <a:ln w="9525">
            <a:noFill/>
            <a:miter lim="800000"/>
            <a:headEnd/>
            <a:tailEnd/>
          </a:ln>
          <a:effectLst/>
        </p:spPr>
        <p:txBody>
          <a:bodyPr wrap="none">
            <a:spAutoFit/>
          </a:bodyPr>
          <a:lstStyle/>
          <a:p>
            <a:pPr eaLnBrk="1" hangingPunct="1"/>
            <a:r>
              <a:rPr kumimoji="1" lang="it-IT" sz="1600"/>
              <a:t>-70°C</a:t>
            </a:r>
          </a:p>
        </p:txBody>
      </p:sp>
      <p:sp>
        <p:nvSpPr>
          <p:cNvPr id="517133" name="Text Box 13"/>
          <p:cNvSpPr txBox="1">
            <a:spLocks noChangeArrowheads="1"/>
          </p:cNvSpPr>
          <p:nvPr/>
        </p:nvSpPr>
        <p:spPr bwMode="auto">
          <a:xfrm>
            <a:off x="6705600" y="3200400"/>
            <a:ext cx="771525" cy="336550"/>
          </a:xfrm>
          <a:prstGeom prst="rect">
            <a:avLst/>
          </a:prstGeom>
          <a:noFill/>
          <a:ln w="9525">
            <a:noFill/>
            <a:miter lim="800000"/>
            <a:headEnd/>
            <a:tailEnd/>
          </a:ln>
          <a:effectLst/>
        </p:spPr>
        <p:txBody>
          <a:bodyPr wrap="none">
            <a:spAutoFit/>
          </a:bodyPr>
          <a:lstStyle/>
          <a:p>
            <a:pPr eaLnBrk="1" hangingPunct="1"/>
            <a:r>
              <a:rPr kumimoji="1" lang="it-IT" sz="1600"/>
              <a:t>NaBH</a:t>
            </a:r>
            <a:r>
              <a:rPr kumimoji="1" lang="it-IT" sz="1600" baseline="-25000"/>
              <a:t>4</a:t>
            </a:r>
          </a:p>
        </p:txBody>
      </p:sp>
      <p:sp>
        <p:nvSpPr>
          <p:cNvPr id="517134" name="Text Box 14"/>
          <p:cNvSpPr txBox="1">
            <a:spLocks noChangeArrowheads="1"/>
          </p:cNvSpPr>
          <p:nvPr/>
        </p:nvSpPr>
        <p:spPr bwMode="auto">
          <a:xfrm>
            <a:off x="5715000" y="4089400"/>
            <a:ext cx="712788" cy="336550"/>
          </a:xfrm>
          <a:prstGeom prst="rect">
            <a:avLst/>
          </a:prstGeom>
          <a:noFill/>
          <a:ln w="9525">
            <a:noFill/>
            <a:miter lim="800000"/>
            <a:headEnd/>
            <a:tailEnd/>
          </a:ln>
          <a:effectLst/>
        </p:spPr>
        <p:txBody>
          <a:bodyPr wrap="none">
            <a:spAutoFit/>
          </a:bodyPr>
          <a:lstStyle/>
          <a:p>
            <a:pPr eaLnBrk="1" hangingPunct="1"/>
            <a:r>
              <a:rPr kumimoji="1" lang="it-IT" sz="1600"/>
              <a:t>NaOH</a:t>
            </a:r>
            <a:endParaRPr kumimoji="1" lang="it-IT" sz="1600" baseline="-250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AF4C3E21-35BF-466E-882F-C4CD15EBEBCE}" type="slidenum">
              <a:rPr lang="it-IT"/>
              <a:pPr/>
              <a:t>75</a:t>
            </a:fld>
            <a:endParaRPr lang="it-IT"/>
          </a:p>
        </p:txBody>
      </p:sp>
      <p:sp>
        <p:nvSpPr>
          <p:cNvPr id="519171" name="Text Box 3"/>
          <p:cNvSpPr txBox="1">
            <a:spLocks noChangeArrowheads="1"/>
          </p:cNvSpPr>
          <p:nvPr/>
        </p:nvSpPr>
        <p:spPr bwMode="auto">
          <a:xfrm>
            <a:off x="2362200" y="0"/>
            <a:ext cx="3105150" cy="519113"/>
          </a:xfrm>
          <a:prstGeom prst="rect">
            <a:avLst/>
          </a:prstGeom>
          <a:noFill/>
          <a:ln w="9525">
            <a:noFill/>
            <a:miter lim="800000"/>
            <a:headEnd/>
            <a:tailEnd/>
          </a:ln>
          <a:effectLst/>
        </p:spPr>
        <p:txBody>
          <a:bodyPr wrap="none">
            <a:spAutoFit/>
          </a:bodyPr>
          <a:lstStyle/>
          <a:p>
            <a:pPr eaLnBrk="1" hangingPunct="1"/>
            <a:r>
              <a:rPr kumimoji="1" lang="it-IT" sz="2800"/>
              <a:t>Epirubicina - Sintesi</a:t>
            </a:r>
          </a:p>
        </p:txBody>
      </p:sp>
      <p:graphicFrame>
        <p:nvGraphicFramePr>
          <p:cNvPr id="519172" name="Object 4"/>
          <p:cNvGraphicFramePr>
            <a:graphicFrameLocks noChangeAspect="1"/>
          </p:cNvGraphicFramePr>
          <p:nvPr/>
        </p:nvGraphicFramePr>
        <p:xfrm>
          <a:off x="971550" y="692150"/>
          <a:ext cx="6667500" cy="5257800"/>
        </p:xfrm>
        <a:graphic>
          <a:graphicData uri="http://schemas.openxmlformats.org/presentationml/2006/ole">
            <mc:AlternateContent xmlns:mc="http://schemas.openxmlformats.org/markup-compatibility/2006">
              <mc:Choice xmlns:v="urn:schemas-microsoft-com:vml" Requires="v">
                <p:oleObj name="ISIS/Draw Sketch" r:id="rId3" imgW="6667200" imgH="5257800" progId="">
                  <p:embed/>
                </p:oleObj>
              </mc:Choice>
              <mc:Fallback>
                <p:oleObj name="ISIS/Draw Sketch" r:id="rId3" imgW="6667200" imgH="5257800" progId="">
                  <p:embed/>
                  <p:pic>
                    <p:nvPicPr>
                      <p:cNvPr id="519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692150"/>
                        <a:ext cx="66675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9173" name="Line 5"/>
          <p:cNvSpPr>
            <a:spLocks noChangeShapeType="1"/>
          </p:cNvSpPr>
          <p:nvPr/>
        </p:nvSpPr>
        <p:spPr bwMode="auto">
          <a:xfrm>
            <a:off x="3708400" y="1412875"/>
            <a:ext cx="1219200" cy="0"/>
          </a:xfrm>
          <a:prstGeom prst="line">
            <a:avLst/>
          </a:prstGeom>
          <a:noFill/>
          <a:ln w="9525">
            <a:solidFill>
              <a:schemeClr val="tx1"/>
            </a:solidFill>
            <a:round/>
            <a:headEnd/>
            <a:tailEnd type="triangle" w="med" len="med"/>
          </a:ln>
          <a:effectLst/>
        </p:spPr>
        <p:txBody>
          <a:bodyPr/>
          <a:lstStyle/>
          <a:p>
            <a:endParaRPr lang="it-IT"/>
          </a:p>
        </p:txBody>
      </p:sp>
      <p:sp>
        <p:nvSpPr>
          <p:cNvPr id="519174" name="Line 6"/>
          <p:cNvSpPr>
            <a:spLocks noChangeShapeType="1"/>
          </p:cNvSpPr>
          <p:nvPr/>
        </p:nvSpPr>
        <p:spPr bwMode="auto">
          <a:xfrm>
            <a:off x="6400800" y="2819400"/>
            <a:ext cx="0" cy="1371600"/>
          </a:xfrm>
          <a:prstGeom prst="line">
            <a:avLst/>
          </a:prstGeom>
          <a:noFill/>
          <a:ln w="9525">
            <a:solidFill>
              <a:schemeClr val="tx1"/>
            </a:solidFill>
            <a:round/>
            <a:headEnd/>
            <a:tailEnd type="triangle" w="med" len="med"/>
          </a:ln>
          <a:effectLst/>
        </p:spPr>
        <p:txBody>
          <a:bodyPr/>
          <a:lstStyle/>
          <a:p>
            <a:endParaRPr lang="it-IT"/>
          </a:p>
        </p:txBody>
      </p:sp>
      <p:sp>
        <p:nvSpPr>
          <p:cNvPr id="519175" name="Line 7"/>
          <p:cNvSpPr>
            <a:spLocks noChangeShapeType="1"/>
          </p:cNvSpPr>
          <p:nvPr/>
        </p:nvSpPr>
        <p:spPr bwMode="auto">
          <a:xfrm flipH="1">
            <a:off x="3559175" y="4894263"/>
            <a:ext cx="1371600" cy="0"/>
          </a:xfrm>
          <a:prstGeom prst="line">
            <a:avLst/>
          </a:prstGeom>
          <a:noFill/>
          <a:ln w="9525">
            <a:solidFill>
              <a:schemeClr val="tx1"/>
            </a:solidFill>
            <a:round/>
            <a:headEnd/>
            <a:tailEnd type="triangle" w="med" len="med"/>
          </a:ln>
          <a:effectLst/>
        </p:spPr>
        <p:txBody>
          <a:bodyPr/>
          <a:lstStyle/>
          <a:p>
            <a:endParaRPr lang="it-IT"/>
          </a:p>
        </p:txBody>
      </p:sp>
      <p:sp>
        <p:nvSpPr>
          <p:cNvPr id="519176" name="Text Box 8"/>
          <p:cNvSpPr txBox="1">
            <a:spLocks noChangeArrowheads="1"/>
          </p:cNvSpPr>
          <p:nvPr/>
        </p:nvSpPr>
        <p:spPr bwMode="auto">
          <a:xfrm>
            <a:off x="1524000" y="2819400"/>
            <a:ext cx="2417763" cy="396875"/>
          </a:xfrm>
          <a:prstGeom prst="rect">
            <a:avLst/>
          </a:prstGeom>
          <a:noFill/>
          <a:ln w="9525">
            <a:noFill/>
            <a:miter lim="800000"/>
            <a:headEnd/>
            <a:tailEnd/>
          </a:ln>
          <a:effectLst/>
        </p:spPr>
        <p:txBody>
          <a:bodyPr wrap="none">
            <a:spAutoFit/>
          </a:bodyPr>
          <a:lstStyle/>
          <a:p>
            <a:pPr eaLnBrk="1" hangingPunct="1"/>
            <a:r>
              <a:rPr kumimoji="1" lang="it-IT" sz="2000"/>
              <a:t>EPIDAUNOMICINA</a:t>
            </a:r>
          </a:p>
        </p:txBody>
      </p:sp>
      <p:sp>
        <p:nvSpPr>
          <p:cNvPr id="519177" name="Text Box 9"/>
          <p:cNvSpPr txBox="1">
            <a:spLocks noChangeArrowheads="1"/>
          </p:cNvSpPr>
          <p:nvPr/>
        </p:nvSpPr>
        <p:spPr bwMode="auto">
          <a:xfrm>
            <a:off x="1258888" y="5876925"/>
            <a:ext cx="1795462" cy="396875"/>
          </a:xfrm>
          <a:prstGeom prst="rect">
            <a:avLst/>
          </a:prstGeom>
          <a:noFill/>
          <a:ln w="9525">
            <a:noFill/>
            <a:miter lim="800000"/>
            <a:headEnd/>
            <a:tailEnd/>
          </a:ln>
          <a:effectLst/>
        </p:spPr>
        <p:txBody>
          <a:bodyPr wrap="none">
            <a:spAutoFit/>
          </a:bodyPr>
          <a:lstStyle/>
          <a:p>
            <a:pPr eaLnBrk="1" hangingPunct="1"/>
            <a:r>
              <a:rPr kumimoji="1" lang="it-IT" sz="2000"/>
              <a:t>EPIRUBICINA</a:t>
            </a:r>
          </a:p>
        </p:txBody>
      </p:sp>
      <p:sp>
        <p:nvSpPr>
          <p:cNvPr id="519178" name="Text Box 10"/>
          <p:cNvSpPr txBox="1">
            <a:spLocks noChangeArrowheads="1"/>
          </p:cNvSpPr>
          <p:nvPr/>
        </p:nvSpPr>
        <p:spPr bwMode="auto">
          <a:xfrm>
            <a:off x="4013200" y="958850"/>
            <a:ext cx="520700" cy="396875"/>
          </a:xfrm>
          <a:prstGeom prst="rect">
            <a:avLst/>
          </a:prstGeom>
          <a:noFill/>
          <a:ln w="9525">
            <a:noFill/>
            <a:miter lim="800000"/>
            <a:headEnd/>
            <a:tailEnd/>
          </a:ln>
          <a:effectLst/>
        </p:spPr>
        <p:txBody>
          <a:bodyPr wrap="none">
            <a:spAutoFit/>
          </a:bodyPr>
          <a:lstStyle/>
          <a:p>
            <a:pPr eaLnBrk="1" hangingPunct="1"/>
            <a:r>
              <a:rPr kumimoji="1" lang="it-IT" sz="2000"/>
              <a:t>Br</a:t>
            </a:r>
            <a:r>
              <a:rPr kumimoji="1" lang="it-IT" sz="2000" baseline="-25000"/>
              <a:t>2</a:t>
            </a:r>
          </a:p>
        </p:txBody>
      </p:sp>
      <p:sp>
        <p:nvSpPr>
          <p:cNvPr id="519179" name="Text Box 11"/>
          <p:cNvSpPr txBox="1">
            <a:spLocks noChangeArrowheads="1"/>
          </p:cNvSpPr>
          <p:nvPr/>
        </p:nvSpPr>
        <p:spPr bwMode="auto">
          <a:xfrm>
            <a:off x="3327400" y="1565275"/>
            <a:ext cx="1968500" cy="336550"/>
          </a:xfrm>
          <a:prstGeom prst="rect">
            <a:avLst/>
          </a:prstGeom>
          <a:noFill/>
          <a:ln w="9525">
            <a:noFill/>
            <a:miter lim="800000"/>
            <a:headEnd/>
            <a:tailEnd/>
          </a:ln>
          <a:effectLst/>
        </p:spPr>
        <p:txBody>
          <a:bodyPr wrap="none">
            <a:spAutoFit/>
          </a:bodyPr>
          <a:lstStyle/>
          <a:p>
            <a:pPr eaLnBrk="1" hangingPunct="1"/>
            <a:r>
              <a:rPr kumimoji="1" lang="it-IT" sz="1600"/>
              <a:t>HBr/MeOH/Diossano</a:t>
            </a:r>
            <a:endParaRPr kumimoji="1" lang="it-IT" sz="1600" baseline="-25000"/>
          </a:p>
        </p:txBody>
      </p:sp>
      <p:sp>
        <p:nvSpPr>
          <p:cNvPr id="519180" name="Text Box 12"/>
          <p:cNvSpPr txBox="1">
            <a:spLocks noChangeArrowheads="1"/>
          </p:cNvSpPr>
          <p:nvPr/>
        </p:nvSpPr>
        <p:spPr bwMode="auto">
          <a:xfrm>
            <a:off x="6477000" y="3200400"/>
            <a:ext cx="622300" cy="396875"/>
          </a:xfrm>
          <a:prstGeom prst="rect">
            <a:avLst/>
          </a:prstGeom>
          <a:noFill/>
          <a:ln w="9525">
            <a:noFill/>
            <a:miter lim="800000"/>
            <a:headEnd/>
            <a:tailEnd/>
          </a:ln>
          <a:effectLst/>
        </p:spPr>
        <p:txBody>
          <a:bodyPr wrap="none">
            <a:spAutoFit/>
          </a:bodyPr>
          <a:lstStyle/>
          <a:p>
            <a:pPr eaLnBrk="1" hangingPunct="1"/>
            <a:r>
              <a:rPr kumimoji="1" lang="it-IT" sz="2000"/>
              <a:t>HBr</a:t>
            </a:r>
            <a:endParaRPr kumimoji="1" lang="it-IT" sz="2000" baseline="-25000"/>
          </a:p>
        </p:txBody>
      </p:sp>
      <p:sp>
        <p:nvSpPr>
          <p:cNvPr id="519181" name="Text Box 13"/>
          <p:cNvSpPr txBox="1">
            <a:spLocks noChangeArrowheads="1"/>
          </p:cNvSpPr>
          <p:nvPr/>
        </p:nvSpPr>
        <p:spPr bwMode="auto">
          <a:xfrm>
            <a:off x="3635375" y="4437063"/>
            <a:ext cx="1203325" cy="396875"/>
          </a:xfrm>
          <a:prstGeom prst="rect">
            <a:avLst/>
          </a:prstGeom>
          <a:noFill/>
          <a:ln w="9525">
            <a:noFill/>
            <a:miter lim="800000"/>
            <a:headEnd/>
            <a:tailEnd/>
          </a:ln>
          <a:effectLst/>
        </p:spPr>
        <p:txBody>
          <a:bodyPr wrap="none">
            <a:spAutoFit/>
          </a:bodyPr>
          <a:lstStyle/>
          <a:p>
            <a:pPr eaLnBrk="1" hangingPunct="1"/>
            <a:r>
              <a:rPr kumimoji="1" lang="it-IT" sz="2000"/>
              <a:t>HCOONa</a:t>
            </a:r>
            <a:endParaRPr kumimoji="1" lang="it-IT" sz="2000" baseline="-25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8BED85AA-239C-4CCA-A080-F400191920C1}" type="slidenum">
              <a:rPr lang="it-IT"/>
              <a:pPr/>
              <a:t>76</a:t>
            </a:fld>
            <a:endParaRPr lang="it-IT"/>
          </a:p>
        </p:txBody>
      </p:sp>
      <p:pic>
        <p:nvPicPr>
          <p:cNvPr id="521219" name="Picture 3" descr="dissolutore LT200"/>
          <p:cNvPicPr>
            <a:picLocks noChangeAspect="1" noChangeArrowheads="1"/>
          </p:cNvPicPr>
          <p:nvPr/>
        </p:nvPicPr>
        <p:blipFill>
          <a:blip r:embed="rId3" cstate="print"/>
          <a:srcRect/>
          <a:stretch>
            <a:fillRect/>
          </a:stretch>
        </p:blipFill>
        <p:spPr bwMode="auto">
          <a:xfrm>
            <a:off x="2362200" y="838200"/>
            <a:ext cx="3867150" cy="5334000"/>
          </a:xfrm>
          <a:prstGeom prst="rect">
            <a:avLst/>
          </a:prstGeom>
          <a:noFill/>
        </p:spPr>
      </p:pic>
      <p:sp>
        <p:nvSpPr>
          <p:cNvPr id="521220" name="Text Box 4"/>
          <p:cNvSpPr txBox="1">
            <a:spLocks noChangeArrowheads="1"/>
          </p:cNvSpPr>
          <p:nvPr/>
        </p:nvSpPr>
        <p:spPr bwMode="auto">
          <a:xfrm>
            <a:off x="2209800" y="0"/>
            <a:ext cx="3914775" cy="519113"/>
          </a:xfrm>
          <a:prstGeom prst="rect">
            <a:avLst/>
          </a:prstGeom>
          <a:noFill/>
          <a:ln w="9525">
            <a:noFill/>
            <a:miter lim="800000"/>
            <a:headEnd/>
            <a:tailEnd/>
          </a:ln>
          <a:effectLst/>
        </p:spPr>
        <p:txBody>
          <a:bodyPr wrap="none">
            <a:spAutoFit/>
          </a:bodyPr>
          <a:lstStyle/>
          <a:p>
            <a:pPr eaLnBrk="1" hangingPunct="1"/>
            <a:r>
              <a:rPr kumimoji="1" lang="it-IT" sz="2800"/>
              <a:t>Dissolutore in vetro 200 lt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BEAB9670-9EA9-4A9E-A3B0-02143C6DE092}" type="slidenum">
              <a:rPr lang="it-IT"/>
              <a:pPr/>
              <a:t>77</a:t>
            </a:fld>
            <a:endParaRPr lang="it-IT"/>
          </a:p>
        </p:txBody>
      </p:sp>
      <p:pic>
        <p:nvPicPr>
          <p:cNvPr id="523267" name="Picture 3" descr="evaporatore LT20"/>
          <p:cNvPicPr>
            <a:picLocks noChangeAspect="1" noChangeArrowheads="1"/>
          </p:cNvPicPr>
          <p:nvPr/>
        </p:nvPicPr>
        <p:blipFill>
          <a:blip r:embed="rId3" cstate="print"/>
          <a:srcRect/>
          <a:stretch>
            <a:fillRect/>
          </a:stretch>
        </p:blipFill>
        <p:spPr bwMode="auto">
          <a:xfrm>
            <a:off x="2286000" y="762000"/>
            <a:ext cx="4086225" cy="5715000"/>
          </a:xfrm>
          <a:prstGeom prst="rect">
            <a:avLst/>
          </a:prstGeom>
          <a:noFill/>
        </p:spPr>
      </p:pic>
      <p:sp>
        <p:nvSpPr>
          <p:cNvPr id="523268" name="Text Box 4"/>
          <p:cNvSpPr txBox="1">
            <a:spLocks noChangeArrowheads="1"/>
          </p:cNvSpPr>
          <p:nvPr/>
        </p:nvSpPr>
        <p:spPr bwMode="auto">
          <a:xfrm>
            <a:off x="2362200" y="0"/>
            <a:ext cx="3835400" cy="519113"/>
          </a:xfrm>
          <a:prstGeom prst="rect">
            <a:avLst/>
          </a:prstGeom>
          <a:noFill/>
          <a:ln w="9525">
            <a:noFill/>
            <a:miter lim="800000"/>
            <a:headEnd/>
            <a:tailEnd/>
          </a:ln>
          <a:effectLst/>
        </p:spPr>
        <p:txBody>
          <a:bodyPr wrap="none">
            <a:spAutoFit/>
          </a:bodyPr>
          <a:lstStyle/>
          <a:p>
            <a:pPr eaLnBrk="1" hangingPunct="1"/>
            <a:r>
              <a:rPr kumimoji="1" lang="it-IT" sz="2800"/>
              <a:t>Evaporatore in vetro 20 lt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75B51197-8093-4388-84F6-1B4728AA4459}" type="slidenum">
              <a:rPr lang="it-IT"/>
              <a:pPr/>
              <a:t>78</a:t>
            </a:fld>
            <a:endParaRPr lang="it-IT"/>
          </a:p>
        </p:txBody>
      </p:sp>
      <p:pic>
        <p:nvPicPr>
          <p:cNvPr id="525315" name="Picture 3" descr="distillatore LT20B"/>
          <p:cNvPicPr>
            <a:picLocks noChangeAspect="1" noChangeArrowheads="1"/>
          </p:cNvPicPr>
          <p:nvPr/>
        </p:nvPicPr>
        <p:blipFill>
          <a:blip r:embed="rId3" cstate="print"/>
          <a:srcRect/>
          <a:stretch>
            <a:fillRect/>
          </a:stretch>
        </p:blipFill>
        <p:spPr bwMode="auto">
          <a:xfrm>
            <a:off x="2362200" y="609600"/>
            <a:ext cx="4135438" cy="5791200"/>
          </a:xfrm>
          <a:prstGeom prst="rect">
            <a:avLst/>
          </a:prstGeom>
          <a:noFill/>
        </p:spPr>
      </p:pic>
      <p:sp>
        <p:nvSpPr>
          <p:cNvPr id="525316" name="Text Box 4"/>
          <p:cNvSpPr txBox="1">
            <a:spLocks noChangeArrowheads="1"/>
          </p:cNvSpPr>
          <p:nvPr/>
        </p:nvSpPr>
        <p:spPr bwMode="auto">
          <a:xfrm>
            <a:off x="2362200" y="0"/>
            <a:ext cx="3695700" cy="519113"/>
          </a:xfrm>
          <a:prstGeom prst="rect">
            <a:avLst/>
          </a:prstGeom>
          <a:noFill/>
          <a:ln w="9525">
            <a:noFill/>
            <a:miter lim="800000"/>
            <a:headEnd/>
            <a:tailEnd/>
          </a:ln>
          <a:effectLst/>
        </p:spPr>
        <p:txBody>
          <a:bodyPr wrap="none">
            <a:spAutoFit/>
          </a:bodyPr>
          <a:lstStyle/>
          <a:p>
            <a:pPr eaLnBrk="1" hangingPunct="1"/>
            <a:r>
              <a:rPr kumimoji="1" lang="it-IT" sz="2800"/>
              <a:t>Distillatore in vetro 20 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ChangeArrowheads="1"/>
          </p:cNvSpPr>
          <p:nvPr/>
        </p:nvSpPr>
        <p:spPr bwMode="auto">
          <a:xfrm>
            <a:off x="0" y="644525"/>
            <a:ext cx="9144000" cy="5568950"/>
          </a:xfrm>
          <a:prstGeom prst="rect">
            <a:avLst/>
          </a:prstGeom>
          <a:noFill/>
          <a:ln w="9525">
            <a:noFill/>
            <a:miter lim="800000"/>
            <a:headEnd/>
            <a:tailEnd/>
          </a:ln>
          <a:effectLst/>
        </p:spPr>
        <p:txBody>
          <a:bodyPr anchor="ctr">
            <a:spAutoFit/>
          </a:bodyPr>
          <a:lstStyle/>
          <a:p>
            <a:pPr algn="ctr">
              <a:tabLst>
                <a:tab pos="523875" algn="l"/>
              </a:tabLst>
            </a:pPr>
            <a:r>
              <a:rPr lang="it-IT">
                <a:solidFill>
                  <a:schemeClr val="accent2"/>
                </a:solidFill>
                <a:effectLst>
                  <a:outerShdw blurRad="38100" dist="38100" dir="2700000" algn="tl">
                    <a:srgbClr val="C0C0C0"/>
                  </a:outerShdw>
                </a:effectLst>
              </a:rPr>
              <a:t>1.</a:t>
            </a:r>
            <a:r>
              <a:rPr lang="it-IT" u="sng">
                <a:solidFill>
                  <a:schemeClr val="accent2"/>
                </a:solidFill>
                <a:effectLst>
                  <a:outerShdw blurRad="38100" dist="38100" dir="2700000" algn="tl">
                    <a:srgbClr val="C0C0C0"/>
                  </a:outerShdw>
                </a:effectLst>
              </a:rPr>
              <a:t>in funzione del sistema enzimatico</a:t>
            </a:r>
            <a:endParaRPr lang="it-IT">
              <a:solidFill>
                <a:schemeClr val="accent2"/>
              </a:solidFill>
              <a:effectLst>
                <a:outerShdw blurRad="38100" dist="38100" dir="2700000" algn="tl">
                  <a:srgbClr val="C0C0C0"/>
                </a:outerShdw>
              </a:effectLst>
            </a:endParaRPr>
          </a:p>
          <a:p>
            <a:pPr algn="ctr">
              <a:tabLst>
                <a:tab pos="523875" algn="l"/>
              </a:tabLst>
            </a:pPr>
            <a:r>
              <a:rPr lang="it-IT" b="1"/>
              <a:t>processi</a:t>
            </a:r>
            <a:r>
              <a:rPr lang="it-IT"/>
              <a:t> </a:t>
            </a:r>
            <a:r>
              <a:rPr lang="it-IT" b="1"/>
              <a:t>microbiologici</a:t>
            </a:r>
            <a:r>
              <a:rPr lang="it-IT"/>
              <a:t>: utilizzano enzimi prodotti in situ da cellule vive, che vengono mantenute in vita durante il processo di trasformazione del substrato aggiungendo al substrato elementi nutritivi, </a:t>
            </a:r>
          </a:p>
          <a:p>
            <a:pPr algn="ctr">
              <a:tabLst>
                <a:tab pos="523875" algn="l"/>
              </a:tabLst>
            </a:pPr>
            <a:r>
              <a:rPr lang="it-IT" b="1"/>
              <a:t>processi enzimatici</a:t>
            </a:r>
            <a:r>
              <a:rPr lang="it-IT"/>
              <a:t>: utilizzano enzimi preparati a parte e purificati</a:t>
            </a:r>
          </a:p>
          <a:p>
            <a:pPr algn="ctr">
              <a:tabLst>
                <a:tab pos="523875" algn="l"/>
              </a:tabLst>
            </a:pPr>
            <a:endParaRPr lang="it-IT"/>
          </a:p>
          <a:p>
            <a:pPr algn="ctr">
              <a:tabLst>
                <a:tab pos="523875" algn="l"/>
              </a:tabLst>
            </a:pPr>
            <a:r>
              <a:rPr lang="it-IT" b="1">
                <a:solidFill>
                  <a:schemeClr val="accent2"/>
                </a:solidFill>
                <a:effectLst>
                  <a:outerShdw blurRad="38100" dist="38100" dir="2700000" algn="tl">
                    <a:srgbClr val="C0C0C0"/>
                  </a:outerShdw>
                </a:effectLst>
              </a:rPr>
              <a:t>2</a:t>
            </a:r>
            <a:r>
              <a:rPr lang="it-IT">
                <a:solidFill>
                  <a:schemeClr val="accent2"/>
                </a:solidFill>
                <a:effectLst>
                  <a:outerShdw blurRad="38100" dist="38100" dir="2700000" algn="tl">
                    <a:srgbClr val="C0C0C0"/>
                  </a:outerShdw>
                </a:effectLst>
              </a:rPr>
              <a:t>. </a:t>
            </a:r>
            <a:r>
              <a:rPr lang="it-IT" u="sng">
                <a:solidFill>
                  <a:schemeClr val="accent2"/>
                </a:solidFill>
                <a:effectLst>
                  <a:outerShdw blurRad="38100" dist="38100" dir="2700000" algn="tl">
                    <a:srgbClr val="C0C0C0"/>
                  </a:outerShdw>
                </a:effectLst>
              </a:rPr>
              <a:t>in funzione dell’energia del processo</a:t>
            </a:r>
            <a:endParaRPr lang="it-IT">
              <a:solidFill>
                <a:schemeClr val="accent2"/>
              </a:solidFill>
              <a:effectLst>
                <a:outerShdw blurRad="38100" dist="38100" dir="2700000" algn="tl">
                  <a:srgbClr val="C0C0C0"/>
                </a:outerShdw>
              </a:effectLst>
            </a:endParaRPr>
          </a:p>
          <a:p>
            <a:pPr algn="ctr">
              <a:tabLst>
                <a:tab pos="523875" algn="l"/>
              </a:tabLst>
            </a:pPr>
            <a:r>
              <a:rPr lang="it-IT" b="1"/>
              <a:t>anabolici</a:t>
            </a:r>
            <a:r>
              <a:rPr lang="it-IT"/>
              <a:t>: consumano energia</a:t>
            </a:r>
          </a:p>
          <a:p>
            <a:pPr algn="ctr">
              <a:tabLst>
                <a:tab pos="523875" algn="l"/>
              </a:tabLst>
            </a:pPr>
            <a:r>
              <a:rPr lang="it-IT" b="1"/>
              <a:t>catabolici</a:t>
            </a:r>
            <a:r>
              <a:rPr lang="it-IT"/>
              <a:t>: liberano energia</a:t>
            </a:r>
          </a:p>
          <a:p>
            <a:pPr algn="ctr">
              <a:tabLst>
                <a:tab pos="523875" algn="l"/>
              </a:tabLst>
            </a:pPr>
            <a:endParaRPr lang="it-IT"/>
          </a:p>
          <a:p>
            <a:pPr algn="ctr">
              <a:tabLst>
                <a:tab pos="523875" algn="l"/>
              </a:tabLst>
            </a:pPr>
            <a:r>
              <a:rPr lang="it-IT" b="1">
                <a:solidFill>
                  <a:schemeClr val="accent2"/>
                </a:solidFill>
                <a:effectLst>
                  <a:outerShdw blurRad="38100" dist="38100" dir="2700000" algn="tl">
                    <a:srgbClr val="C0C0C0"/>
                  </a:outerShdw>
                </a:effectLst>
              </a:rPr>
              <a:t>3</a:t>
            </a:r>
            <a:r>
              <a:rPr lang="it-IT">
                <a:solidFill>
                  <a:schemeClr val="accent2"/>
                </a:solidFill>
                <a:effectLst>
                  <a:outerShdw blurRad="38100" dist="38100" dir="2700000" algn="tl">
                    <a:srgbClr val="C0C0C0"/>
                  </a:outerShdw>
                </a:effectLst>
              </a:rPr>
              <a:t>. </a:t>
            </a:r>
            <a:r>
              <a:rPr lang="it-IT" u="sng">
                <a:solidFill>
                  <a:schemeClr val="accent2"/>
                </a:solidFill>
                <a:effectLst>
                  <a:outerShdw blurRad="38100" dist="38100" dir="2700000" algn="tl">
                    <a:srgbClr val="C0C0C0"/>
                  </a:outerShdw>
                </a:effectLst>
              </a:rPr>
              <a:t>in funzione dell’ambiente gassoso</a:t>
            </a:r>
            <a:r>
              <a:rPr lang="it-IT">
                <a:solidFill>
                  <a:schemeClr val="accent2"/>
                </a:solidFill>
                <a:effectLst>
                  <a:outerShdw blurRad="38100" dist="38100" dir="2700000" algn="tl">
                    <a:srgbClr val="C0C0C0"/>
                  </a:outerShdw>
                </a:effectLst>
              </a:rPr>
              <a:t> nel quale si svolgono</a:t>
            </a:r>
          </a:p>
          <a:p>
            <a:pPr algn="ctr">
              <a:tabLst>
                <a:tab pos="523875" algn="l"/>
              </a:tabLst>
            </a:pPr>
            <a:r>
              <a:rPr lang="it-IT" b="1"/>
              <a:t>anaerobici</a:t>
            </a:r>
            <a:r>
              <a:rPr lang="it-IT"/>
              <a:t> (in assenza di aria; fermentazioni per la produzione di etanolo, acetone, butanolo, acido lattico)</a:t>
            </a:r>
          </a:p>
          <a:p>
            <a:pPr algn="ctr">
              <a:tabLst>
                <a:tab pos="523875" algn="l"/>
              </a:tabLst>
            </a:pPr>
            <a:r>
              <a:rPr lang="it-IT" b="1"/>
              <a:t>aerobici</a:t>
            </a:r>
            <a:r>
              <a:rPr lang="it-IT"/>
              <a:t> (in presenza di aria; respirazioni per la produzione di acido acetico, acido citrico, antibiotici, vitamine)</a:t>
            </a:r>
          </a:p>
        </p:txBody>
      </p:sp>
      <p:sp>
        <p:nvSpPr>
          <p:cNvPr id="529411"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0A1D0004-AF86-4047-9544-D6C6AD4C97C4}" type="slidenum">
              <a:rPr lang="it-IT"/>
              <a:pPr/>
              <a:t>8</a:t>
            </a:fld>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ChangeArrowheads="1"/>
          </p:cNvSpPr>
          <p:nvPr/>
        </p:nvSpPr>
        <p:spPr bwMode="auto">
          <a:xfrm>
            <a:off x="0" y="333375"/>
            <a:ext cx="9144000" cy="5934075"/>
          </a:xfrm>
          <a:prstGeom prst="rect">
            <a:avLst/>
          </a:prstGeom>
          <a:noFill/>
          <a:ln w="9525">
            <a:noFill/>
            <a:miter lim="800000"/>
            <a:headEnd/>
            <a:tailEnd/>
          </a:ln>
          <a:effectLst/>
        </p:spPr>
        <p:txBody>
          <a:bodyPr anchor="ctr">
            <a:spAutoFit/>
          </a:bodyPr>
          <a:lstStyle/>
          <a:p>
            <a:pPr algn="ctr">
              <a:tabLst>
                <a:tab pos="523875" algn="l"/>
              </a:tabLst>
            </a:pPr>
            <a:r>
              <a:rPr lang="it-IT" b="1">
                <a:solidFill>
                  <a:schemeClr val="accent2"/>
                </a:solidFill>
                <a:effectLst>
                  <a:outerShdw blurRad="38100" dist="38100" dir="2700000" algn="tl">
                    <a:srgbClr val="C0C0C0"/>
                  </a:outerShdw>
                </a:effectLst>
              </a:rPr>
              <a:t>4.</a:t>
            </a:r>
            <a:r>
              <a:rPr lang="it-IT">
                <a:solidFill>
                  <a:schemeClr val="accent2"/>
                </a:solidFill>
                <a:effectLst>
                  <a:outerShdw blurRad="38100" dist="38100" dir="2700000" algn="tl">
                    <a:srgbClr val="C0C0C0"/>
                  </a:outerShdw>
                </a:effectLst>
              </a:rPr>
              <a:t> </a:t>
            </a:r>
            <a:r>
              <a:rPr lang="it-IT" u="sng">
                <a:solidFill>
                  <a:schemeClr val="accent2"/>
                </a:solidFill>
                <a:effectLst>
                  <a:outerShdw blurRad="38100" dist="38100" dir="2700000" algn="tl">
                    <a:srgbClr val="C0C0C0"/>
                  </a:outerShdw>
                </a:effectLst>
              </a:rPr>
              <a:t>in funzione del tipo di attività del sistema enzimatico</a:t>
            </a:r>
          </a:p>
          <a:p>
            <a:pPr algn="ctr">
              <a:tabLst>
                <a:tab pos="523875" algn="l"/>
              </a:tabLst>
            </a:pPr>
            <a:endParaRPr lang="it-IT"/>
          </a:p>
          <a:p>
            <a:pPr algn="ctr">
              <a:tabLst>
                <a:tab pos="523875" algn="l"/>
              </a:tabLst>
            </a:pPr>
            <a:r>
              <a:rPr lang="it-IT" b="1"/>
              <a:t>crescita</a:t>
            </a:r>
            <a:r>
              <a:rPr lang="it-IT"/>
              <a:t> (sviluppo delle dimensioni di un solo microrganismo o di una colonia di microrganismi per riproduzione)</a:t>
            </a:r>
          </a:p>
          <a:p>
            <a:pPr algn="ctr">
              <a:tabLst>
                <a:tab pos="523875" algn="l"/>
              </a:tabLst>
            </a:pPr>
            <a:endParaRPr lang="it-IT"/>
          </a:p>
          <a:p>
            <a:pPr algn="ctr">
              <a:tabLst>
                <a:tab pos="523875" algn="l"/>
              </a:tabLst>
            </a:pPr>
            <a:r>
              <a:rPr lang="it-IT" b="1"/>
              <a:t>assimilazione</a:t>
            </a:r>
            <a:r>
              <a:rPr lang="it-IT"/>
              <a:t> (processo anabolico di trasformazione dei componenti il substrato in costituenti del microrganismo. A questo tipo di attività si associa anche la crescita)</a:t>
            </a:r>
          </a:p>
          <a:p>
            <a:pPr algn="ctr">
              <a:tabLst>
                <a:tab pos="523875" algn="l"/>
              </a:tabLst>
            </a:pPr>
            <a:endParaRPr lang="it-IT"/>
          </a:p>
          <a:p>
            <a:pPr algn="ctr">
              <a:tabLst>
                <a:tab pos="523875" algn="l"/>
              </a:tabLst>
            </a:pPr>
            <a:r>
              <a:rPr lang="it-IT" b="1"/>
              <a:t>dissimilazione</a:t>
            </a:r>
            <a:r>
              <a:rPr lang="it-IT"/>
              <a:t> (processo catabolico per produrre energia necessaria ai processi vitali. I microrganismi utilizzano sia il substrato che materiali di riserva presenti nelle loro cellule)</a:t>
            </a:r>
          </a:p>
          <a:p>
            <a:pPr algn="ctr">
              <a:tabLst>
                <a:tab pos="523875" algn="l"/>
              </a:tabLst>
            </a:pPr>
            <a:endParaRPr lang="it-IT"/>
          </a:p>
          <a:p>
            <a:pPr algn="ctr">
              <a:tabLst>
                <a:tab pos="523875" algn="l"/>
              </a:tabLst>
            </a:pPr>
            <a:r>
              <a:rPr lang="it-IT" b="1"/>
              <a:t>biosintesi</a:t>
            </a:r>
            <a:r>
              <a:rPr lang="it-IT"/>
              <a:t> (processo anabolico di produzione di composti chimici all’interno della cellula in quantità maggiore di quella necessaria per le normali attività vitali).</a:t>
            </a:r>
          </a:p>
        </p:txBody>
      </p:sp>
      <p:sp>
        <p:nvSpPr>
          <p:cNvPr id="530435"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1452E3BA-A0B9-4171-AA83-89F923C768B9}" type="slidenum">
              <a:rPr lang="it-IT"/>
              <a:pPr/>
              <a:t>9</a:t>
            </a:fld>
            <a:endParaRPr lang="it-IT"/>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5097</TotalTime>
  <Words>5202</Words>
  <Application>Microsoft Office PowerPoint</Application>
  <PresentationFormat>Presentazione su schermo (4:3)</PresentationFormat>
  <Paragraphs>917</Paragraphs>
  <Slides>78</Slides>
  <Notes>58</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4</vt:i4>
      </vt:variant>
      <vt:variant>
        <vt:lpstr>Titoli diapositive</vt:lpstr>
      </vt:variant>
      <vt:variant>
        <vt:i4>78</vt:i4>
      </vt:variant>
    </vt:vector>
  </HeadingPairs>
  <TitlesOfParts>
    <vt:vector size="86" baseType="lpstr">
      <vt:lpstr>Arial</vt:lpstr>
      <vt:lpstr>Times New Roman</vt:lpstr>
      <vt:lpstr>Wingdings</vt:lpstr>
      <vt:lpstr>Struttura predefinita</vt:lpstr>
      <vt:lpstr>ISIS/Draw Sketch</vt:lpstr>
      <vt:lpstr>Documento Imaging</vt:lpstr>
      <vt:lpstr>Immagine bitmap</vt:lpstr>
      <vt:lpstr>Fotografia di Photo Editor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Barolo Claudia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Barolo Claudia</dc:creator>
  <cp:lastModifiedBy>Claudia Barolo</cp:lastModifiedBy>
  <cp:revision>362</cp:revision>
  <dcterms:created xsi:type="dcterms:W3CDTF">2005-09-29T08:21:49Z</dcterms:created>
  <dcterms:modified xsi:type="dcterms:W3CDTF">2024-10-25T06:20:31Z</dcterms:modified>
</cp:coreProperties>
</file>