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vml" ContentType="application/vnd.openxmlformats-officedocument.vmlDrawing"/>
  <Default Extension="png" ContentType="image/png"/>
  <Default Extension="bin" ContentType="application/vnd.openxmlformats-officedocument.presentationml.printerSettings"/>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2.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3.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theme/themeOverride4.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theme/themeOverride5.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embeddings/oleObject8.bin" ContentType="application/vnd.openxmlformats-officedocument.oleObject"/>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embeddings/oleObject9.bin" ContentType="application/vnd.openxmlformats-officedocument.oleObject"/>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embeddings/oleObject10.bin" ContentType="application/vnd.openxmlformats-officedocument.oleObject"/>
  <Override PartName="/ppt/embeddings/oleObject11.bin" ContentType="application/vnd.openxmlformats-officedocument.oleObject"/>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6.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embeddings/oleObject1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autoCompressPictures="0">
  <p:sldMasterIdLst>
    <p:sldMasterId id="2147483648" r:id="rId1"/>
  </p:sldMasterIdLst>
  <p:notesMasterIdLst>
    <p:notesMasterId r:id="rId94"/>
  </p:notesMasterIdLst>
  <p:sldIdLst>
    <p:sldId id="308" r:id="rId2"/>
    <p:sldId id="455" r:id="rId3"/>
    <p:sldId id="313" r:id="rId4"/>
    <p:sldId id="494" r:id="rId5"/>
    <p:sldId id="456" r:id="rId6"/>
    <p:sldId id="348" r:id="rId7"/>
    <p:sldId id="445" r:id="rId8"/>
    <p:sldId id="358" r:id="rId9"/>
    <p:sldId id="460" r:id="rId10"/>
    <p:sldId id="302" r:id="rId11"/>
    <p:sldId id="461" r:id="rId12"/>
    <p:sldId id="446" r:id="rId13"/>
    <p:sldId id="447" r:id="rId14"/>
    <p:sldId id="402" r:id="rId15"/>
    <p:sldId id="412" r:id="rId16"/>
    <p:sldId id="413" r:id="rId17"/>
    <p:sldId id="414" r:id="rId18"/>
    <p:sldId id="448" r:id="rId19"/>
    <p:sldId id="463" r:id="rId20"/>
    <p:sldId id="354" r:id="rId21"/>
    <p:sldId id="425" r:id="rId22"/>
    <p:sldId id="399" r:id="rId23"/>
    <p:sldId id="493" r:id="rId24"/>
    <p:sldId id="492" r:id="rId25"/>
    <p:sldId id="490" r:id="rId26"/>
    <p:sldId id="491" r:id="rId27"/>
    <p:sldId id="486" r:id="rId28"/>
    <p:sldId id="487" r:id="rId29"/>
    <p:sldId id="488" r:id="rId30"/>
    <p:sldId id="474" r:id="rId31"/>
    <p:sldId id="465" r:id="rId32"/>
    <p:sldId id="315" r:id="rId33"/>
    <p:sldId id="326" r:id="rId34"/>
    <p:sldId id="467" r:id="rId35"/>
    <p:sldId id="392" r:id="rId36"/>
    <p:sldId id="350" r:id="rId37"/>
    <p:sldId id="357" r:id="rId38"/>
    <p:sldId id="470" r:id="rId39"/>
    <p:sldId id="451" r:id="rId40"/>
    <p:sldId id="325" r:id="rId41"/>
    <p:sldId id="449" r:id="rId42"/>
    <p:sldId id="476" r:id="rId43"/>
    <p:sldId id="452" r:id="rId44"/>
    <p:sldId id="450" r:id="rId45"/>
    <p:sldId id="475" r:id="rId46"/>
    <p:sldId id="391" r:id="rId47"/>
    <p:sldId id="316" r:id="rId48"/>
    <p:sldId id="458" r:id="rId49"/>
    <p:sldId id="443" r:id="rId50"/>
    <p:sldId id="423" r:id="rId51"/>
    <p:sldId id="353" r:id="rId52"/>
    <p:sldId id="429" r:id="rId53"/>
    <p:sldId id="430" r:id="rId54"/>
    <p:sldId id="428" r:id="rId55"/>
    <p:sldId id="363" r:id="rId56"/>
    <p:sldId id="367" r:id="rId57"/>
    <p:sldId id="295" r:id="rId58"/>
    <p:sldId id="431" r:id="rId59"/>
    <p:sldId id="368" r:id="rId60"/>
    <p:sldId id="482" r:id="rId61"/>
    <p:sldId id="432" r:id="rId62"/>
    <p:sldId id="389" r:id="rId63"/>
    <p:sldId id="483" r:id="rId64"/>
    <p:sldId id="346" r:id="rId65"/>
    <p:sldId id="484" r:id="rId66"/>
    <p:sldId id="297" r:id="rId67"/>
    <p:sldId id="298" r:id="rId68"/>
    <p:sldId id="477" r:id="rId69"/>
    <p:sldId id="453" r:id="rId70"/>
    <p:sldId id="300" r:id="rId71"/>
    <p:sldId id="479" r:id="rId72"/>
    <p:sldId id="301" r:id="rId73"/>
    <p:sldId id="480" r:id="rId74"/>
    <p:sldId id="395" r:id="rId75"/>
    <p:sldId id="365" r:id="rId76"/>
    <p:sldId id="481" r:id="rId77"/>
    <p:sldId id="390" r:id="rId78"/>
    <p:sldId id="434" r:id="rId79"/>
    <p:sldId id="299" r:id="rId80"/>
    <p:sldId id="435" r:id="rId81"/>
    <p:sldId id="351" r:id="rId82"/>
    <p:sldId id="459" r:id="rId83"/>
    <p:sldId id="424" r:id="rId84"/>
    <p:sldId id="352" r:id="rId85"/>
    <p:sldId id="397" r:id="rId86"/>
    <p:sldId id="485" r:id="rId87"/>
    <p:sldId id="471" r:id="rId88"/>
    <p:sldId id="472" r:id="rId89"/>
    <p:sldId id="473" r:id="rId90"/>
    <p:sldId id="422" r:id="rId91"/>
    <p:sldId id="454" r:id="rId92"/>
    <p:sldId id="364" r:id="rId93"/>
  </p:sldIdLst>
  <p:sldSz cx="10167938" cy="7616825"/>
  <p:notesSz cx="6858000" cy="9144000"/>
  <p:defaultTextStyle>
    <a:defPPr>
      <a:defRPr lang="en-US"/>
    </a:defPPr>
    <a:lvl1pPr algn="l" rtl="0" eaLnBrk="0" fontAlgn="base" hangingPunct="0">
      <a:spcBef>
        <a:spcPct val="0"/>
      </a:spcBef>
      <a:spcAft>
        <a:spcPct val="0"/>
      </a:spcAft>
      <a:defRPr sz="36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36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36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36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3600" kern="1200">
        <a:solidFill>
          <a:schemeClr val="tx1"/>
        </a:solidFill>
        <a:latin typeface="Times" charset="0"/>
        <a:ea typeface="ＭＳ Ｐゴシック" charset="0"/>
        <a:cs typeface="ＭＳ Ｐゴシック" charset="0"/>
      </a:defRPr>
    </a:lvl5pPr>
    <a:lvl6pPr marL="2286000" algn="l" defTabSz="457200" rtl="0" eaLnBrk="1" latinLnBrk="0" hangingPunct="1">
      <a:defRPr sz="3600" kern="1200">
        <a:solidFill>
          <a:schemeClr val="tx1"/>
        </a:solidFill>
        <a:latin typeface="Times" charset="0"/>
        <a:ea typeface="ＭＳ Ｐゴシック" charset="0"/>
        <a:cs typeface="ＭＳ Ｐゴシック" charset="0"/>
      </a:defRPr>
    </a:lvl6pPr>
    <a:lvl7pPr marL="2743200" algn="l" defTabSz="457200" rtl="0" eaLnBrk="1" latinLnBrk="0" hangingPunct="1">
      <a:defRPr sz="3600" kern="1200">
        <a:solidFill>
          <a:schemeClr val="tx1"/>
        </a:solidFill>
        <a:latin typeface="Times" charset="0"/>
        <a:ea typeface="ＭＳ Ｐゴシック" charset="0"/>
        <a:cs typeface="ＭＳ Ｐゴシック" charset="0"/>
      </a:defRPr>
    </a:lvl7pPr>
    <a:lvl8pPr marL="3200400" algn="l" defTabSz="457200" rtl="0" eaLnBrk="1" latinLnBrk="0" hangingPunct="1">
      <a:defRPr sz="3600" kern="1200">
        <a:solidFill>
          <a:schemeClr val="tx1"/>
        </a:solidFill>
        <a:latin typeface="Times" charset="0"/>
        <a:ea typeface="ＭＳ Ｐゴシック" charset="0"/>
        <a:cs typeface="ＭＳ Ｐゴシック" charset="0"/>
      </a:defRPr>
    </a:lvl8pPr>
    <a:lvl9pPr marL="3657600" algn="l" defTabSz="457200" rtl="0" eaLnBrk="1" latinLnBrk="0" hangingPunct="1">
      <a:defRPr sz="3600" kern="1200">
        <a:solidFill>
          <a:schemeClr val="tx1"/>
        </a:solidFill>
        <a:latin typeface="Time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E3C4B3"/>
    <a:srgbClr val="E3AC9D"/>
    <a:srgbClr val="E3BA8A"/>
    <a:srgbClr val="FDFFCA"/>
    <a:srgbClr val="E2E3D7"/>
    <a:srgbClr val="000066"/>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105" d="100"/>
          <a:sy n="105" d="100"/>
        </p:scale>
        <p:origin x="-880" y="-112"/>
      </p:cViewPr>
      <p:guideLst>
        <p:guide orient="horz" pos="2400"/>
        <p:guide pos="321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480"/>
    </p:cViewPr>
  </p:sorterViewPr>
  <p:notesViewPr>
    <p:cSldViewPr showGuides="1">
      <p:cViewPr varScale="1">
        <p:scale>
          <a:sx n="80" d="100"/>
          <a:sy n="80" d="100"/>
        </p:scale>
        <p:origin x="-1632"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60" Type="http://schemas.openxmlformats.org/officeDocument/2006/relationships/slide" Target="slides/slide59.xml"/><Relationship Id="rId70" Type="http://schemas.openxmlformats.org/officeDocument/2006/relationships/slide" Target="slides/slide69.xml"/><Relationship Id="rId94" Type="http://schemas.openxmlformats.org/officeDocument/2006/relationships/notesMaster" Target="notesMasters/notesMaster1.xml"/><Relationship Id="rId7" Type="http://schemas.openxmlformats.org/officeDocument/2006/relationships/slide" Target="slides/slide6.xml"/><Relationship Id="rId74" Type="http://schemas.openxmlformats.org/officeDocument/2006/relationships/slide" Target="slides/slide73.xml"/><Relationship Id="rId25" Type="http://schemas.openxmlformats.org/officeDocument/2006/relationships/slide" Target="slides/slide24.xml"/><Relationship Id="rId96" Type="http://schemas.openxmlformats.org/officeDocument/2006/relationships/presProps" Target="presProps.xml"/><Relationship Id="rId10" Type="http://schemas.openxmlformats.org/officeDocument/2006/relationships/slide" Target="slides/slide9.xml"/><Relationship Id="rId50" Type="http://schemas.openxmlformats.org/officeDocument/2006/relationships/slide" Target="slides/slide49.xml"/><Relationship Id="rId17" Type="http://schemas.openxmlformats.org/officeDocument/2006/relationships/slide" Target="slides/slide16.xml"/><Relationship Id="rId71" Type="http://schemas.openxmlformats.org/officeDocument/2006/relationships/slide" Target="slides/slide70.xml"/><Relationship Id="rId4" Type="http://schemas.openxmlformats.org/officeDocument/2006/relationships/slide" Target="slides/slide3.xml"/><Relationship Id="rId28" Type="http://schemas.openxmlformats.org/officeDocument/2006/relationships/slide" Target="slides/slide27.xml"/><Relationship Id="rId89" Type="http://schemas.openxmlformats.org/officeDocument/2006/relationships/slide" Target="slides/slide88.xml"/><Relationship Id="rId88" Type="http://schemas.openxmlformats.org/officeDocument/2006/relationships/slide" Target="slides/slide87.xml"/><Relationship Id="rId82" Type="http://schemas.openxmlformats.org/officeDocument/2006/relationships/slide" Target="slides/slide81.xml"/><Relationship Id="rId69" Type="http://schemas.openxmlformats.org/officeDocument/2006/relationships/slide" Target="slides/slide6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72" Type="http://schemas.openxmlformats.org/officeDocument/2006/relationships/slide" Target="slides/slide71.xml"/><Relationship Id="rId35" Type="http://schemas.openxmlformats.org/officeDocument/2006/relationships/slide" Target="slides/slide34.xml"/><Relationship Id="rId75" Type="http://schemas.openxmlformats.org/officeDocument/2006/relationships/slide" Target="slides/slide74.xml"/><Relationship Id="rId80" Type="http://schemas.openxmlformats.org/officeDocument/2006/relationships/slide" Target="slides/slide79.xml"/><Relationship Id="rId31" Type="http://schemas.openxmlformats.org/officeDocument/2006/relationships/slide" Target="slides/slide30.xml"/><Relationship Id="rId62" Type="http://schemas.openxmlformats.org/officeDocument/2006/relationships/slide" Target="slides/slide61.xml"/><Relationship Id="rId79" Type="http://schemas.openxmlformats.org/officeDocument/2006/relationships/slide" Target="slides/slide78.xml"/><Relationship Id="rId97" Type="http://schemas.openxmlformats.org/officeDocument/2006/relationships/viewProps" Target="viewProps.xml"/><Relationship Id="rId98" Type="http://schemas.openxmlformats.org/officeDocument/2006/relationships/theme" Target="theme/theme1.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32" Type="http://schemas.openxmlformats.org/officeDocument/2006/relationships/slide" Target="slides/slide31.xml"/><Relationship Id="rId13" Type="http://schemas.openxmlformats.org/officeDocument/2006/relationships/slide" Target="slides/slide12.xml"/><Relationship Id="rId52" Type="http://schemas.openxmlformats.org/officeDocument/2006/relationships/slide" Target="slides/slide51.xml"/><Relationship Id="rId54" Type="http://schemas.openxmlformats.org/officeDocument/2006/relationships/slide" Target="slides/slide53.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84" Type="http://schemas.openxmlformats.org/officeDocument/2006/relationships/slide" Target="slides/slide83.xml"/><Relationship Id="rId30" Type="http://schemas.openxmlformats.org/officeDocument/2006/relationships/slide" Target="slides/slide29.xml"/><Relationship Id="rId29" Type="http://schemas.openxmlformats.org/officeDocument/2006/relationships/slide" Target="slides/slide28.xml"/><Relationship Id="rId83" Type="http://schemas.openxmlformats.org/officeDocument/2006/relationships/slide" Target="slides/slide82.xml"/><Relationship Id="rId41" Type="http://schemas.openxmlformats.org/officeDocument/2006/relationships/slide" Target="slides/slide40.xml"/><Relationship Id="rId5" Type="http://schemas.openxmlformats.org/officeDocument/2006/relationships/slide" Target="slides/slide4.xml"/><Relationship Id="rId22" Type="http://schemas.openxmlformats.org/officeDocument/2006/relationships/slide" Target="slides/slide21.xml"/><Relationship Id="rId95" Type="http://schemas.openxmlformats.org/officeDocument/2006/relationships/printerSettings" Target="printerSettings/printerSettings1.bin"/><Relationship Id="rId39" Type="http://schemas.openxmlformats.org/officeDocument/2006/relationships/slide" Target="slides/slide38.xml"/><Relationship Id="rId43" Type="http://schemas.openxmlformats.org/officeDocument/2006/relationships/slide" Target="slides/slide42.xml"/><Relationship Id="rId90" Type="http://schemas.openxmlformats.org/officeDocument/2006/relationships/slide" Target="slides/slide89.xml"/><Relationship Id="rId77" Type="http://schemas.openxmlformats.org/officeDocument/2006/relationships/slide" Target="slides/slide76.xml"/><Relationship Id="rId63" Type="http://schemas.openxmlformats.org/officeDocument/2006/relationships/slide" Target="slides/slide62.xml"/><Relationship Id="rId85" Type="http://schemas.openxmlformats.org/officeDocument/2006/relationships/slide" Target="slides/slide84.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99" Type="http://schemas.openxmlformats.org/officeDocument/2006/relationships/tableStyles" Target="tableStyles.xml"/><Relationship Id="rId14" Type="http://schemas.openxmlformats.org/officeDocument/2006/relationships/slide" Target="slides/slide13.xml"/><Relationship Id="rId92" Type="http://schemas.openxmlformats.org/officeDocument/2006/relationships/slide" Target="slides/slide91.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slide" Target="slides/slide72.xml"/><Relationship Id="rId87" Type="http://schemas.openxmlformats.org/officeDocument/2006/relationships/slide" Target="slides/slide86.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19" Type="http://schemas.openxmlformats.org/officeDocument/2006/relationships/slide" Target="slides/slide18.xml"/><Relationship Id="rId57" Type="http://schemas.openxmlformats.org/officeDocument/2006/relationships/slide" Target="slides/slide56.xml"/><Relationship Id="rId46" Type="http://schemas.openxmlformats.org/officeDocument/2006/relationships/slide" Target="slides/slide45.xml"/><Relationship Id="rId86" Type="http://schemas.openxmlformats.org/officeDocument/2006/relationships/slide" Target="slides/slide85.xml"/><Relationship Id="rId59" Type="http://schemas.openxmlformats.org/officeDocument/2006/relationships/slide" Target="slides/slide58.xml"/><Relationship Id="rId51" Type="http://schemas.openxmlformats.org/officeDocument/2006/relationships/slide" Target="slides/slide50.xml"/><Relationship Id="rId66" Type="http://schemas.openxmlformats.org/officeDocument/2006/relationships/slide" Target="slides/slide65.xml"/><Relationship Id="rId55" Type="http://schemas.openxmlformats.org/officeDocument/2006/relationships/slide" Target="slides/slide54.xml"/><Relationship Id="rId34" Type="http://schemas.openxmlformats.org/officeDocument/2006/relationships/slide" Target="slides/slide33.xml"/><Relationship Id="rId81" Type="http://schemas.openxmlformats.org/officeDocument/2006/relationships/slide" Target="slides/slide80.xml"/><Relationship Id="rId40" Type="http://schemas.openxmlformats.org/officeDocument/2006/relationships/slide" Target="slides/slide39.xml"/><Relationship Id="rId36" Type="http://schemas.openxmlformats.org/officeDocument/2006/relationships/slide" Target="slides/slide35.xml"/><Relationship Id="rId76" Type="http://schemas.openxmlformats.org/officeDocument/2006/relationships/slide" Target="slides/slide75.xml"/><Relationship Id="rId8" Type="http://schemas.openxmlformats.org/officeDocument/2006/relationships/slide" Target="slides/slide7.xml"/><Relationship Id="rId65" Type="http://schemas.openxmlformats.org/officeDocument/2006/relationships/slide" Target="slides/slide64.xml"/><Relationship Id="rId67" Type="http://schemas.openxmlformats.org/officeDocument/2006/relationships/slide" Target="slides/slide66.xml"/><Relationship Id="rId37" Type="http://schemas.openxmlformats.org/officeDocument/2006/relationships/slide" Target="slides/slide36.xml"/><Relationship Id="rId12" Type="http://schemas.openxmlformats.org/officeDocument/2006/relationships/slide" Target="slides/slide11.xml"/><Relationship Id="rId3" Type="http://schemas.openxmlformats.org/officeDocument/2006/relationships/slide" Target="slides/slide2.xml"/><Relationship Id="rId26" Type="http://schemas.openxmlformats.org/officeDocument/2006/relationships/slide" Target="slides/slide25.xml"/><Relationship Id="rId11" Type="http://schemas.openxmlformats.org/officeDocument/2006/relationships/slide" Target="slides/slide10.xml"/><Relationship Id="rId68" Type="http://schemas.openxmlformats.org/officeDocument/2006/relationships/slide" Target="slides/slide67.xml"/><Relationship Id="rId16" Type="http://schemas.openxmlformats.org/officeDocument/2006/relationships/slide" Target="slides/slide15.xml"/><Relationship Id="rId33" Type="http://schemas.openxmlformats.org/officeDocument/2006/relationships/slide" Target="slides/slide32.xml"/><Relationship Id="rId91" Type="http://schemas.openxmlformats.org/officeDocument/2006/relationships/slide" Target="slides/slide90.xml"/><Relationship Id="rId93" Type="http://schemas.openxmlformats.org/officeDocument/2006/relationships/slide" Target="slides/slide92.xml"/><Relationship Id="rId78" Type="http://schemas.openxmlformats.org/officeDocument/2006/relationships/slide" Target="slides/slide77.xml"/><Relationship Id="rId15" Type="http://schemas.openxmlformats.org/officeDocument/2006/relationships/slide" Target="slides/slide14.xml"/><Relationship Id="rId21" Type="http://schemas.openxmlformats.org/officeDocument/2006/relationships/slide" Target="slides/slide2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image" Target="../media/image48.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9.png"/><Relationship Id="rId3" Type="http://schemas.openxmlformats.org/officeDocument/2006/relationships/image" Target="../media/image60.png"/><Relationship Id="rId1" Type="http://schemas.openxmlformats.org/officeDocument/2006/relationships/image" Target="../media/image5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7.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image" Target="../media/image9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it-IT"/>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it-IT"/>
          </a:p>
        </p:txBody>
      </p:sp>
      <p:sp>
        <p:nvSpPr>
          <p:cNvPr id="13316" name="Rectangle 4"/>
          <p:cNvSpPr>
            <a:spLocks noChangeArrowheads="1" noTextEdit="1"/>
          </p:cNvSpPr>
          <p:nvPr>
            <p:ph type="sldImg" idx="2"/>
          </p:nvPr>
        </p:nvSpPr>
        <p:spPr bwMode="auto">
          <a:xfrm>
            <a:off x="1141413" y="685800"/>
            <a:ext cx="4575175"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it-IT"/>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1EFCCE7-0FA1-EF4C-9676-6F5DAB895BE6}" type="slidenum">
              <a:rPr lang="en-US"/>
              <a:pPr>
                <a:defRPr/>
              </a:pPr>
              <a:t>‹n.›</a:t>
            </a:fld>
            <a:endParaRPr lang="en-US"/>
          </a:p>
        </p:txBody>
      </p:sp>
    </p:spTree>
    <p:extLst>
      <p:ext uri="{BB962C8B-B14F-4D97-AF65-F5344CB8AC3E}">
        <p14:creationId xmlns:p14="http://schemas.microsoft.com/office/powerpoint/2010/main" val="32245938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CB7C172F-6F37-4142-8BD4-60EBA3D2F9A8}" type="slidenum">
              <a:rPr lang="en-US" sz="1200"/>
              <a:pPr/>
              <a:t>1</a:t>
            </a:fld>
            <a:endParaRPr lang="en-US" sz="1200"/>
          </a:p>
        </p:txBody>
      </p:sp>
      <p:sp>
        <p:nvSpPr>
          <p:cNvPr id="15362" name="Rectangle 2"/>
          <p:cNvSpPr>
            <a:spLocks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57F0AE0C-3881-924F-BC48-7E5C330BD2A2}" type="slidenum">
              <a:rPr lang="en-US" sz="1200"/>
              <a:pPr/>
              <a:t>15</a:t>
            </a:fld>
            <a:endParaRPr lang="en-US" sz="1200"/>
          </a:p>
        </p:txBody>
      </p:sp>
      <p:sp>
        <p:nvSpPr>
          <p:cNvPr id="36866" name="Rectangle 2"/>
          <p:cNvSpPr>
            <a:spLocks noChangeArrowheads="1" noTextEdit="1"/>
          </p:cNvSpPr>
          <p:nvPr>
            <p:ph type="sldImg"/>
          </p:nvPr>
        </p:nvSpPr>
        <p:spPr>
          <a:ln/>
        </p:spPr>
      </p:sp>
      <p:sp>
        <p:nvSpPr>
          <p:cNvPr id="36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D83933CC-1039-FD44-9BC5-B494540CA0FE}" type="slidenum">
              <a:rPr lang="en-US" sz="1200"/>
              <a:pPr/>
              <a:t>16</a:t>
            </a:fld>
            <a:endParaRPr lang="en-US" sz="1200"/>
          </a:p>
        </p:txBody>
      </p:sp>
      <p:sp>
        <p:nvSpPr>
          <p:cNvPr id="38914" name="Rectangle 2"/>
          <p:cNvSpPr>
            <a:spLocks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A6A70D61-ABE3-D54C-BE4E-0F61D7AA8124}" type="slidenum">
              <a:rPr lang="en-US" sz="1200"/>
              <a:pPr/>
              <a:t>17</a:t>
            </a:fld>
            <a:endParaRPr lang="en-US" sz="1200"/>
          </a:p>
        </p:txBody>
      </p:sp>
      <p:sp>
        <p:nvSpPr>
          <p:cNvPr id="40962" name="Rectangle 2"/>
          <p:cNvSpPr>
            <a:spLocks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03B82E33-9B8D-C14B-A6E0-B55CA1B764B7}" type="slidenum">
              <a:rPr lang="en-US" sz="1200"/>
              <a:pPr/>
              <a:t>20</a:t>
            </a:fld>
            <a:endParaRPr lang="en-US" sz="1200"/>
          </a:p>
        </p:txBody>
      </p:sp>
      <p:sp>
        <p:nvSpPr>
          <p:cNvPr id="45058" name="Rectangle 2"/>
          <p:cNvSpPr>
            <a:spLocks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47D95E22-E960-8B4E-8BBB-4E4AE0B95511}" type="slidenum">
              <a:rPr lang="en-US" sz="1200"/>
              <a:pPr/>
              <a:t>21</a:t>
            </a:fld>
            <a:endParaRPr lang="en-US" sz="1200"/>
          </a:p>
        </p:txBody>
      </p:sp>
      <p:sp>
        <p:nvSpPr>
          <p:cNvPr id="47106" name="Rectangle 2"/>
          <p:cNvSpPr>
            <a:spLocks noChangeArrowheads="1" noTextEdit="1"/>
          </p:cNvSpPr>
          <p:nvPr>
            <p:ph type="sldImg"/>
          </p:nvPr>
        </p:nvSpPr>
        <p:spPr>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7B250E46-AFE5-F24B-8D41-5B84C987BAFC}" type="slidenum">
              <a:rPr lang="en-US" sz="1200"/>
              <a:pPr/>
              <a:t>22</a:t>
            </a:fld>
            <a:endParaRPr lang="en-US" sz="1200"/>
          </a:p>
        </p:txBody>
      </p:sp>
      <p:sp>
        <p:nvSpPr>
          <p:cNvPr id="49154" name="Rectangle 2"/>
          <p:cNvSpPr>
            <a:spLocks noChangeArrowheads="1"/>
          </p:cNvSpPr>
          <p:nvPr>
            <p:ph type="sldImg"/>
          </p:nvPr>
        </p:nvSpPr>
        <p:spPr>
          <a:solidFill>
            <a:srgbClr val="FFFFFF"/>
          </a:solidFill>
          <a:ln/>
        </p:spPr>
      </p:sp>
      <p:sp>
        <p:nvSpPr>
          <p:cNvPr id="49155"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AEC7816B-5059-AB42-871A-9337769399F5}" type="slidenum">
              <a:rPr lang="en-US" sz="1200"/>
              <a:pPr/>
              <a:t>23</a:t>
            </a:fld>
            <a:endParaRPr lang="en-US" sz="1200"/>
          </a:p>
        </p:txBody>
      </p:sp>
      <p:sp>
        <p:nvSpPr>
          <p:cNvPr id="51202" name="Rectangle 2"/>
          <p:cNvSpPr>
            <a:spLocks noChangeArrowheads="1" noTextEdit="1"/>
          </p:cNvSpPr>
          <p:nvPr>
            <p:ph type="sldImg"/>
          </p:nvPr>
        </p:nvSpPr>
        <p:spPr>
          <a:ln/>
        </p:spPr>
      </p:sp>
      <p:sp>
        <p:nvSpPr>
          <p:cNvPr id="51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9635D3FF-0693-D84C-8CB4-72D6D6ADD968}" type="slidenum">
              <a:rPr lang="en-US" sz="1200"/>
              <a:pPr/>
              <a:t>30</a:t>
            </a:fld>
            <a:endParaRPr lang="en-US" sz="1200"/>
          </a:p>
        </p:txBody>
      </p:sp>
      <p:sp>
        <p:nvSpPr>
          <p:cNvPr id="59394" name="Rectangle 2"/>
          <p:cNvSpPr>
            <a:spLocks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561059F4-CF76-1849-930B-03F683ADA337}" type="slidenum">
              <a:rPr lang="en-US" sz="1200"/>
              <a:pPr/>
              <a:t>32</a:t>
            </a:fld>
            <a:endParaRPr lang="en-US" sz="1200"/>
          </a:p>
        </p:txBody>
      </p:sp>
      <p:sp>
        <p:nvSpPr>
          <p:cNvPr id="62466" name="Rectangle 2"/>
          <p:cNvSpPr>
            <a:spLocks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007BDBB0-A07B-DC48-B7BF-E3E5096E6B6F}" type="slidenum">
              <a:rPr lang="en-US" sz="1200"/>
              <a:pPr/>
              <a:t>33</a:t>
            </a:fld>
            <a:endParaRPr lang="en-US" sz="1200"/>
          </a:p>
        </p:txBody>
      </p:sp>
      <p:sp>
        <p:nvSpPr>
          <p:cNvPr id="64514" name="Rectangle 2"/>
          <p:cNvSpPr>
            <a:spLocks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0E00FEEE-368A-454B-9D72-070034BA8A68}" type="slidenum">
              <a:rPr lang="en-US" sz="1200"/>
              <a:pPr/>
              <a:t>2</a:t>
            </a:fld>
            <a:endParaRPr lang="en-US" sz="1200"/>
          </a:p>
        </p:txBody>
      </p:sp>
      <p:sp>
        <p:nvSpPr>
          <p:cNvPr id="17410" name="Rectangle 2"/>
          <p:cNvSpPr>
            <a:spLocks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86F541F4-E68C-0945-B81E-2D25CD3AE9C2}" type="slidenum">
              <a:rPr lang="en-US" sz="1200"/>
              <a:pPr/>
              <a:t>35</a:t>
            </a:fld>
            <a:endParaRPr lang="en-US" sz="1200"/>
          </a:p>
        </p:txBody>
      </p:sp>
      <p:sp>
        <p:nvSpPr>
          <p:cNvPr id="67586" name="Rectangle 2"/>
          <p:cNvSpPr>
            <a:spLocks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11DE5BDE-18E0-0146-B979-CD868BA0792C}" type="slidenum">
              <a:rPr lang="en-US" sz="1200"/>
              <a:pPr/>
              <a:t>36</a:t>
            </a:fld>
            <a:endParaRPr lang="en-US" sz="1200"/>
          </a:p>
        </p:txBody>
      </p:sp>
      <p:sp>
        <p:nvSpPr>
          <p:cNvPr id="69634" name="Rectangle 2"/>
          <p:cNvSpPr>
            <a:spLocks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7C2223D9-1F0F-2040-ADDF-EC6956CD5793}" type="slidenum">
              <a:rPr lang="en-US" sz="1200"/>
              <a:pPr/>
              <a:t>37</a:t>
            </a:fld>
            <a:endParaRPr lang="en-US" sz="1200"/>
          </a:p>
        </p:txBody>
      </p:sp>
      <p:sp>
        <p:nvSpPr>
          <p:cNvPr id="71682" name="Rectangle 2"/>
          <p:cNvSpPr>
            <a:spLocks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68619F3E-6D22-0D4C-A011-52F79EDA7EE9}" type="slidenum">
              <a:rPr lang="en-US" sz="1200"/>
              <a:pPr/>
              <a:t>40</a:t>
            </a:fld>
            <a:endParaRPr lang="en-US" sz="1200"/>
          </a:p>
        </p:txBody>
      </p:sp>
      <p:sp>
        <p:nvSpPr>
          <p:cNvPr id="75778" name="Rectangle 2"/>
          <p:cNvSpPr>
            <a:spLocks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6E55C404-EF94-E34C-9730-D57D9FD85A76}" type="slidenum">
              <a:rPr lang="en-US" sz="1200"/>
              <a:pPr/>
              <a:t>43</a:t>
            </a:fld>
            <a:endParaRPr lang="en-US" sz="1200"/>
          </a:p>
        </p:txBody>
      </p:sp>
      <p:sp>
        <p:nvSpPr>
          <p:cNvPr id="79874" name="Rectangle 2"/>
          <p:cNvSpPr>
            <a:spLocks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93631D0F-6DA2-904F-9B11-82373015D244}" type="slidenum">
              <a:rPr lang="en-US" sz="1200"/>
              <a:pPr/>
              <a:t>44</a:t>
            </a:fld>
            <a:endParaRPr lang="en-US" sz="1200"/>
          </a:p>
        </p:txBody>
      </p:sp>
      <p:sp>
        <p:nvSpPr>
          <p:cNvPr id="81922" name="Rectangle 2"/>
          <p:cNvSpPr>
            <a:spLocks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009AD598-DA27-C645-B407-8EAF928E8890}" type="slidenum">
              <a:rPr lang="en-US" sz="1200"/>
              <a:pPr/>
              <a:t>46</a:t>
            </a:fld>
            <a:endParaRPr lang="en-US" sz="1200"/>
          </a:p>
        </p:txBody>
      </p:sp>
      <p:sp>
        <p:nvSpPr>
          <p:cNvPr id="84994" name="Rectangle 2"/>
          <p:cNvSpPr>
            <a:spLocks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3D632E55-D610-AB46-8362-C3270E1ACB32}" type="slidenum">
              <a:rPr lang="en-US" sz="1200"/>
              <a:pPr/>
              <a:t>47</a:t>
            </a:fld>
            <a:endParaRPr lang="en-US" sz="1200"/>
          </a:p>
        </p:txBody>
      </p:sp>
      <p:sp>
        <p:nvSpPr>
          <p:cNvPr id="87042" name="Rectangle 2"/>
          <p:cNvSpPr>
            <a:spLocks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B94B9B74-CE8E-A74D-983D-1D7DB1AC8CBF}" type="slidenum">
              <a:rPr lang="en-US" sz="1200"/>
              <a:pPr/>
              <a:t>48</a:t>
            </a:fld>
            <a:endParaRPr lang="en-US" sz="1200"/>
          </a:p>
        </p:txBody>
      </p:sp>
      <p:sp>
        <p:nvSpPr>
          <p:cNvPr id="89090" name="Rectangle 2"/>
          <p:cNvSpPr>
            <a:spLocks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AB811013-5914-934F-82D9-2493D90644D4}" type="slidenum">
              <a:rPr lang="en-US" sz="1200"/>
              <a:pPr/>
              <a:t>49</a:t>
            </a:fld>
            <a:endParaRPr lang="en-US" sz="1200"/>
          </a:p>
        </p:txBody>
      </p:sp>
      <p:sp>
        <p:nvSpPr>
          <p:cNvPr id="91138" name="Rectangle 2"/>
          <p:cNvSpPr>
            <a:spLocks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83EAEAE3-F40B-A24F-ABC6-28CFA1F1ABA6}" type="slidenum">
              <a:rPr lang="en-US" sz="1200"/>
              <a:pPr/>
              <a:t>3</a:t>
            </a:fld>
            <a:endParaRPr lang="en-US" sz="1200"/>
          </a:p>
        </p:txBody>
      </p:sp>
      <p:sp>
        <p:nvSpPr>
          <p:cNvPr id="19458" name="Rectangle 2"/>
          <p:cNvSpPr>
            <a:spLocks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E715EAAF-41DB-7A4D-B01D-C52AFACF8D98}" type="slidenum">
              <a:rPr lang="en-US" sz="1200"/>
              <a:pPr/>
              <a:t>50</a:t>
            </a:fld>
            <a:endParaRPr lang="en-US" sz="1200"/>
          </a:p>
        </p:txBody>
      </p:sp>
      <p:sp>
        <p:nvSpPr>
          <p:cNvPr id="93186" name="Rectangle 2"/>
          <p:cNvSpPr>
            <a:spLocks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80F3FBFA-89CC-8A4B-BB42-1A5CDBB41754}" type="slidenum">
              <a:rPr lang="en-US" sz="1200"/>
              <a:pPr/>
              <a:t>51</a:t>
            </a:fld>
            <a:endParaRPr lang="en-US" sz="1200"/>
          </a:p>
        </p:txBody>
      </p:sp>
      <p:sp>
        <p:nvSpPr>
          <p:cNvPr id="95234" name="Rectangle 2"/>
          <p:cNvSpPr>
            <a:spLocks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E11CA1C6-0A3E-594C-BDCE-B69F04ECD6EC}" type="slidenum">
              <a:rPr lang="en-US" sz="1200"/>
              <a:pPr/>
              <a:t>52</a:t>
            </a:fld>
            <a:endParaRPr lang="en-US" sz="1200"/>
          </a:p>
        </p:txBody>
      </p:sp>
      <p:sp>
        <p:nvSpPr>
          <p:cNvPr id="97282" name="Rectangle 2"/>
          <p:cNvSpPr>
            <a:spLocks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8F6AD6E8-4480-3C47-A1C8-1F671BEF6182}" type="slidenum">
              <a:rPr lang="en-US" sz="1200"/>
              <a:pPr/>
              <a:t>53</a:t>
            </a:fld>
            <a:endParaRPr lang="en-US" sz="1200"/>
          </a:p>
        </p:txBody>
      </p:sp>
      <p:sp>
        <p:nvSpPr>
          <p:cNvPr id="99330" name="Rectangle 2"/>
          <p:cNvSpPr>
            <a:spLocks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37544016-4798-9D4A-9106-2A3EA4F3EEAE}" type="slidenum">
              <a:rPr lang="en-US" sz="1200"/>
              <a:pPr/>
              <a:t>54</a:t>
            </a:fld>
            <a:endParaRPr lang="en-US" sz="1200"/>
          </a:p>
        </p:txBody>
      </p:sp>
      <p:sp>
        <p:nvSpPr>
          <p:cNvPr id="101378" name="Rectangle 2"/>
          <p:cNvSpPr>
            <a:spLocks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9F39C4A4-5109-184B-AA55-0600A0C62F14}" type="slidenum">
              <a:rPr lang="en-US" sz="1200"/>
              <a:pPr/>
              <a:t>55</a:t>
            </a:fld>
            <a:endParaRPr lang="en-US" sz="1200"/>
          </a:p>
        </p:txBody>
      </p:sp>
      <p:sp>
        <p:nvSpPr>
          <p:cNvPr id="103426" name="Rectangle 2"/>
          <p:cNvSpPr>
            <a:spLocks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7175D4F3-18B6-3A44-B174-96258D642A26}" type="slidenum">
              <a:rPr lang="en-US" sz="1200"/>
              <a:pPr/>
              <a:t>56</a:t>
            </a:fld>
            <a:endParaRPr lang="en-US" sz="1200"/>
          </a:p>
        </p:txBody>
      </p:sp>
      <p:sp>
        <p:nvSpPr>
          <p:cNvPr id="105474" name="Rectangle 2"/>
          <p:cNvSpPr>
            <a:spLocks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CD27B4F7-71E7-2C41-B6F6-9056DACF03B4}" type="slidenum">
              <a:rPr lang="en-US" sz="1200"/>
              <a:pPr/>
              <a:t>57</a:t>
            </a:fld>
            <a:endParaRPr lang="en-US" sz="1200"/>
          </a:p>
        </p:txBody>
      </p:sp>
      <p:sp>
        <p:nvSpPr>
          <p:cNvPr id="107522" name="Rectangle 2"/>
          <p:cNvSpPr>
            <a:spLocks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E68C0199-83EA-174D-95E1-2ECAB34B9E73}" type="slidenum">
              <a:rPr lang="en-US" sz="1200"/>
              <a:pPr/>
              <a:t>58</a:t>
            </a:fld>
            <a:endParaRPr lang="en-US" sz="1200"/>
          </a:p>
        </p:txBody>
      </p:sp>
      <p:sp>
        <p:nvSpPr>
          <p:cNvPr id="109570" name="Rectangle 2"/>
          <p:cNvSpPr>
            <a:spLocks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0C0F6AD4-CEFD-8946-B683-74D17E19D7FF}" type="slidenum">
              <a:rPr lang="en-US" sz="1200"/>
              <a:pPr/>
              <a:t>59</a:t>
            </a:fld>
            <a:endParaRPr lang="en-US" sz="1200"/>
          </a:p>
        </p:txBody>
      </p:sp>
      <p:sp>
        <p:nvSpPr>
          <p:cNvPr id="111618" name="Rectangle 2"/>
          <p:cNvSpPr>
            <a:spLocks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8DB69113-4E0A-6D41-9151-B90FAE78EC9B}" type="slidenum">
              <a:rPr lang="en-US" sz="1200"/>
              <a:pPr/>
              <a:t>4</a:t>
            </a:fld>
            <a:endParaRPr lang="en-US" sz="120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45252BD8-A230-0A4A-8CC7-7291F9EC44B4}" type="slidenum">
              <a:rPr lang="en-US" sz="1200"/>
              <a:pPr/>
              <a:t>61</a:t>
            </a:fld>
            <a:endParaRPr lang="en-US" sz="1200"/>
          </a:p>
        </p:txBody>
      </p:sp>
      <p:sp>
        <p:nvSpPr>
          <p:cNvPr id="114690" name="Rectangle 2"/>
          <p:cNvSpPr>
            <a:spLocks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BAF1DAF5-F50A-254B-AF9F-B917986A57E7}" type="slidenum">
              <a:rPr lang="en-US" sz="1200"/>
              <a:pPr/>
              <a:t>62</a:t>
            </a:fld>
            <a:endParaRPr lang="en-US" sz="1200"/>
          </a:p>
        </p:txBody>
      </p:sp>
      <p:sp>
        <p:nvSpPr>
          <p:cNvPr id="116738" name="Rectangle 2"/>
          <p:cNvSpPr>
            <a:spLocks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87640A31-F968-7E43-A705-05A19B688C20}" type="slidenum">
              <a:rPr lang="en-US" sz="1200"/>
              <a:pPr/>
              <a:t>64</a:t>
            </a:fld>
            <a:endParaRPr lang="en-US" sz="1200"/>
          </a:p>
        </p:txBody>
      </p:sp>
      <p:sp>
        <p:nvSpPr>
          <p:cNvPr id="119810" name="Rectangle 2"/>
          <p:cNvSpPr>
            <a:spLocks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5E3343DE-6FDD-854E-9917-10278FD93FCF}" type="slidenum">
              <a:rPr lang="en-US" sz="1200"/>
              <a:pPr/>
              <a:t>66</a:t>
            </a:fld>
            <a:endParaRPr lang="en-US" sz="1200"/>
          </a:p>
        </p:txBody>
      </p:sp>
      <p:sp>
        <p:nvSpPr>
          <p:cNvPr id="122882" name="Rectangle 2"/>
          <p:cNvSpPr>
            <a:spLocks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DA22C216-164E-A246-89CD-C76413C36A9E}" type="slidenum">
              <a:rPr lang="en-US" sz="1200"/>
              <a:pPr/>
              <a:t>67</a:t>
            </a:fld>
            <a:endParaRPr lang="en-US" sz="1200"/>
          </a:p>
        </p:txBody>
      </p:sp>
      <p:sp>
        <p:nvSpPr>
          <p:cNvPr id="124930" name="Rectangle 2"/>
          <p:cNvSpPr>
            <a:spLocks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E682D54A-6930-1947-A935-C8307E0DEA2F}" type="slidenum">
              <a:rPr lang="en-US" sz="1200"/>
              <a:pPr/>
              <a:t>70</a:t>
            </a:fld>
            <a:endParaRPr lang="en-US" sz="1200"/>
          </a:p>
        </p:txBody>
      </p:sp>
      <p:sp>
        <p:nvSpPr>
          <p:cNvPr id="131074" name="Rectangle 2"/>
          <p:cNvSpPr>
            <a:spLocks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870D11DA-19AC-BB4D-831D-753530552B2E}" type="slidenum">
              <a:rPr lang="en-US" sz="1200"/>
              <a:pPr/>
              <a:t>72</a:t>
            </a:fld>
            <a:endParaRPr lang="en-US" sz="1200"/>
          </a:p>
        </p:txBody>
      </p:sp>
      <p:sp>
        <p:nvSpPr>
          <p:cNvPr id="134146" name="Rectangle 2"/>
          <p:cNvSpPr>
            <a:spLocks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66FCC8E7-8F1B-7B45-94B3-7AAD882C77C9}" type="slidenum">
              <a:rPr lang="en-US" sz="1200"/>
              <a:pPr/>
              <a:t>74</a:t>
            </a:fld>
            <a:endParaRPr lang="en-US" sz="1200"/>
          </a:p>
        </p:txBody>
      </p:sp>
      <p:sp>
        <p:nvSpPr>
          <p:cNvPr id="137218" name="Rectangle 2"/>
          <p:cNvSpPr>
            <a:spLocks noChangeArrowheads="1"/>
          </p:cNvSpPr>
          <p:nvPr>
            <p:ph type="sldImg"/>
          </p:nvPr>
        </p:nvSpPr>
        <p:spPr>
          <a:solidFill>
            <a:srgbClr val="FFFFFF"/>
          </a:solidFill>
          <a:ln/>
        </p:spPr>
      </p:sp>
      <p:sp>
        <p:nvSpPr>
          <p:cNvPr id="137219"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4EA0855B-34BA-B842-A841-A171AE692D07}" type="slidenum">
              <a:rPr lang="en-US" sz="1200"/>
              <a:pPr/>
              <a:t>75</a:t>
            </a:fld>
            <a:endParaRPr lang="en-US" sz="1200"/>
          </a:p>
        </p:txBody>
      </p:sp>
      <p:sp>
        <p:nvSpPr>
          <p:cNvPr id="139266" name="Rectangle 2"/>
          <p:cNvSpPr>
            <a:spLocks noChangeArrowheads="1"/>
          </p:cNvSpPr>
          <p:nvPr>
            <p:ph type="sldImg"/>
          </p:nvPr>
        </p:nvSpPr>
        <p:spPr>
          <a:solidFill>
            <a:srgbClr val="FFFFFF"/>
          </a:solidFill>
          <a:ln/>
        </p:spPr>
      </p:sp>
      <p:sp>
        <p:nvSpPr>
          <p:cNvPr id="139267"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2F038D68-F358-E848-A9AC-AAA5DF9A76BF}" type="slidenum">
              <a:rPr lang="en-US" sz="1200"/>
              <a:pPr/>
              <a:t>77</a:t>
            </a:fld>
            <a:endParaRPr lang="en-US" sz="1200"/>
          </a:p>
        </p:txBody>
      </p:sp>
      <p:sp>
        <p:nvSpPr>
          <p:cNvPr id="142338" name="Rectangle 2"/>
          <p:cNvSpPr>
            <a:spLocks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45AFC0FE-FB66-6E48-BB6B-292ACCF08C87}" type="slidenum">
              <a:rPr lang="en-US" sz="1200"/>
              <a:pPr/>
              <a:t>6</a:t>
            </a:fld>
            <a:endParaRPr lang="en-US" sz="1200"/>
          </a:p>
        </p:txBody>
      </p:sp>
      <p:sp>
        <p:nvSpPr>
          <p:cNvPr id="22530" name="Rectangle 2"/>
          <p:cNvSpPr>
            <a:spLocks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26A0810F-9269-5145-9C93-425AA4E1594A}" type="slidenum">
              <a:rPr lang="en-US" sz="1200"/>
              <a:pPr/>
              <a:t>78</a:t>
            </a:fld>
            <a:endParaRPr lang="en-US" sz="1200"/>
          </a:p>
        </p:txBody>
      </p:sp>
      <p:sp>
        <p:nvSpPr>
          <p:cNvPr id="129026" name="Rectangle 2"/>
          <p:cNvSpPr>
            <a:spLocks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F9B82A35-F561-6F47-93EA-80742EF461BB}" type="slidenum">
              <a:rPr lang="en-US" sz="1200"/>
              <a:pPr/>
              <a:t>79</a:t>
            </a:fld>
            <a:endParaRPr lang="en-US" sz="1200"/>
          </a:p>
        </p:txBody>
      </p:sp>
      <p:sp>
        <p:nvSpPr>
          <p:cNvPr id="144386" name="Rectangle 2"/>
          <p:cNvSpPr>
            <a:spLocks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Geneva" charset="0"/>
              <a:ea typeface="ＭＳ Ｐゴシック" charset="0"/>
              <a:cs typeface="ＭＳ Ｐゴシック" charset="0"/>
            </a:endParaRPr>
          </a:p>
          <a:p>
            <a:endParaRPr lang="en-US">
              <a:solidFill>
                <a:srgbClr val="000000"/>
              </a:solidFill>
              <a:latin typeface="Geneva" charset="0"/>
              <a:ea typeface="ＭＳ Ｐゴシック" charset="0"/>
              <a:cs typeface="ＭＳ Ｐゴシック" charset="0"/>
            </a:endParaRPr>
          </a:p>
          <a:p>
            <a:endParaRPr lang="en-US">
              <a:latin typeface="Times"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637921E0-B1E3-4244-B378-781F8BD40C01}" type="slidenum">
              <a:rPr lang="en-US" sz="1200"/>
              <a:pPr/>
              <a:t>80</a:t>
            </a:fld>
            <a:endParaRPr lang="en-US" sz="1200"/>
          </a:p>
        </p:txBody>
      </p:sp>
      <p:sp>
        <p:nvSpPr>
          <p:cNvPr id="146434" name="Rectangle 2"/>
          <p:cNvSpPr>
            <a:spLocks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BFB0AD3D-E653-7C49-B65D-A72008C1B598}" type="slidenum">
              <a:rPr lang="en-US" sz="1200"/>
              <a:pPr/>
              <a:t>81</a:t>
            </a:fld>
            <a:endParaRPr lang="en-US" sz="1200"/>
          </a:p>
        </p:txBody>
      </p:sp>
      <p:sp>
        <p:nvSpPr>
          <p:cNvPr id="148482" name="Rectangle 2"/>
          <p:cNvSpPr>
            <a:spLocks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F148C9A9-853E-7F4F-A6C4-96455A597813}" type="slidenum">
              <a:rPr lang="en-US" sz="1200"/>
              <a:pPr/>
              <a:t>82</a:t>
            </a:fld>
            <a:endParaRPr lang="en-US" sz="1200"/>
          </a:p>
        </p:txBody>
      </p:sp>
      <p:sp>
        <p:nvSpPr>
          <p:cNvPr id="150530" name="Rectangle 2"/>
          <p:cNvSpPr>
            <a:spLocks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B91DE724-042D-0740-98C6-EA71C3A8399A}" type="slidenum">
              <a:rPr lang="en-US" sz="1200"/>
              <a:pPr/>
              <a:t>83</a:t>
            </a:fld>
            <a:endParaRPr lang="en-US" sz="1200"/>
          </a:p>
        </p:txBody>
      </p:sp>
      <p:sp>
        <p:nvSpPr>
          <p:cNvPr id="152578" name="Rectangle 2"/>
          <p:cNvSpPr>
            <a:spLocks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7E9D7936-F378-4443-B278-A8053801CD84}" type="slidenum">
              <a:rPr lang="en-US" sz="1200"/>
              <a:pPr/>
              <a:t>84</a:t>
            </a:fld>
            <a:endParaRPr lang="en-US" sz="1200"/>
          </a:p>
        </p:txBody>
      </p:sp>
      <p:sp>
        <p:nvSpPr>
          <p:cNvPr id="154626" name="Rectangle 2"/>
          <p:cNvSpPr>
            <a:spLocks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1E9FD0CF-4A2D-6640-A78D-27368DFD6CF9}" type="slidenum">
              <a:rPr lang="en-US" sz="1200"/>
              <a:pPr/>
              <a:t>85</a:t>
            </a:fld>
            <a:endParaRPr lang="en-US" sz="1200"/>
          </a:p>
        </p:txBody>
      </p:sp>
      <p:sp>
        <p:nvSpPr>
          <p:cNvPr id="156674" name="Rectangle 2"/>
          <p:cNvSpPr>
            <a:spLocks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78F140AC-0180-F644-8D3C-E9CBE8BE713A}" type="slidenum">
              <a:rPr lang="en-US" sz="1200"/>
              <a:pPr/>
              <a:t>90</a:t>
            </a:fld>
            <a:endParaRPr lang="en-US" sz="1200"/>
          </a:p>
        </p:txBody>
      </p:sp>
      <p:sp>
        <p:nvSpPr>
          <p:cNvPr id="162818" name="Rectangle 2"/>
          <p:cNvSpPr>
            <a:spLocks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D5522CC8-7C02-AA4C-90B6-D7B50A121DCB}" type="slidenum">
              <a:rPr lang="en-US" sz="1200"/>
              <a:pPr/>
              <a:t>92</a:t>
            </a:fld>
            <a:endParaRPr lang="en-US" sz="1200"/>
          </a:p>
        </p:txBody>
      </p:sp>
      <p:sp>
        <p:nvSpPr>
          <p:cNvPr id="165890" name="Rectangle 2"/>
          <p:cNvSpPr>
            <a:spLocks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AB3D5EAA-24D8-D844-8DEF-3C4FAD3DDF60}" type="slidenum">
              <a:rPr lang="en-US" sz="1200"/>
              <a:pPr/>
              <a:t>7</a:t>
            </a:fld>
            <a:endParaRPr lang="en-US" sz="1200"/>
          </a:p>
        </p:txBody>
      </p:sp>
      <p:sp>
        <p:nvSpPr>
          <p:cNvPr id="24578" name="Rectangle 2"/>
          <p:cNvSpPr>
            <a:spLocks noChangeArrowheads="1"/>
          </p:cNvSpPr>
          <p:nvPr>
            <p:ph type="sldImg"/>
          </p:nvPr>
        </p:nvSpPr>
        <p:spPr>
          <a:solidFill>
            <a:srgbClr val="FFFFFF"/>
          </a:solidFill>
          <a:ln/>
        </p:spPr>
      </p:sp>
      <p:sp>
        <p:nvSpPr>
          <p:cNvPr id="24579"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EA2B4C55-9825-B44B-B301-DB403A8060DA}" type="slidenum">
              <a:rPr lang="en-US" sz="1200"/>
              <a:pPr/>
              <a:t>8</a:t>
            </a:fld>
            <a:endParaRPr lang="en-US" sz="1200"/>
          </a:p>
        </p:txBody>
      </p:sp>
      <p:sp>
        <p:nvSpPr>
          <p:cNvPr id="26626" name="Rectangle 2"/>
          <p:cNvSpPr>
            <a:spLocks noChangeArrowheads="1" noTextEdit="1"/>
          </p:cNvSpPr>
          <p:nvPr>
            <p:ph type="sldImg"/>
          </p:nvPr>
        </p:nvSpPr>
        <p:spPr>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D5317C02-DE14-BB42-A014-FCA5ED182BA8}" type="slidenum">
              <a:rPr lang="en-US" sz="1200"/>
              <a:pPr/>
              <a:t>10</a:t>
            </a:fld>
            <a:endParaRPr lang="en-US" sz="1200"/>
          </a:p>
        </p:txBody>
      </p:sp>
      <p:sp>
        <p:nvSpPr>
          <p:cNvPr id="29698" name="Rectangle 2"/>
          <p:cNvSpPr>
            <a:spLocks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000000"/>
              </a:solidFill>
              <a:latin typeface="Geneva" charset="0"/>
              <a:ea typeface="ＭＳ Ｐゴシック" charset="0"/>
              <a:cs typeface="ＭＳ Ｐゴシック" charset="0"/>
            </a:endParaRPr>
          </a:p>
          <a:p>
            <a:endParaRPr lang="en-US">
              <a:solidFill>
                <a:srgbClr val="000000"/>
              </a:solidFill>
              <a:latin typeface="Geneva" charset="0"/>
              <a:ea typeface="ＭＳ Ｐゴシック" charset="0"/>
              <a:cs typeface="ＭＳ Ｐゴシック" charset="0"/>
            </a:endParaRPr>
          </a:p>
          <a:p>
            <a:endParaRPr lang="en-US">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fld id="{7BC0D982-FCB8-7842-A72A-903B04CF4E4A}" type="slidenum">
              <a:rPr lang="en-US" sz="1200"/>
              <a:pPr/>
              <a:t>14</a:t>
            </a:fld>
            <a:endParaRPr lang="en-US" sz="1200"/>
          </a:p>
        </p:txBody>
      </p:sp>
      <p:sp>
        <p:nvSpPr>
          <p:cNvPr id="34818" name="Rectangle 2"/>
          <p:cNvSpPr>
            <a:spLocks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it-IT">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762000" y="2365375"/>
            <a:ext cx="8643938" cy="1633538"/>
          </a:xfrm>
        </p:spPr>
        <p:txBody>
          <a:bodyPr/>
          <a:lstStyle/>
          <a:p>
            <a:r>
              <a:rPr lang="it-IT" smtClean="0"/>
              <a:t>Fare clic per modificare stile</a:t>
            </a:r>
            <a:endParaRPr lang="it-IT"/>
          </a:p>
        </p:txBody>
      </p:sp>
      <p:sp>
        <p:nvSpPr>
          <p:cNvPr id="3" name="Sottotitolo 2"/>
          <p:cNvSpPr>
            <a:spLocks noGrp="1"/>
          </p:cNvSpPr>
          <p:nvPr>
            <p:ph type="subTitle" idx="1"/>
          </p:nvPr>
        </p:nvSpPr>
        <p:spPr>
          <a:xfrm>
            <a:off x="1525588" y="4316413"/>
            <a:ext cx="7116762" cy="19462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0FE4168-092A-B847-AFB8-4834E68DFC78}" type="slidenum">
              <a:rPr lang="en-US"/>
              <a:pPr>
                <a:defRPr/>
              </a:pPr>
              <a:t>‹n.›</a:t>
            </a:fld>
            <a:endParaRPr lang="en-US"/>
          </a:p>
        </p:txBody>
      </p:sp>
    </p:spTree>
    <p:extLst>
      <p:ext uri="{BB962C8B-B14F-4D97-AF65-F5344CB8AC3E}">
        <p14:creationId xmlns:p14="http://schemas.microsoft.com/office/powerpoint/2010/main" val="17032181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4EC8D05-6FDB-E741-96EF-DC17BB95467D}" type="slidenum">
              <a:rPr lang="en-US"/>
              <a:pPr>
                <a:defRPr/>
              </a:pPr>
              <a:t>‹n.›</a:t>
            </a:fld>
            <a:endParaRPr lang="en-US"/>
          </a:p>
        </p:txBody>
      </p:sp>
    </p:spTree>
    <p:extLst>
      <p:ext uri="{BB962C8B-B14F-4D97-AF65-F5344CB8AC3E}">
        <p14:creationId xmlns:p14="http://schemas.microsoft.com/office/powerpoint/2010/main" val="1802843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7245350" y="676275"/>
            <a:ext cx="2160588" cy="6094413"/>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762000" y="676275"/>
            <a:ext cx="6330950" cy="6094413"/>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F8BAD94-A5BF-724D-94B4-848BE20B5FE2}" type="slidenum">
              <a:rPr lang="en-US"/>
              <a:pPr>
                <a:defRPr/>
              </a:pPr>
              <a:t>‹n.›</a:t>
            </a:fld>
            <a:endParaRPr lang="en-US"/>
          </a:p>
        </p:txBody>
      </p:sp>
    </p:spTree>
    <p:extLst>
      <p:ext uri="{BB962C8B-B14F-4D97-AF65-F5344CB8AC3E}">
        <p14:creationId xmlns:p14="http://schemas.microsoft.com/office/powerpoint/2010/main" val="202439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4FD35C3F-BDA8-4E45-80C6-9B13F2489CF9}" type="slidenum">
              <a:rPr lang="en-US"/>
              <a:pPr>
                <a:defRPr/>
              </a:pPr>
              <a:t>‹n.›</a:t>
            </a:fld>
            <a:endParaRPr lang="en-US"/>
          </a:p>
        </p:txBody>
      </p:sp>
    </p:spTree>
    <p:extLst>
      <p:ext uri="{BB962C8B-B14F-4D97-AF65-F5344CB8AC3E}">
        <p14:creationId xmlns:p14="http://schemas.microsoft.com/office/powerpoint/2010/main" val="509205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03275" y="4894263"/>
            <a:ext cx="8642350" cy="1512887"/>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803275" y="3228975"/>
            <a:ext cx="8642350" cy="166528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B66F57B2-0BD4-244E-B5DE-F60D99E3B5C5}" type="slidenum">
              <a:rPr lang="en-US"/>
              <a:pPr>
                <a:defRPr/>
              </a:pPr>
              <a:t>‹n.›</a:t>
            </a:fld>
            <a:endParaRPr lang="en-US"/>
          </a:p>
        </p:txBody>
      </p:sp>
    </p:spTree>
    <p:extLst>
      <p:ext uri="{BB962C8B-B14F-4D97-AF65-F5344CB8AC3E}">
        <p14:creationId xmlns:p14="http://schemas.microsoft.com/office/powerpoint/2010/main" val="1331573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762000" y="2200275"/>
            <a:ext cx="4244975" cy="4570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159375" y="2200275"/>
            <a:ext cx="4246563" cy="4570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832700D-6B93-DF45-A55C-1FED00E420A6}" type="slidenum">
              <a:rPr lang="en-US"/>
              <a:pPr>
                <a:defRPr/>
              </a:pPr>
              <a:t>‹n.›</a:t>
            </a:fld>
            <a:endParaRPr lang="en-US"/>
          </a:p>
        </p:txBody>
      </p:sp>
    </p:spTree>
    <p:extLst>
      <p:ext uri="{BB962C8B-B14F-4D97-AF65-F5344CB8AC3E}">
        <p14:creationId xmlns:p14="http://schemas.microsoft.com/office/powerpoint/2010/main" val="3456490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08000" y="304800"/>
            <a:ext cx="9151938" cy="1270000"/>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508000" y="1704975"/>
            <a:ext cx="4492625"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508000" y="2416175"/>
            <a:ext cx="4492625" cy="43878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165725" y="1704975"/>
            <a:ext cx="4494213"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5165725" y="2416175"/>
            <a:ext cx="4494213" cy="43878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8DA66A0F-6BE0-2B4B-AB8E-5440AA9DB6BB}" type="slidenum">
              <a:rPr lang="en-US"/>
              <a:pPr>
                <a:defRPr/>
              </a:pPr>
              <a:t>‹n.›</a:t>
            </a:fld>
            <a:endParaRPr lang="en-US"/>
          </a:p>
        </p:txBody>
      </p:sp>
    </p:spTree>
    <p:extLst>
      <p:ext uri="{BB962C8B-B14F-4D97-AF65-F5344CB8AC3E}">
        <p14:creationId xmlns:p14="http://schemas.microsoft.com/office/powerpoint/2010/main" val="3143579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5474DB38-413C-3445-971D-CCD17A03B0BE}" type="slidenum">
              <a:rPr lang="en-US"/>
              <a:pPr>
                <a:defRPr/>
              </a:pPr>
              <a:t>‹n.›</a:t>
            </a:fld>
            <a:endParaRPr lang="en-US"/>
          </a:p>
        </p:txBody>
      </p:sp>
    </p:spTree>
    <p:extLst>
      <p:ext uri="{BB962C8B-B14F-4D97-AF65-F5344CB8AC3E}">
        <p14:creationId xmlns:p14="http://schemas.microsoft.com/office/powerpoint/2010/main" val="1286081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C95775F2-E09B-E04C-8CFB-A0444B8D9A57}" type="slidenum">
              <a:rPr lang="en-US"/>
              <a:pPr>
                <a:defRPr/>
              </a:pPr>
              <a:t>‹n.›</a:t>
            </a:fld>
            <a:endParaRPr lang="en-US"/>
          </a:p>
        </p:txBody>
      </p:sp>
    </p:spTree>
    <p:extLst>
      <p:ext uri="{BB962C8B-B14F-4D97-AF65-F5344CB8AC3E}">
        <p14:creationId xmlns:p14="http://schemas.microsoft.com/office/powerpoint/2010/main" val="2573786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08000" y="303213"/>
            <a:ext cx="3344863" cy="1290637"/>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975100" y="303213"/>
            <a:ext cx="5684838" cy="65008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508000" y="1593850"/>
            <a:ext cx="3344863" cy="52101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C00A66E9-3FBC-2E4B-B510-ABC427490655}" type="slidenum">
              <a:rPr lang="en-US"/>
              <a:pPr>
                <a:defRPr/>
              </a:pPr>
              <a:t>‹n.›</a:t>
            </a:fld>
            <a:endParaRPr lang="en-US"/>
          </a:p>
        </p:txBody>
      </p:sp>
    </p:spTree>
    <p:extLst>
      <p:ext uri="{BB962C8B-B14F-4D97-AF65-F5344CB8AC3E}">
        <p14:creationId xmlns:p14="http://schemas.microsoft.com/office/powerpoint/2010/main" val="2727681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992313" y="5332413"/>
            <a:ext cx="6100762" cy="628650"/>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992313" y="681038"/>
            <a:ext cx="6100762" cy="45704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992313" y="5961063"/>
            <a:ext cx="6100762"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A545683B-68DD-1947-A665-AAFEA99CEC32}" type="slidenum">
              <a:rPr lang="en-US"/>
              <a:pPr>
                <a:defRPr/>
              </a:pPr>
              <a:t>‹n.›</a:t>
            </a:fld>
            <a:endParaRPr lang="en-US"/>
          </a:p>
        </p:txBody>
      </p:sp>
    </p:spTree>
    <p:extLst>
      <p:ext uri="{BB962C8B-B14F-4D97-AF65-F5344CB8AC3E}">
        <p14:creationId xmlns:p14="http://schemas.microsoft.com/office/powerpoint/2010/main" val="4013849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676275"/>
            <a:ext cx="8643938"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626" tIns="50813" rIns="101626" bIns="50813" numCol="1" anchor="ctr" anchorCtr="0" compatLnSpc="1">
            <a:prstTxWarp prst="textNoShape">
              <a:avLst/>
            </a:prstTxWarp>
          </a:bodyPr>
          <a:lstStyle/>
          <a:p>
            <a:pPr lvl="0"/>
            <a:r>
              <a:rPr lang="en-US"/>
              <a:t>Fare clic per modificare stile</a:t>
            </a:r>
          </a:p>
        </p:txBody>
      </p:sp>
      <p:sp>
        <p:nvSpPr>
          <p:cNvPr id="1027" name="Rectangle 3"/>
          <p:cNvSpPr>
            <a:spLocks noGrp="1" noChangeArrowheads="1"/>
          </p:cNvSpPr>
          <p:nvPr>
            <p:ph type="body" idx="1"/>
          </p:nvPr>
        </p:nvSpPr>
        <p:spPr bwMode="auto">
          <a:xfrm>
            <a:off x="762000" y="2200275"/>
            <a:ext cx="8643938" cy="4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01626" tIns="50813" rIns="101626" bIns="50813" numCol="1" anchor="t" anchorCtr="0" compatLnSpc="1">
            <a:prstTxWarp prst="textNoShape">
              <a:avLst/>
            </a:prstTxWarp>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p>
        </p:txBody>
      </p:sp>
      <p:sp>
        <p:nvSpPr>
          <p:cNvPr id="1028" name="Rectangle 4"/>
          <p:cNvSpPr>
            <a:spLocks noGrp="1" noChangeArrowheads="1"/>
          </p:cNvSpPr>
          <p:nvPr>
            <p:ph type="dt" sz="half" idx="2"/>
          </p:nvPr>
        </p:nvSpPr>
        <p:spPr bwMode="auto">
          <a:xfrm>
            <a:off x="762000" y="6940550"/>
            <a:ext cx="2119313" cy="506413"/>
          </a:xfrm>
          <a:prstGeom prst="rect">
            <a:avLst/>
          </a:prstGeom>
          <a:noFill/>
          <a:ln w="9525">
            <a:noFill/>
            <a:miter lim="800000"/>
            <a:headEnd/>
            <a:tailEnd/>
          </a:ln>
          <a:effectLst/>
        </p:spPr>
        <p:txBody>
          <a:bodyPr vert="horz" wrap="square" lIns="101626" tIns="50813" rIns="101626" bIns="50813" numCol="1" anchor="t" anchorCtr="0" compatLnSpc="1">
            <a:prstTxWarp prst="textNoShape">
              <a:avLst/>
            </a:prstTxWarp>
          </a:bodyPr>
          <a:lstStyle>
            <a:lvl1pPr>
              <a:defRPr sz="1600"/>
            </a:lvl1pPr>
          </a:lstStyle>
          <a:p>
            <a:pPr>
              <a:defRPr/>
            </a:pPr>
            <a:endParaRPr lang="it-IT"/>
          </a:p>
        </p:txBody>
      </p:sp>
      <p:sp>
        <p:nvSpPr>
          <p:cNvPr id="1029" name="Rectangle 5"/>
          <p:cNvSpPr>
            <a:spLocks noGrp="1" noChangeArrowheads="1"/>
          </p:cNvSpPr>
          <p:nvPr>
            <p:ph type="ftr" sz="quarter" idx="3"/>
          </p:nvPr>
        </p:nvSpPr>
        <p:spPr bwMode="auto">
          <a:xfrm>
            <a:off x="3473450" y="6940550"/>
            <a:ext cx="3221038" cy="506413"/>
          </a:xfrm>
          <a:prstGeom prst="rect">
            <a:avLst/>
          </a:prstGeom>
          <a:noFill/>
          <a:ln w="9525">
            <a:noFill/>
            <a:miter lim="800000"/>
            <a:headEnd/>
            <a:tailEnd/>
          </a:ln>
          <a:effectLst/>
        </p:spPr>
        <p:txBody>
          <a:bodyPr vert="horz" wrap="square" lIns="101626" tIns="50813" rIns="101626" bIns="50813" numCol="1" anchor="t" anchorCtr="0" compatLnSpc="1">
            <a:prstTxWarp prst="textNoShape">
              <a:avLst/>
            </a:prstTxWarp>
          </a:bodyPr>
          <a:lstStyle>
            <a:lvl1pPr algn="ctr">
              <a:defRPr sz="1600"/>
            </a:lvl1pPr>
          </a:lstStyle>
          <a:p>
            <a:pPr>
              <a:defRPr/>
            </a:pPr>
            <a:endParaRPr lang="it-IT"/>
          </a:p>
        </p:txBody>
      </p:sp>
      <p:sp>
        <p:nvSpPr>
          <p:cNvPr id="1030" name="Rectangle 6"/>
          <p:cNvSpPr>
            <a:spLocks noGrp="1" noChangeArrowheads="1"/>
          </p:cNvSpPr>
          <p:nvPr>
            <p:ph type="sldNum" sz="quarter" idx="4"/>
          </p:nvPr>
        </p:nvSpPr>
        <p:spPr bwMode="auto">
          <a:xfrm>
            <a:off x="7286625" y="6940550"/>
            <a:ext cx="2119313" cy="506413"/>
          </a:xfrm>
          <a:prstGeom prst="rect">
            <a:avLst/>
          </a:prstGeom>
          <a:noFill/>
          <a:ln w="9525">
            <a:noFill/>
            <a:miter lim="800000"/>
            <a:headEnd/>
            <a:tailEnd/>
          </a:ln>
          <a:effectLst/>
        </p:spPr>
        <p:txBody>
          <a:bodyPr vert="horz" wrap="square" lIns="101626" tIns="50813" rIns="101626" bIns="50813" numCol="1" anchor="t" anchorCtr="0" compatLnSpc="1">
            <a:prstTxWarp prst="textNoShape">
              <a:avLst/>
            </a:prstTxWarp>
          </a:bodyPr>
          <a:lstStyle>
            <a:lvl1pPr algn="r">
              <a:defRPr sz="1600"/>
            </a:lvl1pPr>
          </a:lstStyle>
          <a:p>
            <a:pPr>
              <a:defRPr/>
            </a:pPr>
            <a:fld id="{126F26FB-60B2-B543-B44B-860756F899B7}"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16000" rtl="0" eaLnBrk="0" fontAlgn="base" hangingPunct="0">
        <a:spcBef>
          <a:spcPct val="0"/>
        </a:spcBef>
        <a:spcAft>
          <a:spcPct val="0"/>
        </a:spcAft>
        <a:defRPr sz="4900">
          <a:solidFill>
            <a:schemeClr val="tx2"/>
          </a:solidFill>
          <a:latin typeface="+mj-lt"/>
          <a:ea typeface="ＭＳ Ｐゴシック" pitchFamily="-111" charset="-128"/>
          <a:cs typeface="ＭＳ Ｐゴシック" pitchFamily="-111" charset="-128"/>
        </a:defRPr>
      </a:lvl1pPr>
      <a:lvl2pPr algn="ctr" defTabSz="1016000" rtl="0" eaLnBrk="0" fontAlgn="base" hangingPunct="0">
        <a:spcBef>
          <a:spcPct val="0"/>
        </a:spcBef>
        <a:spcAft>
          <a:spcPct val="0"/>
        </a:spcAft>
        <a:defRPr sz="4900">
          <a:solidFill>
            <a:schemeClr val="tx2"/>
          </a:solidFill>
          <a:latin typeface="Times" pitchFamily="-111" charset="0"/>
          <a:ea typeface="ＭＳ Ｐゴシック" pitchFamily="-111" charset="-128"/>
          <a:cs typeface="ＭＳ Ｐゴシック" pitchFamily="-111" charset="-128"/>
        </a:defRPr>
      </a:lvl2pPr>
      <a:lvl3pPr algn="ctr" defTabSz="1016000" rtl="0" eaLnBrk="0" fontAlgn="base" hangingPunct="0">
        <a:spcBef>
          <a:spcPct val="0"/>
        </a:spcBef>
        <a:spcAft>
          <a:spcPct val="0"/>
        </a:spcAft>
        <a:defRPr sz="4900">
          <a:solidFill>
            <a:schemeClr val="tx2"/>
          </a:solidFill>
          <a:latin typeface="Times" pitchFamily="-111" charset="0"/>
          <a:ea typeface="ＭＳ Ｐゴシック" pitchFamily="-111" charset="-128"/>
          <a:cs typeface="ＭＳ Ｐゴシック" pitchFamily="-111" charset="-128"/>
        </a:defRPr>
      </a:lvl3pPr>
      <a:lvl4pPr algn="ctr" defTabSz="1016000" rtl="0" eaLnBrk="0" fontAlgn="base" hangingPunct="0">
        <a:spcBef>
          <a:spcPct val="0"/>
        </a:spcBef>
        <a:spcAft>
          <a:spcPct val="0"/>
        </a:spcAft>
        <a:defRPr sz="4900">
          <a:solidFill>
            <a:schemeClr val="tx2"/>
          </a:solidFill>
          <a:latin typeface="Times" pitchFamily="-111" charset="0"/>
          <a:ea typeface="ＭＳ Ｐゴシック" pitchFamily="-111" charset="-128"/>
          <a:cs typeface="ＭＳ Ｐゴシック" pitchFamily="-111" charset="-128"/>
        </a:defRPr>
      </a:lvl4pPr>
      <a:lvl5pPr algn="ctr" defTabSz="1016000" rtl="0" eaLnBrk="0" fontAlgn="base" hangingPunct="0">
        <a:spcBef>
          <a:spcPct val="0"/>
        </a:spcBef>
        <a:spcAft>
          <a:spcPct val="0"/>
        </a:spcAft>
        <a:defRPr sz="4900">
          <a:solidFill>
            <a:schemeClr val="tx2"/>
          </a:solidFill>
          <a:latin typeface="Times" pitchFamily="-111" charset="0"/>
          <a:ea typeface="ＭＳ Ｐゴシック" pitchFamily="-111" charset="-128"/>
          <a:cs typeface="ＭＳ Ｐゴシック" pitchFamily="-111" charset="-128"/>
        </a:defRPr>
      </a:lvl5pPr>
      <a:lvl6pPr marL="457200" algn="ctr" defTabSz="1016000" rtl="0" eaLnBrk="0" fontAlgn="base" hangingPunct="0">
        <a:spcBef>
          <a:spcPct val="0"/>
        </a:spcBef>
        <a:spcAft>
          <a:spcPct val="0"/>
        </a:spcAft>
        <a:defRPr sz="4900">
          <a:solidFill>
            <a:schemeClr val="tx2"/>
          </a:solidFill>
          <a:latin typeface="Times" pitchFamily="-111" charset="0"/>
        </a:defRPr>
      </a:lvl6pPr>
      <a:lvl7pPr marL="914400" algn="ctr" defTabSz="1016000" rtl="0" eaLnBrk="0" fontAlgn="base" hangingPunct="0">
        <a:spcBef>
          <a:spcPct val="0"/>
        </a:spcBef>
        <a:spcAft>
          <a:spcPct val="0"/>
        </a:spcAft>
        <a:defRPr sz="4900">
          <a:solidFill>
            <a:schemeClr val="tx2"/>
          </a:solidFill>
          <a:latin typeface="Times" pitchFamily="-111" charset="0"/>
        </a:defRPr>
      </a:lvl7pPr>
      <a:lvl8pPr marL="1371600" algn="ctr" defTabSz="1016000" rtl="0" eaLnBrk="0" fontAlgn="base" hangingPunct="0">
        <a:spcBef>
          <a:spcPct val="0"/>
        </a:spcBef>
        <a:spcAft>
          <a:spcPct val="0"/>
        </a:spcAft>
        <a:defRPr sz="4900">
          <a:solidFill>
            <a:schemeClr val="tx2"/>
          </a:solidFill>
          <a:latin typeface="Times" pitchFamily="-111" charset="0"/>
        </a:defRPr>
      </a:lvl8pPr>
      <a:lvl9pPr marL="1828800" algn="ctr" defTabSz="1016000" rtl="0" eaLnBrk="0" fontAlgn="base" hangingPunct="0">
        <a:spcBef>
          <a:spcPct val="0"/>
        </a:spcBef>
        <a:spcAft>
          <a:spcPct val="0"/>
        </a:spcAft>
        <a:defRPr sz="4900">
          <a:solidFill>
            <a:schemeClr val="tx2"/>
          </a:solidFill>
          <a:latin typeface="Times" pitchFamily="-111" charset="0"/>
        </a:defRPr>
      </a:lvl9pPr>
    </p:titleStyle>
    <p:bodyStyle>
      <a:lvl1pPr marL="381000" indent="-381000" algn="l" defTabSz="1016000" rtl="0" eaLnBrk="0" fontAlgn="base" hangingPunct="0">
        <a:spcBef>
          <a:spcPct val="20000"/>
        </a:spcBef>
        <a:spcAft>
          <a:spcPct val="0"/>
        </a:spcAft>
        <a:buChar char="•"/>
        <a:defRPr sz="3600">
          <a:solidFill>
            <a:schemeClr val="tx1"/>
          </a:solidFill>
          <a:latin typeface="+mn-lt"/>
          <a:ea typeface="ＭＳ Ｐゴシック" pitchFamily="-111" charset="-128"/>
          <a:cs typeface="ＭＳ Ｐゴシック" pitchFamily="-111" charset="-128"/>
        </a:defRPr>
      </a:lvl1pPr>
      <a:lvl2pPr marL="825500" indent="-317500" algn="l" defTabSz="1016000" rtl="0" eaLnBrk="0" fontAlgn="base" hangingPunct="0">
        <a:spcBef>
          <a:spcPct val="20000"/>
        </a:spcBef>
        <a:spcAft>
          <a:spcPct val="0"/>
        </a:spcAft>
        <a:buChar char="–"/>
        <a:defRPr sz="3100">
          <a:solidFill>
            <a:schemeClr val="tx1"/>
          </a:solidFill>
          <a:latin typeface="+mn-lt"/>
          <a:ea typeface="ＭＳ Ｐゴシック" pitchFamily="-111" charset="-128"/>
        </a:defRPr>
      </a:lvl2pPr>
      <a:lvl3pPr marL="1270000" indent="-254000" algn="l" defTabSz="1016000" rtl="0" eaLnBrk="0" fontAlgn="base" hangingPunct="0">
        <a:spcBef>
          <a:spcPct val="20000"/>
        </a:spcBef>
        <a:spcAft>
          <a:spcPct val="0"/>
        </a:spcAft>
        <a:buChar char="•"/>
        <a:defRPr sz="2700">
          <a:solidFill>
            <a:schemeClr val="tx1"/>
          </a:solidFill>
          <a:latin typeface="+mn-lt"/>
          <a:ea typeface="ＭＳ Ｐゴシック" pitchFamily="-111" charset="-128"/>
        </a:defRPr>
      </a:lvl3pPr>
      <a:lvl4pPr marL="1778000" indent="-254000" algn="l" defTabSz="1016000" rtl="0" eaLnBrk="0" fontAlgn="base" hangingPunct="0">
        <a:spcBef>
          <a:spcPct val="20000"/>
        </a:spcBef>
        <a:spcAft>
          <a:spcPct val="0"/>
        </a:spcAft>
        <a:buChar char="–"/>
        <a:defRPr sz="2200">
          <a:solidFill>
            <a:schemeClr val="tx1"/>
          </a:solidFill>
          <a:latin typeface="+mn-lt"/>
          <a:ea typeface="ＭＳ Ｐゴシック" pitchFamily="-111" charset="-128"/>
        </a:defRPr>
      </a:lvl4pPr>
      <a:lvl5pPr marL="2286000" indent="-254000" algn="l" defTabSz="1016000" rtl="0" eaLnBrk="0" fontAlgn="base" hangingPunct="0">
        <a:spcBef>
          <a:spcPct val="20000"/>
        </a:spcBef>
        <a:spcAft>
          <a:spcPct val="0"/>
        </a:spcAft>
        <a:buChar char="»"/>
        <a:defRPr sz="2200">
          <a:solidFill>
            <a:schemeClr val="tx1"/>
          </a:solidFill>
          <a:latin typeface="+mn-lt"/>
          <a:ea typeface="ＭＳ Ｐゴシック" pitchFamily="-111" charset="-128"/>
        </a:defRPr>
      </a:lvl5pPr>
      <a:lvl6pPr marL="2743200" indent="-254000" algn="l" defTabSz="1016000" rtl="0" eaLnBrk="0" fontAlgn="base" hangingPunct="0">
        <a:spcBef>
          <a:spcPct val="20000"/>
        </a:spcBef>
        <a:spcAft>
          <a:spcPct val="0"/>
        </a:spcAft>
        <a:buChar char="»"/>
        <a:defRPr sz="2200">
          <a:solidFill>
            <a:schemeClr val="tx1"/>
          </a:solidFill>
          <a:latin typeface="+mn-lt"/>
          <a:ea typeface="ＭＳ Ｐゴシック" pitchFamily="-111" charset="-128"/>
        </a:defRPr>
      </a:lvl6pPr>
      <a:lvl7pPr marL="3200400" indent="-254000" algn="l" defTabSz="1016000" rtl="0" eaLnBrk="0" fontAlgn="base" hangingPunct="0">
        <a:spcBef>
          <a:spcPct val="20000"/>
        </a:spcBef>
        <a:spcAft>
          <a:spcPct val="0"/>
        </a:spcAft>
        <a:buChar char="»"/>
        <a:defRPr sz="2200">
          <a:solidFill>
            <a:schemeClr val="tx1"/>
          </a:solidFill>
          <a:latin typeface="+mn-lt"/>
          <a:ea typeface="ＭＳ Ｐゴシック" pitchFamily="-111" charset="-128"/>
        </a:defRPr>
      </a:lvl7pPr>
      <a:lvl8pPr marL="3657600" indent="-254000" algn="l" defTabSz="1016000" rtl="0" eaLnBrk="0" fontAlgn="base" hangingPunct="0">
        <a:spcBef>
          <a:spcPct val="20000"/>
        </a:spcBef>
        <a:spcAft>
          <a:spcPct val="0"/>
        </a:spcAft>
        <a:buChar char="»"/>
        <a:defRPr sz="2200">
          <a:solidFill>
            <a:schemeClr val="tx1"/>
          </a:solidFill>
          <a:latin typeface="+mn-lt"/>
          <a:ea typeface="ＭＳ Ｐゴシック" pitchFamily="-111" charset="-128"/>
        </a:defRPr>
      </a:lvl8pPr>
      <a:lvl9pPr marL="4114800" indent="-254000" algn="l" defTabSz="1016000" rtl="0" eaLnBrk="0" fontAlgn="base" hangingPunct="0">
        <a:spcBef>
          <a:spcPct val="20000"/>
        </a:spcBef>
        <a:spcAft>
          <a:spcPct val="0"/>
        </a:spcAft>
        <a:buChar char="»"/>
        <a:defRPr sz="2200">
          <a:solidFill>
            <a:schemeClr val="tx1"/>
          </a:solidFill>
          <a:latin typeface="+mn-lt"/>
          <a:ea typeface="ＭＳ Ｐゴシック" pitchFamily="-111"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3" Type="http://schemas.openxmlformats.org/officeDocument/2006/relationships/notesSlide" Target="../notesSlides/notesSlide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0.jpeg"/><Relationship Id="rId5"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3"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3"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4"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1.jpeg"/><Relationship Id="rId5" Type="http://schemas.openxmlformats.org/officeDocument/2006/relationships/image" Target="../media/image23.png"/></Relationships>
</file>

<file path=ppt/slides/_rels/slide16.xml.rels><?xml version="1.0" encoding="UTF-8" standalone="yes"?>
<Relationships xmlns="http://schemas.openxmlformats.org/package/2006/relationships"><Relationship Id="rId4" Type="http://schemas.openxmlformats.org/officeDocument/2006/relationships/image" Target="../media/image25.jpeg"/><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3"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4" Type="http://schemas.openxmlformats.org/officeDocument/2006/relationships/oleObject" Target="../embeddings/oleObject2.bin"/><Relationship Id="rId1" Type="http://schemas.openxmlformats.org/officeDocument/2006/relationships/vmlDrawing" Target="../drawings/vmlDrawing2.vml"/><Relationship Id="rId2" Type="http://schemas.openxmlformats.org/officeDocument/2006/relationships/slideLayout" Target="../slideLayouts/slideLayout7.xml"/><Relationship Id="rId3" Type="http://schemas.openxmlformats.org/officeDocument/2006/relationships/notesSlide" Target="../notesSlides/notesSlide13.xml"/><Relationship Id="rId5"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image" Target="../media/image3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3" Type="http://schemas.openxmlformats.org/officeDocument/2006/relationships/image" Target="../media/image3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3"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3" Type="http://schemas.openxmlformats.org/officeDocument/2006/relationships/notesSlide" Target="../notesSlides/notesSlide3.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3"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xml"/><Relationship Id="rId3" Type="http://schemas.openxmlformats.org/officeDocument/2006/relationships/notesSlide" Target="../notesSlides/notesSlide18.xml"/><Relationship Id="rId1" Type="http://schemas.openxmlformats.org/officeDocument/2006/relationships/themeOverride" Target="../theme/themeOverride3.xml"/></Relationships>
</file>

<file path=ppt/slides/_rels/slide33.xml.rels><?xml version="1.0" encoding="UTF-8" standalone="yes"?>
<Relationships xmlns="http://schemas.openxmlformats.org/package/2006/relationships"><Relationship Id="rId4" Type="http://schemas.openxmlformats.org/officeDocument/2006/relationships/image" Target="../media/image44.jpeg"/><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43.jpeg"/></Relationships>
</file>

<file path=ppt/slides/_rels/slide34.xml.rels><?xml version="1.0" encoding="UTF-8" standalone="yes"?>
<Relationships xmlns="http://schemas.openxmlformats.org/package/2006/relationships"><Relationship Id="rId4"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46.png"/></Relationships>
</file>

<file path=ppt/slides/_rels/slide35.xml.rels><?xml version="1.0" encoding="UTF-8" standalone="yes"?>
<Relationships xmlns="http://schemas.openxmlformats.org/package/2006/relationships"><Relationship Id="rId4" Type="http://schemas.openxmlformats.org/officeDocument/2006/relationships/oleObject" Target="../embeddings/oleObject3.bin"/><Relationship Id="rId5" Type="http://schemas.openxmlformats.org/officeDocument/2006/relationships/image" Target="../media/image48.png"/><Relationship Id="rId7" Type="http://schemas.openxmlformats.org/officeDocument/2006/relationships/image" Target="../media/image49.png"/><Relationship Id="rId1" Type="http://schemas.openxmlformats.org/officeDocument/2006/relationships/vmlDrawing" Target="../drawings/vmlDrawing3.vml"/><Relationship Id="rId2" Type="http://schemas.openxmlformats.org/officeDocument/2006/relationships/slideLayout" Target="../slideLayouts/slideLayout7.xml"/><Relationship Id="rId3" Type="http://schemas.openxmlformats.org/officeDocument/2006/relationships/notesSlide" Target="../notesSlides/notesSlide20.xml"/><Relationship Id="rId6" Type="http://schemas.openxmlformats.org/officeDocument/2006/relationships/oleObject" Target="../embeddings/oleObject4.bin"/></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xml"/><Relationship Id="rId3" Type="http://schemas.openxmlformats.org/officeDocument/2006/relationships/notesSlide" Target="../notesSlides/notesSlide21.xml"/><Relationship Id="rId1" Type="http://schemas.openxmlformats.org/officeDocument/2006/relationships/themeOverride" Target="../theme/themeOverride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3" Type="http://schemas.openxmlformats.org/officeDocument/2006/relationships/image" Target="../media/image5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4" Type="http://schemas.openxmlformats.org/officeDocument/2006/relationships/image" Target="../media/image56.jpeg"/><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5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3" Type="http://schemas.openxmlformats.org/officeDocument/2006/relationships/image" Target="../media/image5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7.bin"/><Relationship Id="rId4" Type="http://schemas.openxmlformats.org/officeDocument/2006/relationships/oleObject" Target="../embeddings/oleObject5.bin"/><Relationship Id="rId5" Type="http://schemas.openxmlformats.org/officeDocument/2006/relationships/image" Target="../media/image58.png"/><Relationship Id="rId7" Type="http://schemas.openxmlformats.org/officeDocument/2006/relationships/image" Target="../media/image59.png"/><Relationship Id="rId1" Type="http://schemas.openxmlformats.org/officeDocument/2006/relationships/vmlDrawing" Target="../drawings/vmlDrawing4.vml"/><Relationship Id="rId2" Type="http://schemas.openxmlformats.org/officeDocument/2006/relationships/slideLayout" Target="../slideLayouts/slideLayout7.xml"/><Relationship Id="rId9" Type="http://schemas.openxmlformats.org/officeDocument/2006/relationships/image" Target="../media/image60.png"/><Relationship Id="rId3" Type="http://schemas.openxmlformats.org/officeDocument/2006/relationships/notesSlide" Target="../notesSlides/notesSlide26.xml"/><Relationship Id="rId6" Type="http://schemas.openxmlformats.org/officeDocument/2006/relationships/oleObject" Target="../embeddings/oleObject6.bin"/></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xml"/><Relationship Id="rId3" Type="http://schemas.openxmlformats.org/officeDocument/2006/relationships/notesSlide" Target="../notesSlides/notesSlide27.xml"/><Relationship Id="rId1" Type="http://schemas.openxmlformats.org/officeDocument/2006/relationships/themeOverride" Target="../theme/themeOverride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3" Type="http://schemas.openxmlformats.org/officeDocument/2006/relationships/image" Target="../media/image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3" Type="http://schemas.openxmlformats.org/officeDocument/2006/relationships/image" Target="../media/image6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3" Type="http://schemas.openxmlformats.org/officeDocument/2006/relationships/image" Target="../media/image6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3" Type="http://schemas.openxmlformats.org/officeDocument/2006/relationships/image" Target="../media/image6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3" Type="http://schemas.openxmlformats.org/officeDocument/2006/relationships/image" Target="../media/image6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3" Type="http://schemas.openxmlformats.org/officeDocument/2006/relationships/image" Target="../media/image6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3" Type="http://schemas.openxmlformats.org/officeDocument/2006/relationships/image" Target="../media/image6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4" Type="http://schemas.openxmlformats.org/officeDocument/2006/relationships/oleObject" Target="../embeddings/oleObject8.bin"/><Relationship Id="rId1" Type="http://schemas.openxmlformats.org/officeDocument/2006/relationships/vmlDrawing" Target="../drawings/vmlDrawing5.vml"/><Relationship Id="rId2" Type="http://schemas.openxmlformats.org/officeDocument/2006/relationships/slideLayout" Target="../slideLayouts/slideLayout7.xml"/><Relationship Id="rId3" Type="http://schemas.openxmlformats.org/officeDocument/2006/relationships/notesSlide" Target="../notesSlides/notesSlide35.xml"/><Relationship Id="rId5" Type="http://schemas.openxmlformats.org/officeDocument/2006/relationships/image" Target="../media/image67.png"/></Relationships>
</file>

<file path=ppt/slides/_rels/slide56.xml.rels><?xml version="1.0" encoding="UTF-8" standalone="yes"?>
<Relationships xmlns="http://schemas.openxmlformats.org/package/2006/relationships"><Relationship Id="rId4" Type="http://schemas.openxmlformats.org/officeDocument/2006/relationships/image" Target="../media/image69.jpeg"/><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68.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3" Type="http://schemas.openxmlformats.org/officeDocument/2006/relationships/image" Target="../media/image7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4" Type="http://schemas.openxmlformats.org/officeDocument/2006/relationships/image" Target="../media/image72.png"/><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71.jpeg"/><Relationship Id="rId5" Type="http://schemas.openxmlformats.org/officeDocument/2006/relationships/image" Target="../media/image73.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3" Type="http://schemas.openxmlformats.org/officeDocument/2006/relationships/image" Target="../media/image7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4" Type="http://schemas.openxmlformats.org/officeDocument/2006/relationships/image" Target="../media/image5.png"/><Relationship Id="rId5" Type="http://schemas.openxmlformats.org/officeDocument/2006/relationships/image" Target="../media/image6.png"/><Relationship Id="rId7" Type="http://schemas.openxmlformats.org/officeDocument/2006/relationships/image" Target="../media/image4.emf"/><Relationship Id="rId1" Type="http://schemas.openxmlformats.org/officeDocument/2006/relationships/vmlDrawing" Target="../drawings/vmlDrawing1.vml"/><Relationship Id="rId2" Type="http://schemas.openxmlformats.org/officeDocument/2006/relationships/slideLayout" Target="../slideLayouts/slideLayout7.xml"/><Relationship Id="rId3" Type="http://schemas.openxmlformats.org/officeDocument/2006/relationships/notesSlide" Target="../notesSlides/notesSlide5.xml"/><Relationship Id="rId6"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0.xml"/><Relationship Id="rId3" Type="http://schemas.openxmlformats.org/officeDocument/2006/relationships/image" Target="../media/image7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4" Type="http://schemas.openxmlformats.org/officeDocument/2006/relationships/oleObject" Target="../embeddings/oleObject9.bin"/><Relationship Id="rId1" Type="http://schemas.openxmlformats.org/officeDocument/2006/relationships/vmlDrawing" Target="../drawings/vmlDrawing6.vml"/><Relationship Id="rId2" Type="http://schemas.openxmlformats.org/officeDocument/2006/relationships/slideLayout" Target="../slideLayouts/slideLayout7.xml"/><Relationship Id="rId3" Type="http://schemas.openxmlformats.org/officeDocument/2006/relationships/notesSlide" Target="../notesSlides/notesSlide41.xml"/><Relationship Id="rId5" Type="http://schemas.openxmlformats.org/officeDocument/2006/relationships/image" Target="../media/image77.png"/></Relationships>
</file>

<file path=ppt/slides/_rels/slide6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2.xml"/><Relationship Id="rId3" Type="http://schemas.openxmlformats.org/officeDocument/2006/relationships/image" Target="../media/image7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3.xml"/><Relationship Id="rId3" Type="http://schemas.openxmlformats.org/officeDocument/2006/relationships/image" Target="../media/image8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4.xml"/><Relationship Id="rId3" Type="http://schemas.openxmlformats.org/officeDocument/2006/relationships/image" Target="../media/image82.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5.xml"/><Relationship Id="rId3" Type="http://schemas.openxmlformats.org/officeDocument/2006/relationships/image" Target="../media/image8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4" Type="http://schemas.openxmlformats.org/officeDocument/2006/relationships/image" Target="../media/image88.jpeg"/><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87.jpeg"/></Relationships>
</file>

<file path=ppt/slides/_rels/slide7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4" Type="http://schemas.openxmlformats.org/officeDocument/2006/relationships/image" Target="../media/image90.png"/><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73.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8.xml"/><Relationship Id="rId3" Type="http://schemas.openxmlformats.org/officeDocument/2006/relationships/image" Target="../media/image91.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4" Type="http://schemas.openxmlformats.org/officeDocument/2006/relationships/oleObject" Target="../embeddings/oleObject10.bin"/><Relationship Id="rId5" Type="http://schemas.openxmlformats.org/officeDocument/2006/relationships/image" Target="../media/image93.png"/><Relationship Id="rId7" Type="http://schemas.openxmlformats.org/officeDocument/2006/relationships/image" Target="../media/image94.png"/><Relationship Id="rId1" Type="http://schemas.openxmlformats.org/officeDocument/2006/relationships/vmlDrawing" Target="../drawings/vmlDrawing7.vml"/><Relationship Id="rId2" Type="http://schemas.openxmlformats.org/officeDocument/2006/relationships/slideLayout" Target="../slideLayouts/slideLayout7.xml"/><Relationship Id="rId3" Type="http://schemas.openxmlformats.org/officeDocument/2006/relationships/notesSlide" Target="../notesSlides/notesSlide49.xml"/><Relationship Id="rId6" Type="http://schemas.openxmlformats.org/officeDocument/2006/relationships/oleObject" Target="../embeddings/oleObject11.bin"/></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0.xml"/><Relationship Id="rId3" Type="http://schemas.openxmlformats.org/officeDocument/2006/relationships/image" Target="../media/image95.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1.xml"/><Relationship Id="rId3" Type="http://schemas.openxmlformats.org/officeDocument/2006/relationships/image" Target="../media/image9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2.xml"/><Relationship Id="rId3" Type="http://schemas.openxmlformats.org/officeDocument/2006/relationships/image" Target="../media/image97.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1.xml"/><Relationship Id="rId3" Type="http://schemas.openxmlformats.org/officeDocument/2006/relationships/notesSlide" Target="../notesSlides/notesSlide53.xml"/><Relationship Id="rId1" Type="http://schemas.openxmlformats.org/officeDocument/2006/relationships/themeOverride" Target="../theme/themeOverride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4.xml"/><Relationship Id="rId3" Type="http://schemas.openxmlformats.org/officeDocument/2006/relationships/image" Target="../media/image1.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5.xml"/><Relationship Id="rId3" Type="http://schemas.openxmlformats.org/officeDocument/2006/relationships/image" Target="../media/image62.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4" Type="http://schemas.openxmlformats.org/officeDocument/2006/relationships/image" Target="../media/image99.jpeg"/><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98.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7.xml"/><Relationship Id="rId3" Type="http://schemas.openxmlformats.org/officeDocument/2006/relationships/image" Target="../media/image10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png"/><Relationship Id="rId3" Type="http://schemas.openxmlformats.org/officeDocument/2006/relationships/image" Target="../media/image10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png"/><Relationship Id="rId3" Type="http://schemas.openxmlformats.org/officeDocument/2006/relationships/image" Target="../media/image10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3"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8.xml"/><Relationship Id="rId3" Type="http://schemas.openxmlformats.org/officeDocument/2006/relationships/image" Target="../media/image105.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4" Type="http://schemas.openxmlformats.org/officeDocument/2006/relationships/oleObject" Target="../embeddings/oleObject12.bin"/><Relationship Id="rId1" Type="http://schemas.openxmlformats.org/officeDocument/2006/relationships/vmlDrawing" Target="../drawings/vmlDrawing8.vml"/><Relationship Id="rId2" Type="http://schemas.openxmlformats.org/officeDocument/2006/relationships/slideLayout" Target="../slideLayouts/slideLayout7.xml"/><Relationship Id="rId3" Type="http://schemas.openxmlformats.org/officeDocument/2006/relationships/notesSlide" Target="../notesSlides/notesSlide59.xml"/><Relationship Id="rId5" Type="http://schemas.openxmlformats.org/officeDocument/2006/relationships/image" Target="../media/image10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ctrTitle"/>
          </p:nvPr>
        </p:nvSpPr>
        <p:spPr>
          <a:xfrm>
            <a:off x="533400" y="762000"/>
            <a:ext cx="9067800" cy="1268413"/>
          </a:xfrm>
        </p:spPr>
        <p:txBody>
          <a:bodyPr/>
          <a:lstStyle/>
          <a:p>
            <a:r>
              <a:rPr lang="it-IT" sz="4000">
                <a:solidFill>
                  <a:schemeClr val="tx1"/>
                </a:solidFill>
                <a:latin typeface="Arial" charset="0"/>
                <a:ea typeface="ＭＳ Ｐゴシック" charset="0"/>
                <a:cs typeface="ＭＳ Ｐゴシック" charset="0"/>
              </a:rPr>
              <a:t>MICROBIOLOGIA GENERALE</a:t>
            </a:r>
          </a:p>
        </p:txBody>
      </p:sp>
      <p:sp>
        <p:nvSpPr>
          <p:cNvPr id="14338" name="Rectangle 3"/>
          <p:cNvSpPr>
            <a:spLocks noGrp="1" noChangeArrowheads="1"/>
          </p:cNvSpPr>
          <p:nvPr>
            <p:ph type="subTitle" idx="1"/>
          </p:nvPr>
        </p:nvSpPr>
        <p:spPr>
          <a:xfrm>
            <a:off x="1349375" y="2971800"/>
            <a:ext cx="7489825" cy="1703388"/>
          </a:xfrm>
          <a:solidFill>
            <a:schemeClr val="accent1"/>
          </a:solidFill>
        </p:spPr>
        <p:txBody>
          <a:bodyPr anchor="ctr"/>
          <a:lstStyle/>
          <a:p>
            <a:r>
              <a:rPr lang="it-IT" sz="4000" b="1">
                <a:solidFill>
                  <a:srgbClr val="FF0000"/>
                </a:solidFill>
                <a:latin typeface="Arial" charset="0"/>
                <a:ea typeface="ＭＳ Ｐゴシック" charset="0"/>
                <a:cs typeface="ＭＳ Ｐゴシック" charset="0"/>
              </a:rPr>
              <a:t>Structure and function of  prokaryotic cells 3</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13" y="912813"/>
            <a:ext cx="545465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Immagin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03900" y="227013"/>
            <a:ext cx="4157663"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Immagin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48313" y="3938588"/>
            <a:ext cx="441325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CasellaDiTesto 5"/>
          <p:cNvSpPr txBox="1">
            <a:spLocks noChangeArrowheads="1"/>
          </p:cNvSpPr>
          <p:nvPr/>
        </p:nvSpPr>
        <p:spPr bwMode="auto">
          <a:xfrm>
            <a:off x="1012825" y="227013"/>
            <a:ext cx="35385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r>
              <a:rPr lang="it-IT" sz="2400">
                <a:solidFill>
                  <a:srgbClr val="000090"/>
                </a:solidFill>
                <a:latin typeface="Arial" charset="0"/>
                <a:cs typeface="Arial" charset="0"/>
              </a:rPr>
              <a:t>Bacterial PHB inclusions</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1238" y="7518400"/>
            <a:ext cx="11271251"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07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1982788"/>
            <a:ext cx="97663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Immagin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59388" y="227013"/>
            <a:ext cx="3773487" cy="251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32563" y="2936875"/>
            <a:ext cx="3429000" cy="229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Immagin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5588" y="5408613"/>
            <a:ext cx="3810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CasellaDiTesto 6"/>
          <p:cNvSpPr txBox="1">
            <a:spLocks noChangeArrowheads="1"/>
          </p:cNvSpPr>
          <p:nvPr/>
        </p:nvSpPr>
        <p:spPr bwMode="auto">
          <a:xfrm>
            <a:off x="131763" y="393700"/>
            <a:ext cx="4854575" cy="6832600"/>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lgn="ctr"/>
            <a:r>
              <a:rPr lang="it-IT" sz="2000" b="1">
                <a:latin typeface="Arial" charset="0"/>
                <a:cs typeface="Arial" charset="0"/>
              </a:rPr>
              <a:t>Properties of PHB</a:t>
            </a:r>
          </a:p>
          <a:p>
            <a:pPr algn="ctr"/>
            <a:endParaRPr lang="it-IT" sz="1800" b="1">
              <a:latin typeface="Arial" charset="0"/>
              <a:cs typeface="Arial" charset="0"/>
            </a:endParaRPr>
          </a:p>
          <a:p>
            <a:pPr algn="just">
              <a:buFont typeface="Arial" charset="0"/>
              <a:buChar char="•"/>
            </a:pPr>
            <a:r>
              <a:rPr lang="it-IT" sz="1600">
                <a:latin typeface="Arial" charset="0"/>
                <a:cs typeface="Arial" charset="0"/>
              </a:rPr>
              <a:t>Water insoluble and relatively resistant to hydrolytic degradation. This differentiates PHB from most other currently available biodegradable plastics, which are either water soluble or moisture sensitive.</a:t>
            </a:r>
          </a:p>
          <a:p>
            <a:pPr algn="just">
              <a:buFont typeface="Arial" charset="0"/>
              <a:buChar char="•"/>
            </a:pPr>
            <a:endParaRPr lang="it-IT" sz="800">
              <a:latin typeface="Arial" charset="0"/>
              <a:cs typeface="Arial" charset="0"/>
            </a:endParaRPr>
          </a:p>
          <a:p>
            <a:pPr algn="just">
              <a:buFont typeface="Arial" charset="0"/>
              <a:buChar char="•"/>
            </a:pPr>
            <a:r>
              <a:rPr lang="it-IT" sz="1600">
                <a:latin typeface="Arial" charset="0"/>
                <a:cs typeface="Arial" charset="0"/>
              </a:rPr>
              <a:t>Good oxygen permeability.</a:t>
            </a:r>
          </a:p>
          <a:p>
            <a:pPr algn="just">
              <a:buFont typeface="Arial" charset="0"/>
              <a:buChar char="•"/>
            </a:pPr>
            <a:endParaRPr lang="it-IT" sz="800">
              <a:latin typeface="Arial" charset="0"/>
              <a:cs typeface="Arial" charset="0"/>
            </a:endParaRPr>
          </a:p>
          <a:p>
            <a:pPr algn="just">
              <a:buFont typeface="Arial" charset="0"/>
              <a:buChar char="•"/>
            </a:pPr>
            <a:r>
              <a:rPr lang="it-IT" sz="1600">
                <a:latin typeface="Arial" charset="0"/>
                <a:cs typeface="Arial" charset="0"/>
              </a:rPr>
              <a:t>Good ultra-violet resistance but poor resistance to acids and bases.</a:t>
            </a:r>
          </a:p>
          <a:p>
            <a:pPr algn="just">
              <a:buFont typeface="Arial" charset="0"/>
              <a:buChar char="•"/>
            </a:pPr>
            <a:endParaRPr lang="it-IT" sz="800">
              <a:latin typeface="Arial" charset="0"/>
              <a:cs typeface="Arial" charset="0"/>
            </a:endParaRPr>
          </a:p>
          <a:p>
            <a:pPr algn="just">
              <a:buFont typeface="Arial" charset="0"/>
              <a:buChar char="•"/>
            </a:pPr>
            <a:r>
              <a:rPr lang="it-IT" sz="1600">
                <a:latin typeface="Arial" charset="0"/>
                <a:cs typeface="Arial" charset="0"/>
              </a:rPr>
              <a:t>Soluble in chloroform and other chlorinated hydrocarbons.</a:t>
            </a:r>
          </a:p>
          <a:p>
            <a:pPr algn="just">
              <a:buFont typeface="Arial" charset="0"/>
              <a:buChar char="•"/>
            </a:pPr>
            <a:endParaRPr lang="it-IT" sz="800">
              <a:latin typeface="Arial" charset="0"/>
              <a:cs typeface="Arial" charset="0"/>
            </a:endParaRPr>
          </a:p>
          <a:p>
            <a:pPr algn="just">
              <a:buFont typeface="Arial" charset="0"/>
              <a:buChar char="•"/>
            </a:pPr>
            <a:r>
              <a:rPr lang="it-IT" sz="1600">
                <a:latin typeface="Arial" charset="0"/>
                <a:cs typeface="Arial" charset="0"/>
              </a:rPr>
              <a:t>Biocompatible and hence is suitable for medical applications.</a:t>
            </a:r>
          </a:p>
          <a:p>
            <a:pPr algn="just">
              <a:buFont typeface="Arial" charset="0"/>
              <a:buChar char="•"/>
            </a:pPr>
            <a:endParaRPr lang="it-IT" sz="800">
              <a:latin typeface="Arial" charset="0"/>
              <a:cs typeface="Arial" charset="0"/>
            </a:endParaRPr>
          </a:p>
          <a:p>
            <a:pPr algn="just">
              <a:buFont typeface="Arial" charset="0"/>
              <a:buChar char="•"/>
            </a:pPr>
            <a:r>
              <a:rPr lang="it-IT" sz="1600">
                <a:latin typeface="Arial" charset="0"/>
                <a:cs typeface="Arial" charset="0"/>
              </a:rPr>
              <a:t>Melting point 175°C., and glass transition temperature 15°C.</a:t>
            </a:r>
          </a:p>
          <a:p>
            <a:pPr algn="just">
              <a:buFont typeface="Arial" charset="0"/>
              <a:buChar char="•"/>
            </a:pPr>
            <a:endParaRPr lang="it-IT" sz="800">
              <a:latin typeface="Arial" charset="0"/>
              <a:cs typeface="Arial" charset="0"/>
            </a:endParaRPr>
          </a:p>
          <a:p>
            <a:pPr algn="just">
              <a:buFont typeface="Arial" charset="0"/>
              <a:buChar char="•"/>
            </a:pPr>
            <a:r>
              <a:rPr lang="it-IT" sz="1600">
                <a:latin typeface="Arial" charset="0"/>
                <a:cs typeface="Arial" charset="0"/>
              </a:rPr>
              <a:t>Tensile strength 40 MPa, close to that of polypropylene.</a:t>
            </a:r>
          </a:p>
          <a:p>
            <a:pPr algn="just">
              <a:buFont typeface="Arial" charset="0"/>
              <a:buChar char="•"/>
            </a:pPr>
            <a:endParaRPr lang="it-IT" sz="800">
              <a:latin typeface="Arial" charset="0"/>
              <a:cs typeface="Arial" charset="0"/>
            </a:endParaRPr>
          </a:p>
          <a:p>
            <a:pPr algn="just">
              <a:buFont typeface="Arial" charset="0"/>
              <a:buChar char="•"/>
            </a:pPr>
            <a:r>
              <a:rPr lang="it-IT" sz="1600">
                <a:latin typeface="Arial" charset="0"/>
                <a:cs typeface="Arial" charset="0"/>
              </a:rPr>
              <a:t>Sinks in water (while polypropylene floats), facilitating its anaerobic biodegradation in sediments.</a:t>
            </a:r>
          </a:p>
          <a:p>
            <a:pPr algn="just">
              <a:buFont typeface="Arial" charset="0"/>
              <a:buChar char="•"/>
            </a:pPr>
            <a:endParaRPr lang="it-IT" sz="800">
              <a:latin typeface="Arial" charset="0"/>
              <a:cs typeface="Arial" charset="0"/>
            </a:endParaRPr>
          </a:p>
          <a:p>
            <a:pPr algn="just">
              <a:buFont typeface="Arial" charset="0"/>
              <a:buChar char="•"/>
            </a:pPr>
            <a:r>
              <a:rPr lang="it-IT" sz="1600">
                <a:latin typeface="Arial" charset="0"/>
                <a:cs typeface="Arial" charset="0"/>
              </a:rPr>
              <a:t>Nontoxic.</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5163" y="1019175"/>
            <a:ext cx="4668837"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CasellaDiTesto 2"/>
          <p:cNvSpPr txBox="1">
            <a:spLocks noChangeArrowheads="1"/>
          </p:cNvSpPr>
          <p:nvPr/>
        </p:nvSpPr>
        <p:spPr bwMode="auto">
          <a:xfrm>
            <a:off x="1660525" y="311150"/>
            <a:ext cx="7353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r>
              <a:rPr lang="it-IT" sz="2400">
                <a:solidFill>
                  <a:srgbClr val="000090"/>
                </a:solidFill>
                <a:latin typeface="Arial" charset="0"/>
                <a:cs typeface="Arial" charset="0"/>
              </a:rPr>
              <a:t>Bacterial polyphosphate inclusions (volutin granules)</a:t>
            </a:r>
          </a:p>
        </p:txBody>
      </p:sp>
      <p:sp>
        <p:nvSpPr>
          <p:cNvPr id="32771" name="CasellaDiTesto 3"/>
          <p:cNvSpPr txBox="1">
            <a:spLocks noChangeArrowheads="1"/>
          </p:cNvSpPr>
          <p:nvPr/>
        </p:nvSpPr>
        <p:spPr bwMode="auto">
          <a:xfrm>
            <a:off x="5334000" y="912813"/>
            <a:ext cx="3638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r>
              <a:rPr lang="it-IT" sz="1400" i="1">
                <a:latin typeface="Arial" charset="0"/>
                <a:cs typeface="Arial" charset="0"/>
              </a:rPr>
              <a:t>Corynebacterium diphtheriae</a:t>
            </a:r>
            <a:endParaRPr lang="it-IT" sz="1400">
              <a:latin typeface="Arial" charset="0"/>
              <a:cs typeface="Arial" charset="0"/>
            </a:endParaRPr>
          </a:p>
          <a:p>
            <a:r>
              <a:rPr lang="it-IT" sz="1400">
                <a:latin typeface="Arial" charset="0"/>
                <a:cs typeface="Arial" charset="0"/>
              </a:rPr>
              <a:t>stained using the methylene blue technique</a:t>
            </a:r>
          </a:p>
        </p:txBody>
      </p:sp>
      <p:pic>
        <p:nvPicPr>
          <p:cNvPr id="32772"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05375" y="4418013"/>
            <a:ext cx="459898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CasellaDiTesto 5"/>
          <p:cNvSpPr txBox="1">
            <a:spLocks noChangeArrowheads="1"/>
          </p:cNvSpPr>
          <p:nvPr/>
        </p:nvSpPr>
        <p:spPr bwMode="auto">
          <a:xfrm>
            <a:off x="1916113" y="4341813"/>
            <a:ext cx="29702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lgn="r"/>
            <a:r>
              <a:rPr lang="it-IT" sz="1400" i="1">
                <a:latin typeface="Arial" charset="0"/>
                <a:cs typeface="Arial" charset="0"/>
              </a:rPr>
              <a:t>Corynebacterium diphtheriae</a:t>
            </a:r>
            <a:endParaRPr lang="it-IT" sz="1400">
              <a:latin typeface="Arial" charset="0"/>
              <a:cs typeface="Arial" charset="0"/>
            </a:endParaRPr>
          </a:p>
          <a:p>
            <a:pPr algn="r"/>
            <a:r>
              <a:rPr lang="it-IT" sz="1400">
                <a:latin typeface="Arial" charset="0"/>
                <a:cs typeface="Arial" charset="0"/>
              </a:rPr>
              <a:t>stained using the Gram technique</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13" y="989013"/>
            <a:ext cx="962342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3794" name="Picture 2" descr="Fi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41413"/>
            <a:ext cx="61769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3"/>
          <p:cNvSpPr>
            <a:spLocks noChangeArrowheads="1"/>
          </p:cNvSpPr>
          <p:nvPr/>
        </p:nvSpPr>
        <p:spPr bwMode="auto">
          <a:xfrm>
            <a:off x="55563" y="5408613"/>
            <a:ext cx="8915400" cy="307975"/>
          </a:xfrm>
          <a:prstGeom prst="rect">
            <a:avLst/>
          </a:prstGeom>
          <a:solidFill>
            <a:schemeClr val="bg1"/>
          </a:solidFill>
          <a:ln w="9525">
            <a:solidFill>
              <a:schemeClr val="bg1"/>
            </a:solidFill>
            <a:miter lim="800000"/>
            <a:headEnd/>
            <a:tailEnd/>
          </a:ln>
        </p:spPr>
        <p:txBody>
          <a:bodyPr wrap="none" anchor="ctr"/>
          <a:lstStyle/>
          <a:p>
            <a:endParaRPr lang="it-IT"/>
          </a:p>
        </p:txBody>
      </p:sp>
      <p:sp>
        <p:nvSpPr>
          <p:cNvPr id="33796" name="Text Box 4"/>
          <p:cNvSpPr txBox="1">
            <a:spLocks noChangeArrowheads="1"/>
          </p:cNvSpPr>
          <p:nvPr/>
        </p:nvSpPr>
        <p:spPr bwMode="auto">
          <a:xfrm>
            <a:off x="969963" y="760413"/>
            <a:ext cx="80057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r>
              <a:rPr lang="it-IT" sz="2400">
                <a:solidFill>
                  <a:srgbClr val="000099"/>
                </a:solidFill>
                <a:latin typeface="Arial" charset="0"/>
              </a:rPr>
              <a:t>Sulphur globules in the cells of a purple sulfur bacterium</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3113" y="1446213"/>
            <a:ext cx="8147050" cy="57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Rectangle 3"/>
          <p:cNvSpPr>
            <a:spLocks noChangeArrowheads="1"/>
          </p:cNvSpPr>
          <p:nvPr/>
        </p:nvSpPr>
        <p:spPr bwMode="auto">
          <a:xfrm>
            <a:off x="0" y="6923088"/>
            <a:ext cx="10167938" cy="211137"/>
          </a:xfrm>
          <a:prstGeom prst="rect">
            <a:avLst/>
          </a:prstGeom>
          <a:solidFill>
            <a:schemeClr val="bg1"/>
          </a:solidFill>
          <a:ln w="9525">
            <a:solidFill>
              <a:schemeClr val="bg1"/>
            </a:solidFill>
            <a:miter lim="800000"/>
            <a:headEnd/>
            <a:tailEnd/>
          </a:ln>
        </p:spPr>
        <p:txBody>
          <a:bodyPr wrap="none" anchor="ctr"/>
          <a:lstStyle/>
          <a:p>
            <a:endParaRPr lang="it-IT"/>
          </a:p>
        </p:txBody>
      </p:sp>
      <p:pic>
        <p:nvPicPr>
          <p:cNvPr id="35843" name="Immagin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27163" y="0"/>
            <a:ext cx="4495800" cy="441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4"/>
          <p:cNvSpPr txBox="1">
            <a:spLocks noChangeArrowheads="1"/>
          </p:cNvSpPr>
          <p:nvPr/>
        </p:nvSpPr>
        <p:spPr bwMode="auto">
          <a:xfrm>
            <a:off x="131763" y="379413"/>
            <a:ext cx="6096000" cy="830262"/>
          </a:xfrm>
          <a:prstGeom prst="rect">
            <a:avLst/>
          </a:prstGeom>
          <a:solidFill>
            <a:schemeClr val="bg1"/>
          </a:solidFill>
          <a:ln w="9525">
            <a:solidFill>
              <a:srgbClr val="FFFFFF"/>
            </a:solidFill>
            <a:miter lim="800000"/>
            <a:headEnd/>
            <a:tailEnd/>
          </a:ln>
        </p:spPr>
        <p:txBody>
          <a:bodyPr>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r>
              <a:rPr lang="it-IT" sz="2400">
                <a:solidFill>
                  <a:srgbClr val="000099"/>
                </a:solidFill>
                <a:latin typeface="Arial" charset="0"/>
              </a:rPr>
              <a:t>Magnetotactic  bacteria and magnetosomes</a:t>
            </a:r>
          </a:p>
          <a:p>
            <a:endParaRPr lang="it-IT" sz="2400">
              <a:solidFill>
                <a:srgbClr val="000099"/>
              </a:solidFill>
              <a:latin typeface="Arial" charset="0"/>
            </a:endParaRPr>
          </a:p>
        </p:txBody>
      </p:sp>
      <p:pic>
        <p:nvPicPr>
          <p:cNvPr id="3584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163" y="3351213"/>
            <a:ext cx="3521075"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4" descr="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7538" y="1184275"/>
            <a:ext cx="7010400" cy="524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0" name="Picture 2" descr="Fi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400"/>
            <a:ext cx="52578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5"/>
          <p:cNvSpPr>
            <a:spLocks noChangeArrowheads="1"/>
          </p:cNvSpPr>
          <p:nvPr/>
        </p:nvSpPr>
        <p:spPr bwMode="auto">
          <a:xfrm>
            <a:off x="0" y="6705600"/>
            <a:ext cx="5105400" cy="533400"/>
          </a:xfrm>
          <a:prstGeom prst="rect">
            <a:avLst/>
          </a:prstGeom>
          <a:solidFill>
            <a:schemeClr val="bg1"/>
          </a:solidFill>
          <a:ln w="9525">
            <a:solidFill>
              <a:schemeClr val="bg1"/>
            </a:solidFill>
            <a:miter lim="800000"/>
            <a:headEnd/>
            <a:tailEnd/>
          </a:ln>
        </p:spPr>
        <p:txBody>
          <a:bodyPr wrap="none" anchor="ctr"/>
          <a:lstStyle/>
          <a:p>
            <a:endParaRPr lang="it-IT"/>
          </a:p>
        </p:txBody>
      </p:sp>
      <p:sp>
        <p:nvSpPr>
          <p:cNvPr id="37892" name="Rectangle 6"/>
          <p:cNvSpPr>
            <a:spLocks noChangeArrowheads="1"/>
          </p:cNvSpPr>
          <p:nvPr/>
        </p:nvSpPr>
        <p:spPr bwMode="auto">
          <a:xfrm>
            <a:off x="4800600" y="6248400"/>
            <a:ext cx="5105400" cy="533400"/>
          </a:xfrm>
          <a:prstGeom prst="rect">
            <a:avLst/>
          </a:prstGeom>
          <a:solidFill>
            <a:schemeClr val="bg1"/>
          </a:solidFill>
          <a:ln w="9525">
            <a:solidFill>
              <a:schemeClr val="bg1"/>
            </a:solidFill>
            <a:miter lim="800000"/>
            <a:headEnd/>
            <a:tailEnd/>
          </a:ln>
        </p:spPr>
        <p:txBody>
          <a:bodyPr wrap="none" anchor="ctr"/>
          <a:lstStyle/>
          <a:p>
            <a:endParaRPr lang="it-IT"/>
          </a:p>
        </p:txBody>
      </p:sp>
      <p:sp>
        <p:nvSpPr>
          <p:cNvPr id="37893" name="Rectangle 7"/>
          <p:cNvSpPr>
            <a:spLocks noChangeArrowheads="1"/>
          </p:cNvSpPr>
          <p:nvPr/>
        </p:nvSpPr>
        <p:spPr bwMode="auto">
          <a:xfrm>
            <a:off x="4876800" y="3824288"/>
            <a:ext cx="228600" cy="76200"/>
          </a:xfrm>
          <a:prstGeom prst="rect">
            <a:avLst/>
          </a:prstGeom>
          <a:solidFill>
            <a:schemeClr val="bg1"/>
          </a:solidFill>
          <a:ln w="9525">
            <a:solidFill>
              <a:schemeClr val="bg1"/>
            </a:solidFill>
            <a:miter lim="800000"/>
            <a:headEnd/>
            <a:tailEnd/>
          </a:ln>
        </p:spPr>
        <p:txBody>
          <a:bodyPr wrap="none" anchor="ctr"/>
          <a:lstStyle/>
          <a:p>
            <a:endParaRPr lang="it-IT"/>
          </a:p>
        </p:txBody>
      </p:sp>
      <p:sp>
        <p:nvSpPr>
          <p:cNvPr id="37894" name="Rectangle 8"/>
          <p:cNvSpPr>
            <a:spLocks noChangeArrowheads="1"/>
          </p:cNvSpPr>
          <p:nvPr/>
        </p:nvSpPr>
        <p:spPr bwMode="auto">
          <a:xfrm>
            <a:off x="819150" y="6248400"/>
            <a:ext cx="85534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2400">
                <a:solidFill>
                  <a:srgbClr val="000099"/>
                </a:solidFill>
                <a:latin typeface="Arial" charset="0"/>
              </a:rPr>
              <a:t>Gas vesiscles of the cyanobacteria </a:t>
            </a:r>
            <a:r>
              <a:rPr lang="it-IT" sz="2400" i="1">
                <a:solidFill>
                  <a:srgbClr val="000099"/>
                </a:solidFill>
                <a:latin typeface="Arial" charset="0"/>
              </a:rPr>
              <a:t>Anabaena</a:t>
            </a:r>
            <a:r>
              <a:rPr lang="it-IT" sz="2400">
                <a:solidFill>
                  <a:srgbClr val="000099"/>
                </a:solidFill>
                <a:latin typeface="Arial" charset="0"/>
              </a:rPr>
              <a:t> and </a:t>
            </a:r>
            <a:r>
              <a:rPr lang="it-IT" sz="2400" i="1">
                <a:solidFill>
                  <a:srgbClr val="000099"/>
                </a:solidFill>
                <a:latin typeface="Arial" charset="0"/>
              </a:rPr>
              <a:t>Microcystis</a:t>
            </a:r>
          </a:p>
        </p:txBody>
      </p:sp>
      <p:sp>
        <p:nvSpPr>
          <p:cNvPr id="37895" name="Rectangle 9"/>
          <p:cNvSpPr>
            <a:spLocks noChangeArrowheads="1"/>
          </p:cNvSpPr>
          <p:nvPr/>
        </p:nvSpPr>
        <p:spPr bwMode="auto">
          <a:xfrm>
            <a:off x="0" y="3810000"/>
            <a:ext cx="5105400" cy="228600"/>
          </a:xfrm>
          <a:prstGeom prst="rect">
            <a:avLst/>
          </a:prstGeom>
          <a:solidFill>
            <a:schemeClr val="bg1"/>
          </a:solidFill>
          <a:ln w="9525">
            <a:solidFill>
              <a:schemeClr val="bg1"/>
            </a:solidFill>
            <a:miter lim="800000"/>
            <a:headEnd/>
            <a:tailEnd/>
          </a:ln>
        </p:spPr>
        <p:txBody>
          <a:bodyPr wrap="none" anchor="ctr"/>
          <a:lstStyle/>
          <a:p>
            <a:endParaRPr lang="it-IT"/>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5"/>
          <p:cNvSpPr>
            <a:spLocks noChangeArrowheads="1"/>
          </p:cNvSpPr>
          <p:nvPr/>
        </p:nvSpPr>
        <p:spPr bwMode="auto">
          <a:xfrm>
            <a:off x="0" y="4114800"/>
            <a:ext cx="5105400" cy="533400"/>
          </a:xfrm>
          <a:prstGeom prst="rect">
            <a:avLst/>
          </a:prstGeom>
          <a:solidFill>
            <a:schemeClr val="bg1"/>
          </a:solidFill>
          <a:ln w="9525">
            <a:solidFill>
              <a:schemeClr val="bg1"/>
            </a:solidFill>
            <a:miter lim="800000"/>
            <a:headEnd/>
            <a:tailEnd/>
          </a:ln>
        </p:spPr>
        <p:txBody>
          <a:bodyPr wrap="none" anchor="ctr"/>
          <a:lstStyle/>
          <a:p>
            <a:endParaRPr lang="it-IT"/>
          </a:p>
        </p:txBody>
      </p:sp>
      <p:sp>
        <p:nvSpPr>
          <p:cNvPr id="39938" name="Rectangle 7"/>
          <p:cNvSpPr>
            <a:spLocks noChangeArrowheads="1"/>
          </p:cNvSpPr>
          <p:nvPr/>
        </p:nvSpPr>
        <p:spPr bwMode="auto">
          <a:xfrm>
            <a:off x="4953000" y="7083425"/>
            <a:ext cx="5105400" cy="533400"/>
          </a:xfrm>
          <a:prstGeom prst="rect">
            <a:avLst/>
          </a:prstGeom>
          <a:solidFill>
            <a:schemeClr val="bg1"/>
          </a:solidFill>
          <a:ln w="9525">
            <a:solidFill>
              <a:schemeClr val="bg1"/>
            </a:solidFill>
            <a:miter lim="800000"/>
            <a:headEnd/>
            <a:tailEnd/>
          </a:ln>
        </p:spPr>
        <p:txBody>
          <a:bodyPr wrap="none" anchor="ctr"/>
          <a:lstStyle/>
          <a:p>
            <a:endParaRPr lang="it-IT"/>
          </a:p>
        </p:txBody>
      </p:sp>
      <p:sp>
        <p:nvSpPr>
          <p:cNvPr id="39939" name="Text Box 8"/>
          <p:cNvSpPr txBox="1">
            <a:spLocks noChangeArrowheads="1"/>
          </p:cNvSpPr>
          <p:nvPr/>
        </p:nvSpPr>
        <p:spPr bwMode="auto">
          <a:xfrm>
            <a:off x="6380163" y="455613"/>
            <a:ext cx="30813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r>
              <a:rPr lang="it-IT" sz="2400">
                <a:solidFill>
                  <a:srgbClr val="000099"/>
                </a:solidFill>
                <a:latin typeface="Arial" charset="0"/>
              </a:rPr>
              <a:t>Isolated gas vesicles </a:t>
            </a:r>
          </a:p>
        </p:txBody>
      </p:sp>
      <p:sp>
        <p:nvSpPr>
          <p:cNvPr id="39940" name="Rectangle 6"/>
          <p:cNvSpPr>
            <a:spLocks noChangeArrowheads="1"/>
          </p:cNvSpPr>
          <p:nvPr/>
        </p:nvSpPr>
        <p:spPr bwMode="auto">
          <a:xfrm>
            <a:off x="152400" y="3686175"/>
            <a:ext cx="5410200" cy="533400"/>
          </a:xfrm>
          <a:prstGeom prst="rect">
            <a:avLst/>
          </a:prstGeom>
          <a:solidFill>
            <a:schemeClr val="bg1"/>
          </a:solidFill>
          <a:ln w="9525">
            <a:solidFill>
              <a:schemeClr val="bg1"/>
            </a:solidFill>
            <a:miter lim="800000"/>
            <a:headEnd/>
            <a:tailEnd/>
          </a:ln>
        </p:spPr>
        <p:txBody>
          <a:bodyPr wrap="none" anchor="ctr"/>
          <a:lstStyle/>
          <a:p>
            <a:endParaRPr lang="it-IT"/>
          </a:p>
        </p:txBody>
      </p:sp>
      <p:sp>
        <p:nvSpPr>
          <p:cNvPr id="39941" name="Text Box 9"/>
          <p:cNvSpPr txBox="1">
            <a:spLocks noChangeArrowheads="1"/>
          </p:cNvSpPr>
          <p:nvPr/>
        </p:nvSpPr>
        <p:spPr bwMode="auto">
          <a:xfrm>
            <a:off x="1066800" y="4191000"/>
            <a:ext cx="3165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r>
              <a:rPr lang="it-IT" sz="2400">
                <a:solidFill>
                  <a:srgbClr val="000099"/>
                </a:solidFill>
                <a:latin typeface="Arial" charset="0"/>
              </a:rPr>
              <a:t>Gas vesicles proteins </a:t>
            </a:r>
          </a:p>
        </p:txBody>
      </p:sp>
      <p:sp>
        <p:nvSpPr>
          <p:cNvPr id="39942" name="Rectangle 12"/>
          <p:cNvSpPr>
            <a:spLocks noChangeArrowheads="1"/>
          </p:cNvSpPr>
          <p:nvPr/>
        </p:nvSpPr>
        <p:spPr bwMode="auto">
          <a:xfrm>
            <a:off x="3810000" y="7239000"/>
            <a:ext cx="6357938" cy="377825"/>
          </a:xfrm>
          <a:prstGeom prst="rect">
            <a:avLst/>
          </a:prstGeom>
          <a:solidFill>
            <a:schemeClr val="bg1"/>
          </a:solidFill>
          <a:ln w="9525">
            <a:solidFill>
              <a:schemeClr val="bg1"/>
            </a:solidFill>
            <a:miter lim="800000"/>
            <a:headEnd/>
            <a:tailEnd/>
          </a:ln>
        </p:spPr>
        <p:txBody>
          <a:bodyPr wrap="none" anchor="ctr"/>
          <a:lstStyle/>
          <a:p>
            <a:endParaRPr lang="it-IT"/>
          </a:p>
        </p:txBody>
      </p:sp>
      <p:pic>
        <p:nvPicPr>
          <p:cNvPr id="399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2063"/>
            <a:ext cx="10167938"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9944" name="Text Box 11"/>
          <p:cNvSpPr txBox="1">
            <a:spLocks noChangeArrowheads="1"/>
          </p:cNvSpPr>
          <p:nvPr/>
        </p:nvSpPr>
        <p:spPr bwMode="auto">
          <a:xfrm>
            <a:off x="5389563" y="4265613"/>
            <a:ext cx="4375150" cy="1165225"/>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spcBef>
                <a:spcPct val="30000"/>
              </a:spcBef>
            </a:pPr>
            <a:r>
              <a:rPr lang="en-US" sz="1400">
                <a:solidFill>
                  <a:srgbClr val="000099"/>
                </a:solidFill>
                <a:latin typeface="Arial" charset="0"/>
              </a:rPr>
              <a:t>Model of how the two proteins that make up the gas vesicle, GvpA and GvpC,interact to form a watertight but gas-permeable structure. GvpA makes up the rib and is a rigid </a:t>
            </a:r>
            <a:r>
              <a:rPr lang="en-US" sz="1400">
                <a:solidFill>
                  <a:srgbClr val="000099"/>
                </a:solidFill>
                <a:latin typeface="Symbol" charset="0"/>
              </a:rPr>
              <a:t>b</a:t>
            </a:r>
            <a:r>
              <a:rPr lang="en-US" sz="1400">
                <a:solidFill>
                  <a:srgbClr val="000099"/>
                </a:solidFill>
                <a:latin typeface="Arial" charset="0"/>
              </a:rPr>
              <a:t>-sheet. GvpC is the cross-linker and is of an </a:t>
            </a:r>
            <a:r>
              <a:rPr lang="en-US" sz="1400">
                <a:solidFill>
                  <a:srgbClr val="000099"/>
                </a:solidFill>
                <a:latin typeface="Symbol" charset="0"/>
                <a:cs typeface="Symbol" charset="0"/>
              </a:rPr>
              <a:t>a</a:t>
            </a:r>
            <a:r>
              <a:rPr lang="en-US" sz="1400">
                <a:solidFill>
                  <a:srgbClr val="000099"/>
                </a:solidFill>
                <a:latin typeface="Arial" charset="0"/>
                <a:cs typeface="Symbol" charset="0"/>
              </a:rPr>
              <a:t>-helix structure</a:t>
            </a:r>
            <a:endParaRPr lang="it-IT" sz="1400">
              <a:solidFill>
                <a:srgbClr val="000099"/>
              </a:solidFill>
              <a:latin typeface="Arial" charset="0"/>
              <a:cs typeface="Symbol" charset="0"/>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4"/>
          <p:cNvSpPr txBox="1">
            <a:spLocks noChangeArrowheads="1"/>
          </p:cNvSpPr>
          <p:nvPr/>
        </p:nvSpPr>
        <p:spPr bwMode="auto">
          <a:xfrm>
            <a:off x="2265363" y="227013"/>
            <a:ext cx="6097587" cy="830262"/>
          </a:xfrm>
          <a:prstGeom prst="rect">
            <a:avLst/>
          </a:prstGeom>
          <a:solidFill>
            <a:schemeClr val="bg1"/>
          </a:solidFill>
          <a:ln w="9525">
            <a:solidFill>
              <a:srgbClr val="FFFFFF"/>
            </a:solidFill>
            <a:miter lim="800000"/>
            <a:headEnd/>
            <a:tailEnd/>
          </a:ln>
        </p:spPr>
        <p:txBody>
          <a:bodyPr>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lgn="ctr"/>
            <a:r>
              <a:rPr lang="it-IT" sz="2400">
                <a:solidFill>
                  <a:srgbClr val="000099"/>
                </a:solidFill>
                <a:latin typeface="Arial" charset="0"/>
              </a:rPr>
              <a:t>Carboxysomes</a:t>
            </a:r>
          </a:p>
          <a:p>
            <a:endParaRPr lang="it-IT" sz="2400">
              <a:solidFill>
                <a:srgbClr val="000099"/>
              </a:solidFill>
              <a:latin typeface="Arial" charset="0"/>
            </a:endParaRPr>
          </a:p>
        </p:txBody>
      </p:sp>
      <p:pic>
        <p:nvPicPr>
          <p:cNvPr id="41986"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98563" y="798513"/>
            <a:ext cx="8305800" cy="301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6763" y="4013200"/>
            <a:ext cx="7488237"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CasellaDiTesto 3"/>
          <p:cNvSpPr txBox="1">
            <a:spLocks noChangeArrowheads="1"/>
          </p:cNvSpPr>
          <p:nvPr/>
        </p:nvSpPr>
        <p:spPr bwMode="auto">
          <a:xfrm>
            <a:off x="207963" y="4005263"/>
            <a:ext cx="3886200" cy="35385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buFontTx/>
              <a:buAutoNum type="alphaUcPeriod"/>
            </a:pPr>
            <a:r>
              <a:rPr lang="it-IT" sz="1400">
                <a:latin typeface="Arial" charset="0"/>
                <a:cs typeface="Arial" charset="0"/>
              </a:rPr>
              <a:t>Electron micrograph of </a:t>
            </a:r>
            <a:r>
              <a:rPr lang="it-IT" sz="1400" i="1">
                <a:latin typeface="Arial" charset="0"/>
                <a:cs typeface="Arial" charset="0"/>
              </a:rPr>
              <a:t>Halothiobacillus neapolitanus </a:t>
            </a:r>
            <a:r>
              <a:rPr lang="it-IT" sz="1400">
                <a:latin typeface="Arial" charset="0"/>
                <a:cs typeface="Arial" charset="0"/>
              </a:rPr>
              <a:t>cells, arrows highlight carboxysomes. </a:t>
            </a:r>
          </a:p>
          <a:p>
            <a:pPr>
              <a:buFontTx/>
              <a:buAutoNum type="alphaUcPeriod"/>
            </a:pPr>
            <a:endParaRPr lang="it-IT" sz="1400">
              <a:latin typeface="Arial" charset="0"/>
              <a:cs typeface="Arial" charset="0"/>
            </a:endParaRPr>
          </a:p>
          <a:p>
            <a:pPr>
              <a:buFontTx/>
              <a:buAutoNum type="alphaUcPeriod"/>
            </a:pPr>
            <a:r>
              <a:rPr lang="it-IT" sz="1400">
                <a:latin typeface="Arial" charset="0"/>
                <a:cs typeface="Arial" charset="0"/>
              </a:rPr>
              <a:t>Image of intact carboxysomes isolated from H. neapolitanus. Scale bars indicate 100 nm.</a:t>
            </a:r>
          </a:p>
          <a:p>
            <a:pPr>
              <a:buFontTx/>
              <a:buAutoNum type="alphaUcPeriod"/>
            </a:pPr>
            <a:endParaRPr lang="it-IT" sz="1400">
              <a:latin typeface="Arial" charset="0"/>
              <a:cs typeface="Arial" charset="0"/>
            </a:endParaRPr>
          </a:p>
          <a:p>
            <a:pPr>
              <a:buFontTx/>
              <a:buAutoNum type="alphaUcPeriod"/>
            </a:pPr>
            <a:endParaRPr lang="it-IT" sz="1400">
              <a:latin typeface="Arial" charset="0"/>
              <a:cs typeface="Arial" charset="0"/>
            </a:endParaRPr>
          </a:p>
          <a:p>
            <a:pPr>
              <a:buFontTx/>
              <a:buAutoNum type="alphaUcPeriod"/>
            </a:pPr>
            <a:endParaRPr lang="it-IT" sz="1400">
              <a:latin typeface="Arial" charset="0"/>
              <a:cs typeface="Arial" charset="0"/>
            </a:endParaRPr>
          </a:p>
          <a:p>
            <a:pPr>
              <a:buFontTx/>
              <a:buAutoNum type="alphaUcPeriod"/>
            </a:pPr>
            <a:endParaRPr lang="it-IT" sz="1400">
              <a:latin typeface="Arial" charset="0"/>
              <a:cs typeface="Arial" charset="0"/>
            </a:endParaRPr>
          </a:p>
          <a:p>
            <a:pPr>
              <a:buFontTx/>
              <a:buAutoNum type="alphaUcPeriod"/>
            </a:pPr>
            <a:endParaRPr lang="it-IT" sz="1400">
              <a:latin typeface="Arial" charset="0"/>
              <a:cs typeface="Arial" charset="0"/>
            </a:endParaRPr>
          </a:p>
          <a:p>
            <a:pPr>
              <a:buFontTx/>
              <a:buAutoNum type="alphaUcPeriod"/>
            </a:pPr>
            <a:endParaRPr lang="it-IT" sz="1400">
              <a:latin typeface="Arial" charset="0"/>
              <a:cs typeface="Arial" charset="0"/>
            </a:endParaRPr>
          </a:p>
          <a:p>
            <a:endParaRPr lang="it-IT" sz="1400">
              <a:latin typeface="Arial" charset="0"/>
              <a:cs typeface="Arial" charset="0"/>
            </a:endParaRPr>
          </a:p>
          <a:p>
            <a:pPr>
              <a:buFontTx/>
              <a:buAutoNum type="alphaUcPeriod"/>
            </a:pPr>
            <a:endParaRPr lang="it-IT" sz="1400">
              <a:latin typeface="Arial" charset="0"/>
              <a:cs typeface="Arial" charset="0"/>
            </a:endParaRPr>
          </a:p>
          <a:p>
            <a:pPr>
              <a:buFontTx/>
              <a:buAutoNum type="alphaUcPeriod"/>
            </a:pPr>
            <a:endParaRPr lang="it-IT" sz="1400">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4413" y="1289050"/>
            <a:ext cx="5599112"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FG01_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63" y="106363"/>
            <a:ext cx="9828212" cy="736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ext Box 3"/>
          <p:cNvSpPr txBox="1">
            <a:spLocks noChangeArrowheads="1"/>
          </p:cNvSpPr>
          <p:nvPr/>
        </p:nvSpPr>
        <p:spPr bwMode="auto">
          <a:xfrm>
            <a:off x="4191000" y="228600"/>
            <a:ext cx="554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r>
              <a:rPr lang="it-IT" sz="2800">
                <a:solidFill>
                  <a:srgbClr val="000099"/>
                </a:solidFill>
                <a:latin typeface="Arial" charset="0"/>
              </a:rPr>
              <a:t>The prototype of a prokaryotic cell</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33" name="Object 2"/>
          <p:cNvGraphicFramePr>
            <a:graphicFrameLocks noChangeAspect="1"/>
          </p:cNvGraphicFramePr>
          <p:nvPr/>
        </p:nvGraphicFramePr>
        <p:xfrm>
          <a:off x="7938" y="1093788"/>
          <a:ext cx="10152062" cy="5429250"/>
        </p:xfrm>
        <a:graphic>
          <a:graphicData uri="http://schemas.openxmlformats.org/presentationml/2006/ole">
            <mc:AlternateContent xmlns:mc="http://schemas.openxmlformats.org/markup-compatibility/2006">
              <mc:Choice xmlns:v="urn:schemas-microsoft-com:vml" Requires="v">
                <p:oleObj spid="_x0000_s44037" name="Image" r:id="rId4" imgW="6656282" imgH="3559770" progId="Photoshop.Image.6">
                  <p:embed/>
                </p:oleObj>
              </mc:Choice>
              <mc:Fallback>
                <p:oleObj name="Image" r:id="rId4" imgW="6656282" imgH="3559770" progId="Photoshop.Image.6">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8" y="1093788"/>
                        <a:ext cx="10152062" cy="542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4034" name="Text Box 3"/>
          <p:cNvSpPr txBox="1">
            <a:spLocks noChangeArrowheads="1"/>
          </p:cNvSpPr>
          <p:nvPr/>
        </p:nvSpPr>
        <p:spPr bwMode="auto">
          <a:xfrm>
            <a:off x="685800" y="320675"/>
            <a:ext cx="87677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r>
              <a:rPr lang="it-IT" sz="3200">
                <a:solidFill>
                  <a:srgbClr val="000099"/>
                </a:solidFill>
                <a:latin typeface="Arial" charset="0"/>
              </a:rPr>
              <a:t>The bacterial chromosome is typically one large</a:t>
            </a:r>
          </a:p>
          <a:p>
            <a:r>
              <a:rPr lang="it-IT" sz="3200">
                <a:solidFill>
                  <a:srgbClr val="000099"/>
                </a:solidFill>
                <a:latin typeface="Arial" charset="0"/>
              </a:rPr>
              <a:t> circular molecule of DNA free in the cytoplasm </a:t>
            </a:r>
          </a:p>
        </p:txBody>
      </p:sp>
      <p:sp>
        <p:nvSpPr>
          <p:cNvPr id="168964" name="Text Box 4"/>
          <p:cNvSpPr txBox="1">
            <a:spLocks noChangeArrowheads="1"/>
          </p:cNvSpPr>
          <p:nvPr/>
        </p:nvSpPr>
        <p:spPr bwMode="auto">
          <a:xfrm>
            <a:off x="533400" y="6096000"/>
            <a:ext cx="9196388" cy="1187450"/>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r>
              <a:rPr lang="it-IT" sz="2400">
                <a:latin typeface="Arial" charset="0"/>
              </a:rPr>
              <a:t>Prokaryotes sometimes possess smaller extrachromosomal pieces</a:t>
            </a:r>
          </a:p>
          <a:p>
            <a:r>
              <a:rPr lang="it-IT" sz="2400">
                <a:latin typeface="Arial" charset="0"/>
              </a:rPr>
              <a:t>of DNA called plasmids.The total DNA content of a prokaryote is </a:t>
            </a:r>
          </a:p>
          <a:p>
            <a:r>
              <a:rPr lang="it-IT" sz="2400">
                <a:latin typeface="Arial" charset="0"/>
              </a:rPr>
              <a:t>referred to as the cell genome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89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4"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2-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0363" y="457200"/>
            <a:ext cx="5735637" cy="669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Rectangle 3"/>
          <p:cNvSpPr>
            <a:spLocks noChangeArrowheads="1"/>
          </p:cNvSpPr>
          <p:nvPr/>
        </p:nvSpPr>
        <p:spPr bwMode="auto">
          <a:xfrm>
            <a:off x="76200" y="228600"/>
            <a:ext cx="4624388"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2700">
                <a:solidFill>
                  <a:srgbClr val="000099"/>
                </a:solidFill>
                <a:latin typeface="Arial" charset="0"/>
              </a:rPr>
              <a:t>The </a:t>
            </a:r>
            <a:r>
              <a:rPr lang="it-IT" sz="2700" i="1">
                <a:solidFill>
                  <a:srgbClr val="000099"/>
                </a:solidFill>
                <a:latin typeface="Arial" charset="0"/>
              </a:rPr>
              <a:t>Escherichia coli</a:t>
            </a:r>
            <a:r>
              <a:rPr lang="it-IT" sz="2700">
                <a:solidFill>
                  <a:srgbClr val="000099"/>
                </a:solidFill>
                <a:latin typeface="Arial" charset="0"/>
              </a:rPr>
              <a:t> nucleoid</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29" name="Group 2"/>
          <p:cNvGrpSpPr>
            <a:grpSpLocks/>
          </p:cNvGrpSpPr>
          <p:nvPr/>
        </p:nvGrpSpPr>
        <p:grpSpPr bwMode="auto">
          <a:xfrm>
            <a:off x="0" y="169863"/>
            <a:ext cx="10167938" cy="7446962"/>
            <a:chOff x="0" y="96"/>
            <a:chExt cx="5760" cy="4224"/>
          </a:xfrm>
        </p:grpSpPr>
        <p:pic>
          <p:nvPicPr>
            <p:cNvPr id="48130" name="Picture 3" descr="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 y="192"/>
              <a:ext cx="5484" cy="4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4"/>
            <p:cNvSpPr>
              <a:spLocks noChangeArrowheads="1"/>
            </p:cNvSpPr>
            <p:nvPr/>
          </p:nvSpPr>
          <p:spPr bwMode="auto">
            <a:xfrm>
              <a:off x="0" y="4176"/>
              <a:ext cx="5760" cy="1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12947" tIns="56474" rIns="112947" bIns="56474">
              <a:spAutoFit/>
            </a:bodyPr>
            <a:lstStyle/>
            <a:p>
              <a:endParaRPr lang="it-IT"/>
            </a:p>
          </p:txBody>
        </p:sp>
        <p:sp>
          <p:nvSpPr>
            <p:cNvPr id="48132" name="Text Box 5"/>
            <p:cNvSpPr txBox="1">
              <a:spLocks noChangeArrowheads="1"/>
            </p:cNvSpPr>
            <p:nvPr/>
          </p:nvSpPr>
          <p:spPr bwMode="auto">
            <a:xfrm>
              <a:off x="175" y="174"/>
              <a:ext cx="128"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2947" tIns="56474" rIns="112947" bIns="56474">
              <a:spAutoFit/>
            </a:bodyPr>
            <a:lstStyle>
              <a:lvl1pPr defTabSz="1016000">
                <a:defRPr sz="3600">
                  <a:solidFill>
                    <a:schemeClr val="tx1"/>
                  </a:solidFill>
                  <a:latin typeface="Times" charset="0"/>
                  <a:ea typeface="ＭＳ Ｐゴシック" charset="0"/>
                  <a:cs typeface="ＭＳ Ｐゴシック" charset="0"/>
                </a:defRPr>
              </a:lvl1pPr>
              <a:lvl2pPr marL="742950" indent="-285750" defTabSz="1016000">
                <a:defRPr sz="3600">
                  <a:solidFill>
                    <a:schemeClr val="tx1"/>
                  </a:solidFill>
                  <a:latin typeface="Times" charset="0"/>
                  <a:ea typeface="ＭＳ Ｐゴシック" charset="0"/>
                </a:defRPr>
              </a:lvl2pPr>
              <a:lvl3pPr marL="1143000" indent="-228600" defTabSz="1016000">
                <a:defRPr sz="3600">
                  <a:solidFill>
                    <a:schemeClr val="tx1"/>
                  </a:solidFill>
                  <a:latin typeface="Times" charset="0"/>
                  <a:ea typeface="ＭＳ Ｐゴシック" charset="0"/>
                </a:defRPr>
              </a:lvl3pPr>
              <a:lvl4pPr marL="1600200" indent="-228600" defTabSz="1016000">
                <a:defRPr sz="3600">
                  <a:solidFill>
                    <a:schemeClr val="tx1"/>
                  </a:solidFill>
                  <a:latin typeface="Times" charset="0"/>
                  <a:ea typeface="ＭＳ Ｐゴシック" charset="0"/>
                </a:defRPr>
              </a:lvl4pPr>
              <a:lvl5pPr marL="2057400" indent="-228600" defTabSz="1016000">
                <a:defRPr sz="3600">
                  <a:solidFill>
                    <a:schemeClr val="tx1"/>
                  </a:solidFill>
                  <a:latin typeface="Times" charset="0"/>
                  <a:ea typeface="ＭＳ Ｐゴシック" charset="0"/>
                </a:defRPr>
              </a:lvl5pPr>
              <a:lvl6pPr marL="2514600" indent="-228600" defTabSz="1016000" eaLnBrk="0" fontAlgn="base" hangingPunct="0">
                <a:spcBef>
                  <a:spcPct val="0"/>
                </a:spcBef>
                <a:spcAft>
                  <a:spcPct val="0"/>
                </a:spcAft>
                <a:defRPr sz="3600">
                  <a:solidFill>
                    <a:schemeClr val="tx1"/>
                  </a:solidFill>
                  <a:latin typeface="Times" charset="0"/>
                  <a:ea typeface="ＭＳ Ｐゴシック" charset="0"/>
                </a:defRPr>
              </a:lvl6pPr>
              <a:lvl7pPr marL="2971800" indent="-228600" defTabSz="1016000" eaLnBrk="0" fontAlgn="base" hangingPunct="0">
                <a:spcBef>
                  <a:spcPct val="0"/>
                </a:spcBef>
                <a:spcAft>
                  <a:spcPct val="0"/>
                </a:spcAft>
                <a:defRPr sz="3600">
                  <a:solidFill>
                    <a:schemeClr val="tx1"/>
                  </a:solidFill>
                  <a:latin typeface="Times" charset="0"/>
                  <a:ea typeface="ＭＳ Ｐゴシック" charset="0"/>
                </a:defRPr>
              </a:lvl7pPr>
              <a:lvl8pPr marL="3429000" indent="-228600" defTabSz="1016000" eaLnBrk="0" fontAlgn="base" hangingPunct="0">
                <a:spcBef>
                  <a:spcPct val="0"/>
                </a:spcBef>
                <a:spcAft>
                  <a:spcPct val="0"/>
                </a:spcAft>
                <a:defRPr sz="3600">
                  <a:solidFill>
                    <a:schemeClr val="tx1"/>
                  </a:solidFill>
                  <a:latin typeface="Times" charset="0"/>
                  <a:ea typeface="ＭＳ Ｐゴシック" charset="0"/>
                </a:defRPr>
              </a:lvl8pPr>
              <a:lvl9pPr marL="3886200" indent="-228600" defTabSz="1016000" eaLnBrk="0" fontAlgn="base" hangingPunct="0">
                <a:spcBef>
                  <a:spcPct val="0"/>
                </a:spcBef>
                <a:spcAft>
                  <a:spcPct val="0"/>
                </a:spcAft>
                <a:defRPr sz="3600">
                  <a:solidFill>
                    <a:schemeClr val="tx1"/>
                  </a:solidFill>
                  <a:latin typeface="Times" charset="0"/>
                  <a:ea typeface="ＭＳ Ｐゴシック" charset="0"/>
                </a:defRPr>
              </a:lvl9pPr>
            </a:lstStyle>
            <a:p>
              <a:endParaRPr lang="it-IT" sz="2700">
                <a:latin typeface="Arial" charset="0"/>
              </a:endParaRPr>
            </a:p>
          </p:txBody>
        </p:sp>
        <p:sp>
          <p:nvSpPr>
            <p:cNvPr id="48133" name="Text Box 6"/>
            <p:cNvSpPr txBox="1">
              <a:spLocks noChangeArrowheads="1"/>
            </p:cNvSpPr>
            <p:nvPr/>
          </p:nvSpPr>
          <p:spPr bwMode="auto">
            <a:xfrm>
              <a:off x="1776" y="96"/>
              <a:ext cx="2244"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2947" tIns="56474" rIns="112947" bIns="56474">
              <a:spAutoFit/>
            </a:bodyPr>
            <a:lstStyle>
              <a:lvl1pPr defTabSz="1016000">
                <a:defRPr sz="3600">
                  <a:solidFill>
                    <a:schemeClr val="tx1"/>
                  </a:solidFill>
                  <a:latin typeface="Times" charset="0"/>
                  <a:ea typeface="ＭＳ Ｐゴシック" charset="0"/>
                  <a:cs typeface="ＭＳ Ｐゴシック" charset="0"/>
                </a:defRPr>
              </a:lvl1pPr>
              <a:lvl2pPr marL="742950" indent="-285750" defTabSz="1016000">
                <a:defRPr sz="3600">
                  <a:solidFill>
                    <a:schemeClr val="tx1"/>
                  </a:solidFill>
                  <a:latin typeface="Times" charset="0"/>
                  <a:ea typeface="ＭＳ Ｐゴシック" charset="0"/>
                </a:defRPr>
              </a:lvl2pPr>
              <a:lvl3pPr marL="1143000" indent="-228600" defTabSz="1016000">
                <a:defRPr sz="3600">
                  <a:solidFill>
                    <a:schemeClr val="tx1"/>
                  </a:solidFill>
                  <a:latin typeface="Times" charset="0"/>
                  <a:ea typeface="ＭＳ Ｐゴシック" charset="0"/>
                </a:defRPr>
              </a:lvl3pPr>
              <a:lvl4pPr marL="1600200" indent="-228600" defTabSz="1016000">
                <a:defRPr sz="3600">
                  <a:solidFill>
                    <a:schemeClr val="tx1"/>
                  </a:solidFill>
                  <a:latin typeface="Times" charset="0"/>
                  <a:ea typeface="ＭＳ Ｐゴシック" charset="0"/>
                </a:defRPr>
              </a:lvl4pPr>
              <a:lvl5pPr marL="2057400" indent="-228600" defTabSz="1016000">
                <a:defRPr sz="3600">
                  <a:solidFill>
                    <a:schemeClr val="tx1"/>
                  </a:solidFill>
                  <a:latin typeface="Times" charset="0"/>
                  <a:ea typeface="ＭＳ Ｐゴシック" charset="0"/>
                </a:defRPr>
              </a:lvl5pPr>
              <a:lvl6pPr marL="2514600" indent="-228600" defTabSz="1016000" eaLnBrk="0" fontAlgn="base" hangingPunct="0">
                <a:spcBef>
                  <a:spcPct val="0"/>
                </a:spcBef>
                <a:spcAft>
                  <a:spcPct val="0"/>
                </a:spcAft>
                <a:defRPr sz="3600">
                  <a:solidFill>
                    <a:schemeClr val="tx1"/>
                  </a:solidFill>
                  <a:latin typeface="Times" charset="0"/>
                  <a:ea typeface="ＭＳ Ｐゴシック" charset="0"/>
                </a:defRPr>
              </a:lvl6pPr>
              <a:lvl7pPr marL="2971800" indent="-228600" defTabSz="1016000" eaLnBrk="0" fontAlgn="base" hangingPunct="0">
                <a:spcBef>
                  <a:spcPct val="0"/>
                </a:spcBef>
                <a:spcAft>
                  <a:spcPct val="0"/>
                </a:spcAft>
                <a:defRPr sz="3600">
                  <a:solidFill>
                    <a:schemeClr val="tx1"/>
                  </a:solidFill>
                  <a:latin typeface="Times" charset="0"/>
                  <a:ea typeface="ＭＳ Ｐゴシック" charset="0"/>
                </a:defRPr>
              </a:lvl7pPr>
              <a:lvl8pPr marL="3429000" indent="-228600" defTabSz="1016000" eaLnBrk="0" fontAlgn="base" hangingPunct="0">
                <a:spcBef>
                  <a:spcPct val="0"/>
                </a:spcBef>
                <a:spcAft>
                  <a:spcPct val="0"/>
                </a:spcAft>
                <a:defRPr sz="3600">
                  <a:solidFill>
                    <a:schemeClr val="tx1"/>
                  </a:solidFill>
                  <a:latin typeface="Times" charset="0"/>
                  <a:ea typeface="ＭＳ Ｐゴシック" charset="0"/>
                </a:defRPr>
              </a:lvl8pPr>
              <a:lvl9pPr marL="3886200" indent="-228600" defTabSz="1016000" eaLnBrk="0" fontAlgn="base" hangingPunct="0">
                <a:spcBef>
                  <a:spcPct val="0"/>
                </a:spcBef>
                <a:spcAft>
                  <a:spcPct val="0"/>
                </a:spcAft>
                <a:defRPr sz="3600">
                  <a:solidFill>
                    <a:schemeClr val="tx1"/>
                  </a:solidFill>
                  <a:latin typeface="Times" charset="0"/>
                  <a:ea typeface="ＭＳ Ｐゴシック" charset="0"/>
                </a:defRPr>
              </a:lvl9pPr>
            </a:lstStyle>
            <a:p>
              <a:r>
                <a:rPr lang="it-IT" sz="2700">
                  <a:solidFill>
                    <a:srgbClr val="000099"/>
                  </a:solidFill>
                  <a:latin typeface="Arial" charset="0"/>
                </a:rPr>
                <a:t>The prokaryotic nucleoid</a:t>
              </a:r>
            </a:p>
          </p:txBody>
        </p:sp>
      </p:gr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3"/>
          <p:cNvSpPr>
            <a:spLocks noChangeArrowheads="1"/>
          </p:cNvSpPr>
          <p:nvPr/>
        </p:nvSpPr>
        <p:spPr bwMode="auto">
          <a:xfrm>
            <a:off x="1316038" y="1576388"/>
            <a:ext cx="7532687" cy="4318000"/>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1626" tIns="50813" rIns="101626" bIns="50813"/>
          <a:lstStyle/>
          <a:p>
            <a:pPr algn="ctr" defTabSz="1016000">
              <a:spcBef>
                <a:spcPct val="20000"/>
              </a:spcBef>
            </a:pPr>
            <a:r>
              <a:rPr lang="it-IT" sz="4800" b="1">
                <a:solidFill>
                  <a:schemeClr val="bg2"/>
                </a:solidFill>
                <a:latin typeface="Arial" charset="0"/>
              </a:rPr>
              <a:t>Structure and function of  prokaryotic cells:</a:t>
            </a:r>
          </a:p>
          <a:p>
            <a:pPr algn="ctr" defTabSz="1016000">
              <a:spcBef>
                <a:spcPct val="20000"/>
              </a:spcBef>
            </a:pPr>
            <a:r>
              <a:rPr lang="it-IT" sz="4800" b="1">
                <a:solidFill>
                  <a:srgbClr val="FF0000"/>
                </a:solidFill>
                <a:latin typeface="Arial" charset="0"/>
              </a:rPr>
              <a:t>Intracellular Compartmentation In Planctomycetes </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47" descr="nrmicro2578-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4488" y="136525"/>
            <a:ext cx="4627562" cy="730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2800350"/>
            <a:ext cx="5387975"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CasellaDiTesto 2"/>
          <p:cNvSpPr txBox="1">
            <a:spLocks noChangeArrowheads="1"/>
          </p:cNvSpPr>
          <p:nvPr/>
        </p:nvSpPr>
        <p:spPr bwMode="auto">
          <a:xfrm>
            <a:off x="1555750" y="1216025"/>
            <a:ext cx="27384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r>
              <a:rPr lang="en-US" sz="3200">
                <a:solidFill>
                  <a:srgbClr val="000090"/>
                </a:solidFill>
                <a:latin typeface="Arial" charset="0"/>
                <a:cs typeface="Arial" charset="0"/>
              </a:rPr>
              <a:t>Planctomyces</a:t>
            </a:r>
            <a:endParaRPr lang="it-IT" sz="3200">
              <a:solidFill>
                <a:srgbClr val="000090"/>
              </a:solidFill>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47" descr="nrmicro2578-f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025" y="1431925"/>
            <a:ext cx="8602663"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CasellaDiTesto 1"/>
          <p:cNvSpPr txBox="1">
            <a:spLocks noChangeArrowheads="1"/>
          </p:cNvSpPr>
          <p:nvPr/>
        </p:nvSpPr>
        <p:spPr bwMode="auto">
          <a:xfrm>
            <a:off x="352425" y="6330950"/>
            <a:ext cx="9505950" cy="1077913"/>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lgn="just"/>
            <a:r>
              <a:rPr lang="en-US" sz="1600">
                <a:latin typeface="Arial" charset="0"/>
                <a:cs typeface="Arial" charset="0"/>
              </a:rPr>
              <a:t>The unusual compartmentalized cell structure of the planctomycetes is shown, detailing the protein cell wall, the cytoplasmic membrane lipid bilayer and the </a:t>
            </a:r>
            <a:r>
              <a:rPr lang="en-US" sz="1600" b="1">
                <a:solidFill>
                  <a:srgbClr val="FF0000"/>
                </a:solidFill>
                <a:latin typeface="Arial" charset="0"/>
                <a:cs typeface="Arial" charset="0"/>
              </a:rPr>
              <a:t>intracytoplasmic membrane lipid bilayer (ICM) </a:t>
            </a:r>
            <a:r>
              <a:rPr lang="en-US" sz="1600">
                <a:latin typeface="Arial" charset="0"/>
                <a:cs typeface="Arial" charset="0"/>
              </a:rPr>
              <a:t>in relation to the ribosome-free </a:t>
            </a:r>
            <a:r>
              <a:rPr lang="en-US" sz="1600" b="1">
                <a:solidFill>
                  <a:srgbClr val="FF0000"/>
                </a:solidFill>
                <a:latin typeface="Arial" charset="0"/>
                <a:cs typeface="Arial" charset="0"/>
              </a:rPr>
              <a:t>paryphoplasm</a:t>
            </a:r>
            <a:r>
              <a:rPr lang="en-US" sz="1600">
                <a:latin typeface="Arial" charset="0"/>
                <a:cs typeface="Arial" charset="0"/>
              </a:rPr>
              <a:t> and the ribosome-containing </a:t>
            </a:r>
            <a:r>
              <a:rPr lang="en-US" sz="1600" b="1">
                <a:solidFill>
                  <a:srgbClr val="FF0000"/>
                </a:solidFill>
                <a:latin typeface="Arial" charset="0"/>
                <a:cs typeface="Arial" charset="0"/>
              </a:rPr>
              <a:t>pirellulosome</a:t>
            </a:r>
            <a:r>
              <a:rPr lang="en-US" sz="1600">
                <a:latin typeface="Arial" charset="0"/>
                <a:cs typeface="Arial" charset="0"/>
              </a:rPr>
              <a:t> that contains condensed nucleoid DNA. </a:t>
            </a:r>
            <a:endParaRPr lang="it-IT" sz="1600">
              <a:latin typeface="Arial" charset="0"/>
              <a:cs typeface="Arial" charset="0"/>
            </a:endParaRPr>
          </a:p>
        </p:txBody>
      </p:sp>
      <p:sp>
        <p:nvSpPr>
          <p:cNvPr id="53251" name="CasellaDiTesto 2"/>
          <p:cNvSpPr txBox="1">
            <a:spLocks noChangeArrowheads="1"/>
          </p:cNvSpPr>
          <p:nvPr/>
        </p:nvSpPr>
        <p:spPr bwMode="auto">
          <a:xfrm>
            <a:off x="1089025" y="279400"/>
            <a:ext cx="8032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r>
              <a:rPr lang="en-US" sz="2400">
                <a:solidFill>
                  <a:srgbClr val="000090"/>
                </a:solidFill>
                <a:latin typeface="Arial" charset="0"/>
                <a:cs typeface="Arial" charset="0"/>
              </a:rPr>
              <a:t>An idealized planctomycete in the process of cell division </a:t>
            </a:r>
            <a:endParaRPr lang="it-IT" sz="2400">
              <a:solidFill>
                <a:srgbClr val="000090"/>
              </a:solidFill>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47" descr="nrmicro2578-f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6338" y="569913"/>
            <a:ext cx="5713412"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CasellaDiTesto 1"/>
          <p:cNvSpPr txBox="1">
            <a:spLocks noChangeArrowheads="1"/>
          </p:cNvSpPr>
          <p:nvPr/>
        </p:nvSpPr>
        <p:spPr bwMode="auto">
          <a:xfrm>
            <a:off x="115888" y="352425"/>
            <a:ext cx="32639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lgn="ctr"/>
            <a:r>
              <a:rPr lang="en-US" sz="3200">
                <a:solidFill>
                  <a:srgbClr val="000090"/>
                </a:solidFill>
                <a:latin typeface="Arial" charset="0"/>
                <a:cs typeface="Arial" charset="0"/>
              </a:rPr>
              <a:t>Cell structure of</a:t>
            </a:r>
          </a:p>
          <a:p>
            <a:pPr algn="ctr"/>
            <a:r>
              <a:rPr lang="en-US" sz="3200">
                <a:solidFill>
                  <a:srgbClr val="000090"/>
                </a:solidFill>
                <a:latin typeface="Arial" charset="0"/>
                <a:cs typeface="Arial" charset="0"/>
              </a:rPr>
              <a:t> planctomycetes. </a:t>
            </a:r>
            <a:endParaRPr lang="it-IT" sz="3200">
              <a:solidFill>
                <a:srgbClr val="000090"/>
              </a:solidFill>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54138" y="669925"/>
            <a:ext cx="7459662"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CasellaDiTesto 2"/>
          <p:cNvSpPr txBox="1">
            <a:spLocks noChangeArrowheads="1"/>
          </p:cNvSpPr>
          <p:nvPr/>
        </p:nvSpPr>
        <p:spPr bwMode="auto">
          <a:xfrm>
            <a:off x="346075" y="150813"/>
            <a:ext cx="95186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626" tIns="50813" rIns="101626" bIns="50813">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r>
              <a:rPr lang="it-IT" sz="2200">
                <a:solidFill>
                  <a:srgbClr val="000090"/>
                </a:solidFill>
                <a:latin typeface="Arial" charset="0"/>
                <a:cs typeface="Arial" charset="0"/>
              </a:rPr>
              <a:t>Diagrams of cell organization and compartmentalization in Planctomycetes </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Immagin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63638"/>
            <a:ext cx="9378950" cy="638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CasellaDiTesto 6"/>
          <p:cNvSpPr txBox="1">
            <a:spLocks noChangeArrowheads="1"/>
          </p:cNvSpPr>
          <p:nvPr/>
        </p:nvSpPr>
        <p:spPr bwMode="auto">
          <a:xfrm>
            <a:off x="5084763" y="207963"/>
            <a:ext cx="4943475" cy="1611312"/>
          </a:xfrm>
          <a:prstGeom prst="rect">
            <a:avLst/>
          </a:prstGeom>
          <a:solidFill>
            <a:srgbClr val="BBE0E3"/>
          </a:solidFill>
          <a:ln>
            <a:noFill/>
          </a:ln>
          <a:extLst>
            <a:ext uri="{91240B29-F687-4f45-9708-019B960494DF}">
              <a14:hiddenLine xmlns:a14="http://schemas.microsoft.com/office/drawing/2010/main" w="38100">
                <a:solidFill>
                  <a:srgbClr val="000000"/>
                </a:solidFill>
                <a:round/>
                <a:headEnd/>
                <a:tailEnd/>
              </a14:hiddenLine>
            </a:ext>
          </a:extLst>
        </p:spPr>
        <p:txBody>
          <a:bodyPr lIns="101626" tIns="50813" rIns="101626" bIns="50813">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lgn="just"/>
            <a:r>
              <a:rPr lang="it-IT" sz="1400">
                <a:latin typeface="Arial" charset="0"/>
                <a:cs typeface="Arial" charset="0"/>
              </a:rPr>
              <a:t>Transmission electron micrograph of thin section of of </a:t>
            </a:r>
            <a:r>
              <a:rPr lang="it-IT" sz="1400" i="1">
                <a:latin typeface="Arial" charset="0"/>
                <a:cs typeface="Arial" charset="0"/>
              </a:rPr>
              <a:t>Blastopirellula marina </a:t>
            </a:r>
            <a:r>
              <a:rPr lang="it-IT" sz="1400">
                <a:latin typeface="Arial" charset="0"/>
                <a:cs typeface="Arial" charset="0"/>
              </a:rPr>
              <a:t>displaying compartmentalization into </a:t>
            </a:r>
            <a:r>
              <a:rPr lang="it-IT" sz="1400" b="1">
                <a:solidFill>
                  <a:srgbClr val="FF0000"/>
                </a:solidFill>
                <a:latin typeface="Arial" charset="0"/>
                <a:cs typeface="Arial" charset="0"/>
              </a:rPr>
              <a:t>pirellulosome </a:t>
            </a:r>
            <a:r>
              <a:rPr lang="it-IT" sz="1400">
                <a:latin typeface="Arial" charset="0"/>
                <a:cs typeface="Arial" charset="0"/>
              </a:rPr>
              <a:t>(</a:t>
            </a:r>
            <a:r>
              <a:rPr lang="it-IT" sz="1400" b="1">
                <a:solidFill>
                  <a:srgbClr val="FF0000"/>
                </a:solidFill>
                <a:latin typeface="Arial" charset="0"/>
                <a:cs typeface="Arial" charset="0"/>
              </a:rPr>
              <a:t>PI</a:t>
            </a:r>
            <a:r>
              <a:rPr lang="it-IT" sz="1400">
                <a:latin typeface="Arial" charset="0"/>
                <a:cs typeface="Arial" charset="0"/>
              </a:rPr>
              <a:t>) and </a:t>
            </a:r>
            <a:r>
              <a:rPr lang="it-IT" sz="1400" b="1">
                <a:solidFill>
                  <a:srgbClr val="FF0000"/>
                </a:solidFill>
                <a:latin typeface="Arial" charset="0"/>
                <a:cs typeface="Arial" charset="0"/>
              </a:rPr>
              <a:t>paryphoplasm</a:t>
            </a:r>
            <a:r>
              <a:rPr lang="it-IT" sz="1400">
                <a:latin typeface="Arial" charset="0"/>
                <a:cs typeface="Arial" charset="0"/>
              </a:rPr>
              <a:t> (</a:t>
            </a:r>
            <a:r>
              <a:rPr lang="it-IT" sz="1400" b="1">
                <a:solidFill>
                  <a:srgbClr val="FF0000"/>
                </a:solidFill>
                <a:latin typeface="Arial" charset="0"/>
                <a:cs typeface="Arial" charset="0"/>
              </a:rPr>
              <a:t>P</a:t>
            </a:r>
            <a:r>
              <a:rPr lang="it-IT" sz="1400">
                <a:latin typeface="Arial" charset="0"/>
                <a:cs typeface="Arial" charset="0"/>
              </a:rPr>
              <a:t>) separated by the </a:t>
            </a:r>
            <a:r>
              <a:rPr lang="it-IT" sz="1400" b="1">
                <a:solidFill>
                  <a:srgbClr val="FF0000"/>
                </a:solidFill>
                <a:latin typeface="Arial" charset="0"/>
                <a:cs typeface="Arial" charset="0"/>
              </a:rPr>
              <a:t>intracytoplasmic membrane </a:t>
            </a:r>
            <a:r>
              <a:rPr lang="it-IT" sz="1400">
                <a:latin typeface="Arial" charset="0"/>
                <a:cs typeface="Arial" charset="0"/>
              </a:rPr>
              <a:t>(</a:t>
            </a:r>
            <a:r>
              <a:rPr lang="it-IT" sz="1400" b="1">
                <a:solidFill>
                  <a:srgbClr val="FF0000"/>
                </a:solidFill>
                <a:latin typeface="Arial" charset="0"/>
                <a:cs typeface="Arial" charset="0"/>
              </a:rPr>
              <a:t>ICM</a:t>
            </a:r>
            <a:r>
              <a:rPr lang="it-IT" sz="1400">
                <a:latin typeface="Arial" charset="0"/>
                <a:cs typeface="Arial" charset="0"/>
              </a:rPr>
              <a:t>). The </a:t>
            </a:r>
            <a:r>
              <a:rPr lang="it-IT" sz="1400" b="1">
                <a:solidFill>
                  <a:srgbClr val="FF0000"/>
                </a:solidFill>
                <a:latin typeface="Arial" charset="0"/>
                <a:cs typeface="Arial" charset="0"/>
              </a:rPr>
              <a:t>nucleoid </a:t>
            </a:r>
            <a:r>
              <a:rPr lang="it-IT" sz="1400">
                <a:latin typeface="Arial" charset="0"/>
                <a:cs typeface="Arial" charset="0"/>
              </a:rPr>
              <a:t>(</a:t>
            </a:r>
            <a:r>
              <a:rPr lang="it-IT" sz="1400" b="1">
                <a:solidFill>
                  <a:srgbClr val="FF0000"/>
                </a:solidFill>
                <a:latin typeface="Arial" charset="0"/>
                <a:cs typeface="Arial" charset="0"/>
              </a:rPr>
              <a:t>N</a:t>
            </a:r>
            <a:r>
              <a:rPr lang="it-IT" sz="1400">
                <a:latin typeface="Arial" charset="0"/>
                <a:cs typeface="Arial" charset="0"/>
              </a:rPr>
              <a:t>) is contained within the pirellulosome and thus compartmentalized and surrounded by the single ICM membrane.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4363" y="2589213"/>
            <a:ext cx="4048125"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7346" name="CasellaDiTesto 4"/>
          <p:cNvSpPr txBox="1">
            <a:spLocks noChangeArrowheads="1"/>
          </p:cNvSpPr>
          <p:nvPr/>
        </p:nvSpPr>
        <p:spPr bwMode="auto">
          <a:xfrm>
            <a:off x="5281613" y="6399213"/>
            <a:ext cx="4886325"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26" tIns="50813" rIns="101626" bIns="50813">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lgn="ctr"/>
            <a:r>
              <a:rPr lang="it-IT" sz="1600">
                <a:latin typeface="Arial" charset="0"/>
                <a:cs typeface="Arial" charset="0"/>
              </a:rPr>
              <a:t>Structures of characteristic ladderane lipids of</a:t>
            </a:r>
          </a:p>
          <a:p>
            <a:pPr algn="ctr"/>
            <a:r>
              <a:rPr lang="it-IT" sz="1600">
                <a:latin typeface="Arial" charset="0"/>
                <a:cs typeface="Arial" charset="0"/>
              </a:rPr>
              <a:t>anammox planctomycetes.</a:t>
            </a:r>
          </a:p>
        </p:txBody>
      </p:sp>
      <p:pic>
        <p:nvPicPr>
          <p:cNvPr id="57347" name="Immagin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113" y="155575"/>
            <a:ext cx="4946650" cy="730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CasellaDiTesto 6"/>
          <p:cNvSpPr txBox="1">
            <a:spLocks noChangeArrowheads="1"/>
          </p:cNvSpPr>
          <p:nvPr/>
        </p:nvSpPr>
        <p:spPr bwMode="auto">
          <a:xfrm>
            <a:off x="5267325" y="436563"/>
            <a:ext cx="4900613"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26" tIns="50813" rIns="101626" bIns="50813">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lgn="ctr"/>
            <a:r>
              <a:rPr lang="it-IT" sz="1800">
                <a:latin typeface="Arial" charset="0"/>
                <a:cs typeface="Arial" charset="0"/>
              </a:rPr>
              <a:t>Transmission electron micrograph of thin section of cryosubstituted cell of “</a:t>
            </a:r>
            <a:r>
              <a:rPr lang="it-IT" altLang="ja-JP" sz="1800" i="1">
                <a:latin typeface="Arial" charset="0"/>
                <a:cs typeface="Arial" charset="0"/>
              </a:rPr>
              <a:t>Candidatus Brocadia </a:t>
            </a:r>
            <a:r>
              <a:rPr lang="it-IT" altLang="ja-JP" sz="1800">
                <a:latin typeface="Arial" charset="0"/>
                <a:cs typeface="Arial" charset="0"/>
              </a:rPr>
              <a:t>anammoxidans</a:t>
            </a:r>
            <a:r>
              <a:rPr lang="it-IT" sz="1800">
                <a:latin typeface="Arial" charset="0"/>
                <a:cs typeface="Arial" charset="0"/>
              </a:rPr>
              <a:t>”</a:t>
            </a:r>
            <a:r>
              <a:rPr lang="it-IT" altLang="ja-JP" sz="1800">
                <a:latin typeface="Arial" charset="0"/>
                <a:cs typeface="Arial" charset="0"/>
              </a:rPr>
              <a:t> from a bioreactor performing anaerobic ammonium oxidation.</a:t>
            </a:r>
            <a:endParaRPr lang="it-IT" sz="1800">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p:cNvSpPr>
            <a:spLocks noChangeArrowheads="1"/>
          </p:cNvSpPr>
          <p:nvPr/>
        </p:nvSpPr>
        <p:spPr bwMode="auto">
          <a:xfrm>
            <a:off x="1316038" y="2514600"/>
            <a:ext cx="7532687" cy="2667000"/>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1626" tIns="50813" rIns="101626" bIns="50813"/>
          <a:lstStyle/>
          <a:p>
            <a:pPr algn="ctr" defTabSz="1016000">
              <a:spcBef>
                <a:spcPct val="20000"/>
              </a:spcBef>
            </a:pPr>
            <a:r>
              <a:rPr lang="it-IT" sz="4800" b="1">
                <a:solidFill>
                  <a:schemeClr val="bg2"/>
                </a:solidFill>
                <a:latin typeface="Arial" charset="0"/>
              </a:rPr>
              <a:t>Structure and function of  prokaryotic cells:</a:t>
            </a:r>
            <a:endParaRPr lang="it-IT" sz="4800" b="1">
              <a:solidFill>
                <a:srgbClr val="FF0000"/>
              </a:solidFill>
              <a:latin typeface="Arial" charset="0"/>
            </a:endParaRPr>
          </a:p>
          <a:p>
            <a:pPr algn="ctr" defTabSz="1016000">
              <a:spcBef>
                <a:spcPct val="20000"/>
              </a:spcBef>
            </a:pPr>
            <a:r>
              <a:rPr lang="it-IT" sz="4800" b="1">
                <a:solidFill>
                  <a:srgbClr val="FF0000"/>
                </a:solidFill>
                <a:latin typeface="Arial" charset="0"/>
              </a:rPr>
              <a:t>in the cytosol </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FG01_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63" y="106363"/>
            <a:ext cx="9828212" cy="736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Text Box 3"/>
          <p:cNvSpPr txBox="1">
            <a:spLocks noChangeArrowheads="1"/>
          </p:cNvSpPr>
          <p:nvPr/>
        </p:nvSpPr>
        <p:spPr bwMode="auto">
          <a:xfrm>
            <a:off x="4191000" y="228600"/>
            <a:ext cx="554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r>
              <a:rPr lang="it-IT" sz="2800">
                <a:solidFill>
                  <a:srgbClr val="000099"/>
                </a:solidFill>
                <a:latin typeface="Arial" charset="0"/>
              </a:rPr>
              <a:t>The prototype of a prokaryotic cell</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9413"/>
            <a:ext cx="396240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0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582988"/>
            <a:ext cx="6967538"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0419" name="Text Box 4"/>
          <p:cNvSpPr txBox="1">
            <a:spLocks noChangeArrowheads="1"/>
          </p:cNvSpPr>
          <p:nvPr/>
        </p:nvSpPr>
        <p:spPr bwMode="auto">
          <a:xfrm>
            <a:off x="5313363" y="836613"/>
            <a:ext cx="39465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r>
              <a:rPr lang="it-IT" sz="3200">
                <a:solidFill>
                  <a:srgbClr val="000099"/>
                </a:solidFill>
                <a:latin typeface="Arial" charset="0"/>
              </a:rPr>
              <a:t>Prokaryotic  S layers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3"/>
          <p:cNvSpPr>
            <a:spLocks noChangeArrowheads="1"/>
          </p:cNvSpPr>
          <p:nvPr/>
        </p:nvSpPr>
        <p:spPr bwMode="auto">
          <a:xfrm>
            <a:off x="1316038" y="2514600"/>
            <a:ext cx="7532687" cy="2667000"/>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1626" tIns="50813" rIns="101626" bIns="50813"/>
          <a:lstStyle/>
          <a:p>
            <a:pPr algn="ctr" defTabSz="1016000">
              <a:spcBef>
                <a:spcPct val="20000"/>
              </a:spcBef>
            </a:pPr>
            <a:r>
              <a:rPr lang="it-IT" sz="4800" b="1">
                <a:solidFill>
                  <a:schemeClr val="bg2"/>
                </a:solidFill>
                <a:latin typeface="Arial" charset="0"/>
              </a:rPr>
              <a:t>Structure and function of  prokaryotic cells:</a:t>
            </a:r>
            <a:endParaRPr lang="it-IT" sz="4800" b="1">
              <a:solidFill>
                <a:srgbClr val="FF0000"/>
              </a:solidFill>
              <a:latin typeface="Arial" charset="0"/>
            </a:endParaRPr>
          </a:p>
          <a:p>
            <a:pPr algn="ctr" defTabSz="1016000">
              <a:spcBef>
                <a:spcPct val="20000"/>
              </a:spcBef>
            </a:pPr>
            <a:r>
              <a:rPr lang="it-IT" sz="4800" b="1">
                <a:solidFill>
                  <a:srgbClr val="FF0000"/>
                </a:solidFill>
                <a:latin typeface="Arial" charset="0"/>
              </a:rPr>
              <a:t>the capsule</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capsu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6350" y="1524000"/>
            <a:ext cx="4972050" cy="492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0" name="Picture 3" descr="capsu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0"/>
            <a:ext cx="4648200"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 Box 4"/>
          <p:cNvSpPr txBox="1">
            <a:spLocks noChangeArrowheads="1"/>
          </p:cNvSpPr>
          <p:nvPr/>
        </p:nvSpPr>
        <p:spPr bwMode="auto">
          <a:xfrm>
            <a:off x="1143000" y="334963"/>
            <a:ext cx="79549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r>
              <a:rPr lang="it-IT" sz="3200">
                <a:solidFill>
                  <a:srgbClr val="000099"/>
                </a:solidFill>
                <a:latin typeface="Arial" charset="0"/>
              </a:rPr>
              <a:t>Bacterial capsule outlined by India ink stain</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458788"/>
            <a:ext cx="5021262" cy="335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4475" y="4113213"/>
            <a:ext cx="5754688" cy="350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55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63" y="334963"/>
            <a:ext cx="4792662"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5540" name="Text Box 4"/>
          <p:cNvSpPr txBox="1">
            <a:spLocks noChangeArrowheads="1"/>
          </p:cNvSpPr>
          <p:nvPr/>
        </p:nvSpPr>
        <p:spPr bwMode="auto">
          <a:xfrm>
            <a:off x="273050" y="5103813"/>
            <a:ext cx="3516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r>
              <a:rPr lang="it-IT" sz="3200">
                <a:solidFill>
                  <a:srgbClr val="000099"/>
                </a:solidFill>
                <a:latin typeface="Arial" charset="0"/>
              </a:rPr>
              <a:t>Bacterial capsules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561" name="Object 2"/>
          <p:cNvGraphicFramePr>
            <a:graphicFrameLocks noChangeAspect="1"/>
          </p:cNvGraphicFramePr>
          <p:nvPr/>
        </p:nvGraphicFramePr>
        <p:xfrm>
          <a:off x="457200" y="1371600"/>
          <a:ext cx="4438650" cy="5105400"/>
        </p:xfrm>
        <a:graphic>
          <a:graphicData uri="http://schemas.openxmlformats.org/presentationml/2006/ole">
            <mc:AlternateContent xmlns:mc="http://schemas.openxmlformats.org/markup-compatibility/2006">
              <mc:Choice xmlns:v="urn:schemas-microsoft-com:vml" Requires="v">
                <p:oleObj spid="_x0000_s66569" name="Image" r:id="rId4" imgW="2217143" imgH="2550857" progId="Photoshop.Image.6">
                  <p:embed/>
                </p:oleObj>
              </mc:Choice>
              <mc:Fallback>
                <p:oleObj name="Image" r:id="rId4" imgW="2217143" imgH="2550857" progId="Photoshop.Image.6">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371600"/>
                        <a:ext cx="443865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6562" name="Text Box 4"/>
          <p:cNvSpPr txBox="1">
            <a:spLocks noChangeArrowheads="1"/>
          </p:cNvSpPr>
          <p:nvPr/>
        </p:nvSpPr>
        <p:spPr bwMode="auto">
          <a:xfrm>
            <a:off x="3048000" y="487363"/>
            <a:ext cx="40465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r>
              <a:rPr lang="it-IT" sz="3200">
                <a:solidFill>
                  <a:srgbClr val="000066"/>
                </a:solidFill>
                <a:latin typeface="Arial" charset="0"/>
              </a:rPr>
              <a:t>The bacterial capsule</a:t>
            </a:r>
          </a:p>
        </p:txBody>
      </p:sp>
      <p:grpSp>
        <p:nvGrpSpPr>
          <p:cNvPr id="2" name="Group 7"/>
          <p:cNvGrpSpPr>
            <a:grpSpLocks/>
          </p:cNvGrpSpPr>
          <p:nvPr/>
        </p:nvGrpSpPr>
        <p:grpSpPr bwMode="auto">
          <a:xfrm>
            <a:off x="4648200" y="1347788"/>
            <a:ext cx="4876800" cy="5129212"/>
            <a:chOff x="2928" y="849"/>
            <a:chExt cx="3072" cy="3231"/>
          </a:xfrm>
        </p:grpSpPr>
        <p:graphicFrame>
          <p:nvGraphicFramePr>
            <p:cNvPr id="66564" name="Object 3"/>
            <p:cNvGraphicFramePr>
              <a:graphicFrameLocks noChangeAspect="1"/>
            </p:cNvGraphicFramePr>
            <p:nvPr/>
          </p:nvGraphicFramePr>
          <p:xfrm>
            <a:off x="3818" y="864"/>
            <a:ext cx="2182" cy="3216"/>
          </p:xfrm>
          <a:graphic>
            <a:graphicData uri="http://schemas.openxmlformats.org/presentationml/2006/ole">
              <mc:AlternateContent xmlns:mc="http://schemas.openxmlformats.org/markup-compatibility/2006">
                <mc:Choice xmlns:v="urn:schemas-microsoft-com:vml" Requires="v">
                  <p:oleObj spid="_x0000_s66570" name="Image" r:id="rId6" imgW="1723429" imgH="2542037" progId="Photoshop.Image.6">
                    <p:embed/>
                  </p:oleObj>
                </mc:Choice>
                <mc:Fallback>
                  <p:oleObj name="Image" r:id="rId6" imgW="1723429" imgH="2542037" progId="Photoshop.Image.6">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8" y="864"/>
                          <a:ext cx="2182" cy="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6565" name="Line 5"/>
            <p:cNvSpPr>
              <a:spLocks noChangeShapeType="1"/>
            </p:cNvSpPr>
            <p:nvPr/>
          </p:nvSpPr>
          <p:spPr bwMode="auto">
            <a:xfrm rot="2377352" flipH="1">
              <a:off x="3464" y="849"/>
              <a:ext cx="432" cy="1824"/>
            </a:xfrm>
            <a:prstGeom prst="line">
              <a:avLst/>
            </a:prstGeom>
            <a:noFill/>
            <a:ln w="38100">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6566" name="Line 6"/>
            <p:cNvSpPr>
              <a:spLocks noChangeShapeType="1"/>
            </p:cNvSpPr>
            <p:nvPr/>
          </p:nvSpPr>
          <p:spPr bwMode="auto">
            <a:xfrm>
              <a:off x="2928" y="2448"/>
              <a:ext cx="1392" cy="1392"/>
            </a:xfrm>
            <a:prstGeom prst="line">
              <a:avLst/>
            </a:prstGeom>
            <a:noFill/>
            <a:ln w="38100">
              <a:solidFill>
                <a:srgbClr val="FF9933"/>
              </a:solidFill>
              <a:round/>
              <a:headEnd/>
              <a:tailEnd/>
            </a:ln>
            <a:extLst>
              <a:ext uri="{909E8E84-426E-40dd-AFC4-6F175D3DCCD1}">
                <a14:hiddenFill xmlns:a14="http://schemas.microsoft.com/office/drawing/2010/main">
                  <a:noFill/>
                </a14:hiddenFill>
              </a:ext>
            </a:extLst>
          </p:spPr>
          <p:txBody>
            <a:bodyPr/>
            <a:lstStyle/>
            <a:p>
              <a:endParaRPr lang="it-IT"/>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subTitle" idx="1"/>
          </p:nvPr>
        </p:nvSpPr>
        <p:spPr>
          <a:xfrm>
            <a:off x="1219200" y="228600"/>
            <a:ext cx="7848600" cy="762000"/>
          </a:xfrm>
          <a:noFill/>
        </p:spPr>
        <p:txBody>
          <a:bodyPr/>
          <a:lstStyle/>
          <a:p>
            <a:r>
              <a:rPr lang="it-IT">
                <a:solidFill>
                  <a:srgbClr val="000099"/>
                </a:solidFill>
                <a:latin typeface="Arial" charset="0"/>
                <a:ea typeface="ＭＳ Ｐゴシック" charset="0"/>
                <a:cs typeface="ＭＳ Ｐゴシック" charset="0"/>
              </a:rPr>
              <a:t>The bacterial capsule functions</a:t>
            </a:r>
          </a:p>
        </p:txBody>
      </p:sp>
      <p:sp>
        <p:nvSpPr>
          <p:cNvPr id="164867" name="Text Box 3"/>
          <p:cNvSpPr txBox="1">
            <a:spLocks noChangeArrowheads="1"/>
          </p:cNvSpPr>
          <p:nvPr/>
        </p:nvSpPr>
        <p:spPr bwMode="auto">
          <a:xfrm>
            <a:off x="317500" y="1187450"/>
            <a:ext cx="95313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lgn="ctr"/>
            <a:r>
              <a:rPr lang="it-IT" sz="2800">
                <a:latin typeface="Arial" charset="0"/>
              </a:rPr>
              <a:t>A true capsule is a discrete detectable layer of polysaccharides or peptides deposited outside the cell wall</a:t>
            </a:r>
          </a:p>
        </p:txBody>
      </p:sp>
      <p:sp>
        <p:nvSpPr>
          <p:cNvPr id="164868" name="Text Box 4"/>
          <p:cNvSpPr txBox="1">
            <a:spLocks noChangeArrowheads="1"/>
          </p:cNvSpPr>
          <p:nvPr/>
        </p:nvSpPr>
        <p:spPr bwMode="auto">
          <a:xfrm>
            <a:off x="304800" y="2452688"/>
            <a:ext cx="9539288" cy="519112"/>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buFontTx/>
              <a:buChar char="•"/>
            </a:pPr>
            <a:r>
              <a:rPr lang="it-IT" sz="2800">
                <a:latin typeface="Arial" charset="0"/>
              </a:rPr>
              <a:t>Like fimbriae, capsules mediate cell adherence to surfaces</a:t>
            </a:r>
          </a:p>
        </p:txBody>
      </p:sp>
      <p:sp>
        <p:nvSpPr>
          <p:cNvPr id="164869" name="Text Box 5"/>
          <p:cNvSpPr txBox="1">
            <a:spLocks noChangeArrowheads="1"/>
          </p:cNvSpPr>
          <p:nvPr/>
        </p:nvSpPr>
        <p:spPr bwMode="auto">
          <a:xfrm>
            <a:off x="304800" y="3276600"/>
            <a:ext cx="9525000" cy="1373188"/>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buFontTx/>
              <a:buChar char="•"/>
            </a:pPr>
            <a:r>
              <a:rPr lang="it-IT" sz="2800">
                <a:latin typeface="Arial" charset="0"/>
              </a:rPr>
              <a:t>Capsules protect bacteria from engulfment by predatory</a:t>
            </a:r>
          </a:p>
          <a:p>
            <a:r>
              <a:rPr lang="it-IT" sz="2800">
                <a:latin typeface="Arial" charset="0"/>
              </a:rPr>
              <a:t>  protozoa or phagocytes, or from attack by antimicrobial</a:t>
            </a:r>
          </a:p>
          <a:p>
            <a:r>
              <a:rPr lang="it-IT" sz="2800">
                <a:latin typeface="Arial" charset="0"/>
              </a:rPr>
              <a:t>  agents of plant or animal origin</a:t>
            </a:r>
          </a:p>
        </p:txBody>
      </p:sp>
      <p:sp>
        <p:nvSpPr>
          <p:cNvPr id="164871" name="Text Box 7"/>
          <p:cNvSpPr txBox="1">
            <a:spLocks noChangeArrowheads="1"/>
          </p:cNvSpPr>
          <p:nvPr/>
        </p:nvSpPr>
        <p:spPr bwMode="auto">
          <a:xfrm>
            <a:off x="304800" y="4953000"/>
            <a:ext cx="9525000" cy="946150"/>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lgn="just">
              <a:buFontTx/>
              <a:buChar char="•"/>
            </a:pPr>
            <a:r>
              <a:rPr lang="it-IT" sz="2800">
                <a:latin typeface="Arial" charset="0"/>
              </a:rPr>
              <a:t>Capsules in certain sole bacteria protect them from driyng</a:t>
            </a:r>
          </a:p>
          <a:p>
            <a:pPr algn="just"/>
            <a:r>
              <a:rPr lang="it-IT" sz="2800">
                <a:latin typeface="Arial" charset="0"/>
              </a:rPr>
              <a:t>  or desiccation </a:t>
            </a:r>
          </a:p>
        </p:txBody>
      </p:sp>
      <p:sp>
        <p:nvSpPr>
          <p:cNvPr id="164872" name="Text Box 8"/>
          <p:cNvSpPr txBox="1">
            <a:spLocks noChangeArrowheads="1"/>
          </p:cNvSpPr>
          <p:nvPr/>
        </p:nvSpPr>
        <p:spPr bwMode="auto">
          <a:xfrm>
            <a:off x="304800" y="6216650"/>
            <a:ext cx="9525000" cy="946150"/>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lgn="just">
              <a:buFontTx/>
              <a:buChar char="•"/>
            </a:pPr>
            <a:r>
              <a:rPr lang="it-IT" sz="2800">
                <a:latin typeface="Arial" charset="0"/>
              </a:rPr>
              <a:t>Capsular materials may be overproduced when bacteria</a:t>
            </a:r>
          </a:p>
          <a:p>
            <a:pPr algn="just"/>
            <a:r>
              <a:rPr lang="it-IT" sz="2800">
                <a:latin typeface="Arial" charset="0"/>
              </a:rPr>
              <a:t>  are fed with sugars to become reserve of carbohydrate</a:t>
            </a:r>
            <a:endParaRPr lang="it-IT" sz="2400"/>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48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486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6486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487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648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7" grpId="0" build="p" autoUpdateAnimBg="0"/>
      <p:bldP spid="164868" grpId="0" animBg="1" autoUpdateAnimBg="0"/>
      <p:bldP spid="164869" grpId="0" animBg="1" autoUpdateAnimBg="0"/>
      <p:bldP spid="164871" grpId="0" animBg="1" autoUpdateAnimBg="0"/>
      <p:bldP spid="164872"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Box 2"/>
          <p:cNvSpPr txBox="1">
            <a:spLocks noChangeArrowheads="1"/>
          </p:cNvSpPr>
          <p:nvPr/>
        </p:nvSpPr>
        <p:spPr bwMode="auto">
          <a:xfrm>
            <a:off x="593725" y="258763"/>
            <a:ext cx="90836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r>
              <a:rPr lang="it-IT" sz="3200">
                <a:solidFill>
                  <a:srgbClr val="000099"/>
                </a:solidFill>
                <a:latin typeface="Arial" charset="0"/>
              </a:rPr>
              <a:t>Chemical composition of some bacterial capsules</a:t>
            </a:r>
          </a:p>
        </p:txBody>
      </p:sp>
      <p:graphicFrame>
        <p:nvGraphicFramePr>
          <p:cNvPr id="172208" name="Group 176"/>
          <p:cNvGraphicFramePr>
            <a:graphicFrameLocks noGrp="1"/>
          </p:cNvGraphicFramePr>
          <p:nvPr/>
        </p:nvGraphicFramePr>
        <p:xfrm>
          <a:off x="685800" y="1073150"/>
          <a:ext cx="8991600" cy="6100763"/>
        </p:xfrm>
        <a:graphic>
          <a:graphicData uri="http://schemas.openxmlformats.org/drawingml/2006/table">
            <a:tbl>
              <a:tblPr/>
              <a:tblGrid>
                <a:gridCol w="2719388"/>
                <a:gridCol w="2717800"/>
                <a:gridCol w="3554412"/>
              </a:tblGrid>
              <a:tr h="579174">
                <a:tc>
                  <a:txBody>
                    <a:bodyPr/>
                    <a:lstStyle/>
                    <a:p>
                      <a:pPr marL="0" marR="0" lvl="0" indent="0" algn="ctr" defTabSz="1016000" rtl="0" eaLnBrk="0" fontAlgn="base" latinLnBrk="0" hangingPunct="0">
                        <a:lnSpc>
                          <a:spcPct val="100000"/>
                        </a:lnSpc>
                        <a:spcBef>
                          <a:spcPct val="20000"/>
                        </a:spcBef>
                        <a:spcAft>
                          <a:spcPct val="0"/>
                        </a:spcAft>
                        <a:buClrTx/>
                        <a:buSzTx/>
                        <a:buFontTx/>
                        <a:buNone/>
                        <a:tabLst/>
                      </a:pPr>
                      <a:r>
                        <a:rPr kumimoji="0" lang="it-IT" sz="3200" b="0" i="0" u="none" strike="noStrike" cap="none" normalizeH="0" baseline="0">
                          <a:ln>
                            <a:noFill/>
                          </a:ln>
                          <a:solidFill>
                            <a:schemeClr val="tx1"/>
                          </a:solidFill>
                          <a:effectLst/>
                          <a:latin typeface="Arial" charset="0"/>
                          <a:ea typeface="ＭＳ Ｐゴシック" charset="0"/>
                          <a:cs typeface="ＭＳ Ｐゴシック" charset="0"/>
                        </a:rPr>
                        <a:t>Bacterium</a:t>
                      </a:r>
                    </a:p>
                  </a:txBody>
                  <a:tcPr marT="45724" marB="45724" horzOverflow="overflow">
                    <a:lnL>
                      <a:noFill/>
                    </a:lnL>
                    <a:lnR>
                      <a:noFill/>
                    </a:lnR>
                    <a:lnT>
                      <a:noFill/>
                    </a:lnT>
                    <a:lnB>
                      <a:noFill/>
                    </a:lnB>
                    <a:lnTlToBr>
                      <a:noFill/>
                    </a:lnTlToBr>
                    <a:lnBlToTr>
                      <a:noFill/>
                    </a:lnBlToTr>
                    <a:solidFill>
                      <a:srgbClr val="E2E3D7"/>
                    </a:solidFill>
                  </a:tcPr>
                </a:tc>
                <a:tc>
                  <a:txBody>
                    <a:bodyPr/>
                    <a:lstStyle/>
                    <a:p>
                      <a:pPr marL="0" marR="0" lvl="0" indent="0" algn="ctr" defTabSz="1016000" rtl="0" eaLnBrk="0" fontAlgn="base" latinLnBrk="0" hangingPunct="0">
                        <a:lnSpc>
                          <a:spcPct val="100000"/>
                        </a:lnSpc>
                        <a:spcBef>
                          <a:spcPct val="20000"/>
                        </a:spcBef>
                        <a:spcAft>
                          <a:spcPct val="0"/>
                        </a:spcAft>
                        <a:buClrTx/>
                        <a:buSzTx/>
                        <a:buFontTx/>
                        <a:buNone/>
                        <a:tabLst/>
                      </a:pPr>
                      <a:r>
                        <a:rPr kumimoji="0" lang="it-IT" sz="3200" b="0" i="0" u="none" strike="noStrike" cap="none" normalizeH="0" baseline="0">
                          <a:ln>
                            <a:noFill/>
                          </a:ln>
                          <a:solidFill>
                            <a:schemeClr val="tx1"/>
                          </a:solidFill>
                          <a:effectLst/>
                          <a:latin typeface="Arial" charset="0"/>
                          <a:ea typeface="ＭＳ Ｐゴシック" charset="0"/>
                          <a:cs typeface="ＭＳ Ｐゴシック" charset="0"/>
                        </a:rPr>
                        <a:t>Capsule </a:t>
                      </a:r>
                    </a:p>
                  </a:txBody>
                  <a:tcPr marT="45724" marB="45724" horzOverflow="overflow">
                    <a:lnL>
                      <a:noFill/>
                    </a:lnL>
                    <a:lnR>
                      <a:noFill/>
                    </a:lnR>
                    <a:lnT>
                      <a:noFill/>
                    </a:lnT>
                    <a:lnB>
                      <a:noFill/>
                    </a:lnB>
                    <a:lnTlToBr>
                      <a:noFill/>
                    </a:lnTlToBr>
                    <a:lnBlToTr>
                      <a:noFill/>
                    </a:lnBlToTr>
                    <a:solidFill>
                      <a:srgbClr val="FDFFCA"/>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3200" b="0" i="0" u="none" strike="noStrike" cap="none" normalizeH="0" baseline="0">
                          <a:ln>
                            <a:noFill/>
                          </a:ln>
                          <a:solidFill>
                            <a:schemeClr val="tx1"/>
                          </a:solidFill>
                          <a:effectLst/>
                          <a:latin typeface="Arial" charset="0"/>
                          <a:ea typeface="ＭＳ Ｐゴシック" charset="0"/>
                          <a:cs typeface="ＭＳ Ｐゴシック" charset="0"/>
                        </a:rPr>
                        <a:t>Structural subunits</a:t>
                      </a:r>
                    </a:p>
                  </a:txBody>
                  <a:tcPr marT="45724" marB="45724" horzOverflow="overflow">
                    <a:lnL>
                      <a:noFill/>
                    </a:lnL>
                    <a:lnR>
                      <a:noFill/>
                    </a:lnR>
                    <a:lnT>
                      <a:noFill/>
                    </a:lnT>
                    <a:lnB>
                      <a:noFill/>
                    </a:lnB>
                    <a:lnTlToBr>
                      <a:noFill/>
                    </a:lnTlToBr>
                    <a:lnBlToTr>
                      <a:noFill/>
                    </a:lnBlToTr>
                    <a:solidFill>
                      <a:srgbClr val="E3C4B3"/>
                    </a:solidFill>
                  </a:tcPr>
                </a:tc>
              </a:tr>
              <a:tr h="501697">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1" i="0" u="none" strike="noStrike" cap="none" normalizeH="0" baseline="0">
                          <a:ln>
                            <a:noFill/>
                          </a:ln>
                          <a:solidFill>
                            <a:schemeClr val="tx1"/>
                          </a:solidFill>
                          <a:effectLst/>
                          <a:latin typeface="Arial" charset="0"/>
                          <a:ea typeface="ＭＳ Ｐゴシック" charset="0"/>
                          <a:cs typeface="ＭＳ Ｐゴシック" charset="0"/>
                        </a:rPr>
                        <a:t>Gram-positive</a:t>
                      </a:r>
                      <a:endParaRPr kumimoji="0" lang="it-IT"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4" marB="45724" horzOverflow="overflow">
                    <a:lnL>
                      <a:noFill/>
                    </a:lnL>
                    <a:lnR>
                      <a:noFill/>
                    </a:lnR>
                    <a:lnT>
                      <a:noFill/>
                    </a:lnT>
                    <a:lnB>
                      <a:noFill/>
                    </a:lnB>
                    <a:lnTlToBr>
                      <a:noFill/>
                    </a:lnTlToBr>
                    <a:lnBlToTr>
                      <a:noFill/>
                    </a:lnBlToTr>
                    <a:solidFill>
                      <a:srgbClr val="E2E3D7"/>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4" marB="45724" horzOverflow="overflow">
                    <a:lnL>
                      <a:noFill/>
                    </a:lnL>
                    <a:lnR>
                      <a:noFill/>
                    </a:lnR>
                    <a:lnT>
                      <a:noFill/>
                    </a:lnT>
                    <a:lnB>
                      <a:noFill/>
                    </a:lnB>
                    <a:lnTlToBr>
                      <a:noFill/>
                    </a:lnTlToBr>
                    <a:lnBlToTr>
                      <a:noFill/>
                    </a:lnBlToTr>
                    <a:solidFill>
                      <a:srgbClr val="FDFFCA"/>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4" marB="45724" horzOverflow="overflow">
                    <a:lnL>
                      <a:noFill/>
                    </a:lnL>
                    <a:lnR>
                      <a:noFill/>
                    </a:lnR>
                    <a:lnT>
                      <a:noFill/>
                    </a:lnT>
                    <a:lnB>
                      <a:noFill/>
                    </a:lnB>
                    <a:lnTlToBr>
                      <a:noFill/>
                    </a:lnTlToBr>
                    <a:lnBlToTr>
                      <a:noFill/>
                    </a:lnBlToTr>
                    <a:solidFill>
                      <a:srgbClr val="E3C4B3"/>
                    </a:solidFill>
                  </a:tcPr>
                </a:tc>
              </a:tr>
              <a:tr h="503285">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1" u="none" strike="noStrike" cap="none" normalizeH="0" baseline="0">
                          <a:ln>
                            <a:noFill/>
                          </a:ln>
                          <a:solidFill>
                            <a:schemeClr val="tx1"/>
                          </a:solidFill>
                          <a:effectLst/>
                          <a:latin typeface="Arial" charset="0"/>
                          <a:ea typeface="ＭＳ Ｐゴシック" charset="0"/>
                          <a:cs typeface="ＭＳ Ｐゴシック" charset="0"/>
                        </a:rPr>
                        <a:t>Bacillus anthracis</a:t>
                      </a:r>
                      <a:endParaRPr kumimoji="0" lang="it-IT"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4" marB="45724" horzOverflow="overflow">
                    <a:lnL>
                      <a:noFill/>
                    </a:lnL>
                    <a:lnR>
                      <a:noFill/>
                    </a:lnR>
                    <a:lnT>
                      <a:noFill/>
                    </a:lnT>
                    <a:lnB>
                      <a:noFill/>
                    </a:lnB>
                    <a:lnTlToBr>
                      <a:noFill/>
                    </a:lnTlToBr>
                    <a:lnBlToTr>
                      <a:noFill/>
                    </a:lnBlToTr>
                    <a:solidFill>
                      <a:srgbClr val="E2E3D7"/>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polypeptide </a:t>
                      </a:r>
                    </a:p>
                  </a:txBody>
                  <a:tcPr marT="45724" marB="45724" horzOverflow="overflow">
                    <a:lnL>
                      <a:noFill/>
                    </a:lnL>
                    <a:lnR>
                      <a:noFill/>
                    </a:lnR>
                    <a:lnT>
                      <a:noFill/>
                    </a:lnT>
                    <a:lnB>
                      <a:noFill/>
                    </a:lnB>
                    <a:lnTlToBr>
                      <a:noFill/>
                    </a:lnTlToBr>
                    <a:lnBlToTr>
                      <a:noFill/>
                    </a:lnBlToTr>
                    <a:solidFill>
                      <a:srgbClr val="FDFFCA"/>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D-glutamic acid</a:t>
                      </a:r>
                    </a:p>
                  </a:txBody>
                  <a:tcPr marT="45724" marB="45724" horzOverflow="overflow">
                    <a:lnL>
                      <a:noFill/>
                    </a:lnL>
                    <a:lnR>
                      <a:noFill/>
                    </a:lnR>
                    <a:lnT>
                      <a:noFill/>
                    </a:lnT>
                    <a:lnB>
                      <a:noFill/>
                    </a:lnB>
                    <a:lnTlToBr>
                      <a:noFill/>
                    </a:lnTlToBr>
                    <a:lnBlToTr>
                      <a:noFill/>
                    </a:lnBlToTr>
                    <a:solidFill>
                      <a:srgbClr val="E3C4B3"/>
                    </a:solidFill>
                  </a:tcPr>
                </a:tc>
              </a:tr>
              <a:tr h="823037">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1" u="none" strike="noStrike" cap="none" normalizeH="0" baseline="0">
                          <a:ln>
                            <a:noFill/>
                          </a:ln>
                          <a:solidFill>
                            <a:schemeClr val="tx1"/>
                          </a:solidFill>
                          <a:effectLst/>
                          <a:latin typeface="Arial" charset="0"/>
                          <a:ea typeface="ＭＳ Ｐゴシック" charset="0"/>
                          <a:cs typeface="ＭＳ Ｐゴシック" charset="0"/>
                        </a:rPr>
                        <a:t>Streptococcus mutans</a:t>
                      </a:r>
                      <a:endParaRPr kumimoji="0" lang="it-IT"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4" marB="45724" horzOverflow="overflow">
                    <a:lnL>
                      <a:noFill/>
                    </a:lnL>
                    <a:lnR>
                      <a:noFill/>
                    </a:lnR>
                    <a:lnT>
                      <a:noFill/>
                    </a:lnT>
                    <a:lnB>
                      <a:noFill/>
                    </a:lnB>
                    <a:lnTlToBr>
                      <a:noFill/>
                    </a:lnTlToBr>
                    <a:lnBlToTr>
                      <a:noFill/>
                    </a:lnBlToTr>
                    <a:solidFill>
                      <a:srgbClr val="E2E3D7"/>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polysaccharyde</a:t>
                      </a:r>
                    </a:p>
                  </a:txBody>
                  <a:tcPr marT="45724" marB="45724" horzOverflow="overflow">
                    <a:lnL>
                      <a:noFill/>
                    </a:lnL>
                    <a:lnR>
                      <a:noFill/>
                    </a:lnR>
                    <a:lnT>
                      <a:noFill/>
                    </a:lnT>
                    <a:lnB>
                      <a:noFill/>
                    </a:lnB>
                    <a:lnTlToBr>
                      <a:noFill/>
                    </a:lnTlToBr>
                    <a:lnBlToTr>
                      <a:noFill/>
                    </a:lnBlToTr>
                    <a:solidFill>
                      <a:srgbClr val="FDFFCA"/>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(dextran) glucose</a:t>
                      </a:r>
                    </a:p>
                  </a:txBody>
                  <a:tcPr marT="45724" marB="45724" horzOverflow="overflow">
                    <a:lnL>
                      <a:noFill/>
                    </a:lnL>
                    <a:lnR>
                      <a:noFill/>
                    </a:lnR>
                    <a:lnT>
                      <a:noFill/>
                    </a:lnT>
                    <a:lnB>
                      <a:noFill/>
                    </a:lnB>
                    <a:lnTlToBr>
                      <a:noFill/>
                    </a:lnTlToBr>
                    <a:lnBlToTr>
                      <a:noFill/>
                    </a:lnBlToTr>
                    <a:solidFill>
                      <a:srgbClr val="E3C4B3"/>
                    </a:solidFill>
                  </a:tcPr>
                </a:tc>
              </a:tr>
              <a:tr h="896196">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1" u="none" strike="noStrike" cap="none" normalizeH="0" baseline="0">
                          <a:ln>
                            <a:noFill/>
                          </a:ln>
                          <a:solidFill>
                            <a:schemeClr val="tx1"/>
                          </a:solidFill>
                          <a:effectLst/>
                          <a:latin typeface="Arial" charset="0"/>
                          <a:ea typeface="ＭＳ Ｐゴシック" charset="0"/>
                          <a:cs typeface="ＭＳ Ｐゴシック" charset="0"/>
                        </a:rPr>
                        <a:t>Streptococcus pyogenes</a:t>
                      </a:r>
                      <a:endParaRPr kumimoji="0" lang="it-IT"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4" marB="45724" horzOverflow="overflow">
                    <a:lnL>
                      <a:noFill/>
                    </a:lnL>
                    <a:lnR>
                      <a:noFill/>
                    </a:lnR>
                    <a:lnT>
                      <a:noFill/>
                    </a:lnT>
                    <a:lnB>
                      <a:noFill/>
                    </a:lnB>
                    <a:lnTlToBr>
                      <a:noFill/>
                    </a:lnTlToBr>
                    <a:lnBlToTr>
                      <a:noFill/>
                    </a:lnBlToTr>
                    <a:solidFill>
                      <a:srgbClr val="E2E3D7"/>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polysaccharyde</a:t>
                      </a:r>
                    </a:p>
                    <a:p>
                      <a:pPr marL="0" marR="0" lvl="0" indent="0" algn="l" defTabSz="10160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4" marB="45724" horzOverflow="overflow">
                    <a:lnL>
                      <a:noFill/>
                    </a:lnL>
                    <a:lnR>
                      <a:noFill/>
                    </a:lnR>
                    <a:lnT>
                      <a:noFill/>
                    </a:lnT>
                    <a:lnB>
                      <a:noFill/>
                    </a:lnB>
                    <a:lnTlToBr>
                      <a:noFill/>
                    </a:lnTlToBr>
                    <a:lnBlToTr>
                      <a:noFill/>
                    </a:lnBlToTr>
                    <a:solidFill>
                      <a:srgbClr val="FDFFCA"/>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NAG, glucuronic acid</a:t>
                      </a:r>
                    </a:p>
                  </a:txBody>
                  <a:tcPr marT="45724" marB="45724" horzOverflow="overflow">
                    <a:lnL>
                      <a:noFill/>
                    </a:lnL>
                    <a:lnR>
                      <a:noFill/>
                    </a:lnR>
                    <a:lnT>
                      <a:noFill/>
                    </a:lnT>
                    <a:lnB>
                      <a:noFill/>
                    </a:lnB>
                    <a:lnTlToBr>
                      <a:noFill/>
                    </a:lnTlToBr>
                    <a:lnBlToTr>
                      <a:noFill/>
                    </a:lnBlToTr>
                    <a:solidFill>
                      <a:srgbClr val="E3C4B3"/>
                    </a:solidFill>
                  </a:tcPr>
                </a:tc>
              </a:tr>
              <a:tr h="896196">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1" u="none" strike="noStrike" cap="none" normalizeH="0" baseline="0">
                          <a:ln>
                            <a:noFill/>
                          </a:ln>
                          <a:solidFill>
                            <a:schemeClr val="tx1"/>
                          </a:solidFill>
                          <a:effectLst/>
                          <a:latin typeface="Arial" charset="0"/>
                          <a:ea typeface="ＭＳ Ｐゴシック" charset="0"/>
                          <a:cs typeface="ＭＳ Ｐゴシック" charset="0"/>
                        </a:rPr>
                        <a:t>Streptococcus pneumoniae</a:t>
                      </a:r>
                      <a:endParaRPr kumimoji="0" lang="it-IT"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4" marB="45724" horzOverflow="overflow">
                    <a:lnL>
                      <a:noFill/>
                    </a:lnL>
                    <a:lnR>
                      <a:noFill/>
                    </a:lnR>
                    <a:lnT>
                      <a:noFill/>
                    </a:lnT>
                    <a:lnB>
                      <a:noFill/>
                    </a:lnB>
                    <a:lnTlToBr>
                      <a:noFill/>
                    </a:lnTlToBr>
                    <a:lnBlToTr>
                      <a:noFill/>
                    </a:lnBlToTr>
                    <a:solidFill>
                      <a:srgbClr val="E2E3D7"/>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polysaccharyde</a:t>
                      </a:r>
                    </a:p>
                    <a:p>
                      <a:pPr marL="0" marR="0" lvl="0" indent="0" algn="l" defTabSz="10160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4" marB="45724" horzOverflow="overflow">
                    <a:lnL>
                      <a:noFill/>
                    </a:lnL>
                    <a:lnR>
                      <a:noFill/>
                    </a:lnR>
                    <a:lnT>
                      <a:noFill/>
                    </a:lnT>
                    <a:lnB>
                      <a:noFill/>
                    </a:lnB>
                    <a:lnTlToBr>
                      <a:noFill/>
                    </a:lnTlToBr>
                    <a:lnBlToTr>
                      <a:noFill/>
                    </a:lnBlToTr>
                    <a:solidFill>
                      <a:srgbClr val="FDFFCA"/>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sugars, amino sugars,</a:t>
                      </a:r>
                    </a:p>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uronic acis</a:t>
                      </a:r>
                    </a:p>
                  </a:txBody>
                  <a:tcPr marT="45724" marB="45724" horzOverflow="overflow">
                    <a:lnL>
                      <a:noFill/>
                    </a:lnL>
                    <a:lnR>
                      <a:noFill/>
                    </a:lnR>
                    <a:lnT>
                      <a:noFill/>
                    </a:lnT>
                    <a:lnB>
                      <a:noFill/>
                    </a:lnB>
                    <a:lnTlToBr>
                      <a:noFill/>
                    </a:lnTlToBr>
                    <a:lnBlToTr>
                      <a:noFill/>
                    </a:lnBlToTr>
                    <a:solidFill>
                      <a:srgbClr val="E3C4B3"/>
                    </a:solidFill>
                  </a:tcPr>
                </a:tc>
              </a:tr>
              <a:tr h="503285">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1" i="0" u="none" strike="noStrike" cap="none" normalizeH="0" baseline="0">
                          <a:ln>
                            <a:noFill/>
                          </a:ln>
                          <a:solidFill>
                            <a:schemeClr val="tx1"/>
                          </a:solidFill>
                          <a:effectLst/>
                          <a:latin typeface="Arial" charset="0"/>
                          <a:ea typeface="ＭＳ Ｐゴシック" charset="0"/>
                          <a:cs typeface="ＭＳ Ｐゴシック" charset="0"/>
                        </a:rPr>
                        <a:t>Gram-negative</a:t>
                      </a:r>
                      <a:endParaRPr kumimoji="0" lang="it-IT"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4" marB="45724" horzOverflow="overflow">
                    <a:lnL>
                      <a:noFill/>
                    </a:lnL>
                    <a:lnR>
                      <a:noFill/>
                    </a:lnR>
                    <a:lnT>
                      <a:noFill/>
                    </a:lnT>
                    <a:lnB>
                      <a:noFill/>
                    </a:lnB>
                    <a:lnTlToBr>
                      <a:noFill/>
                    </a:lnTlToBr>
                    <a:lnBlToTr>
                      <a:noFill/>
                    </a:lnBlToTr>
                    <a:solidFill>
                      <a:srgbClr val="E2E3D7"/>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4" marB="45724" horzOverflow="overflow">
                    <a:lnL>
                      <a:noFill/>
                    </a:lnL>
                    <a:lnR>
                      <a:noFill/>
                    </a:lnR>
                    <a:lnT>
                      <a:noFill/>
                    </a:lnT>
                    <a:lnB>
                      <a:noFill/>
                    </a:lnB>
                    <a:lnTlToBr>
                      <a:noFill/>
                    </a:lnTlToBr>
                    <a:lnBlToTr>
                      <a:noFill/>
                    </a:lnBlToTr>
                    <a:solidFill>
                      <a:srgbClr val="FDFFCA"/>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4" marB="45724" horzOverflow="overflow">
                    <a:lnL>
                      <a:noFill/>
                    </a:lnL>
                    <a:lnR>
                      <a:noFill/>
                    </a:lnR>
                    <a:lnT>
                      <a:noFill/>
                    </a:lnT>
                    <a:lnB>
                      <a:noFill/>
                    </a:lnB>
                    <a:lnTlToBr>
                      <a:noFill/>
                    </a:lnTlToBr>
                    <a:lnBlToTr>
                      <a:noFill/>
                    </a:lnBlToTr>
                    <a:solidFill>
                      <a:srgbClr val="E3C4B3"/>
                    </a:solidFill>
                  </a:tcPr>
                </a:tc>
              </a:tr>
              <a:tr h="501697">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1" u="none" strike="noStrike" cap="none" normalizeH="0" baseline="0">
                          <a:ln>
                            <a:noFill/>
                          </a:ln>
                          <a:solidFill>
                            <a:schemeClr val="tx1"/>
                          </a:solidFill>
                          <a:effectLst/>
                          <a:latin typeface="Arial" charset="0"/>
                          <a:ea typeface="ＭＳ Ｐゴシック" charset="0"/>
                          <a:cs typeface="ＭＳ Ｐゴシック" charset="0"/>
                        </a:rPr>
                        <a:t>Escherichia coli</a:t>
                      </a:r>
                      <a:endParaRPr kumimoji="0" lang="it-IT"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4" marB="45724" horzOverflow="overflow">
                    <a:lnL>
                      <a:noFill/>
                    </a:lnL>
                    <a:lnR>
                      <a:noFill/>
                    </a:lnR>
                    <a:lnT>
                      <a:noFill/>
                    </a:lnT>
                    <a:lnB>
                      <a:noFill/>
                    </a:lnB>
                    <a:lnTlToBr>
                      <a:noFill/>
                    </a:lnTlToBr>
                    <a:lnBlToTr>
                      <a:noFill/>
                    </a:lnBlToTr>
                    <a:solidFill>
                      <a:srgbClr val="E2E3D7"/>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polysaccharyde</a:t>
                      </a:r>
                    </a:p>
                  </a:txBody>
                  <a:tcPr marT="45724" marB="45724" horzOverflow="overflow">
                    <a:lnL>
                      <a:noFill/>
                    </a:lnL>
                    <a:lnR>
                      <a:noFill/>
                    </a:lnR>
                    <a:lnT>
                      <a:noFill/>
                    </a:lnT>
                    <a:lnB>
                      <a:noFill/>
                    </a:lnB>
                    <a:lnTlToBr>
                      <a:noFill/>
                    </a:lnTlToBr>
                    <a:lnBlToTr>
                      <a:noFill/>
                    </a:lnBlToTr>
                    <a:solidFill>
                      <a:srgbClr val="FDFFCA"/>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glucose, galactose</a:t>
                      </a:r>
                    </a:p>
                  </a:txBody>
                  <a:tcPr marT="45724" marB="45724" horzOverflow="overflow">
                    <a:lnL>
                      <a:noFill/>
                    </a:lnL>
                    <a:lnR>
                      <a:noFill/>
                    </a:lnR>
                    <a:lnT>
                      <a:noFill/>
                    </a:lnT>
                    <a:lnB>
                      <a:noFill/>
                    </a:lnB>
                    <a:lnTlToBr>
                      <a:noFill/>
                    </a:lnTlToBr>
                    <a:lnBlToTr>
                      <a:noFill/>
                    </a:lnBlToTr>
                    <a:solidFill>
                      <a:srgbClr val="E3C4B3"/>
                    </a:solidFill>
                  </a:tcPr>
                </a:tc>
              </a:tr>
              <a:tr h="896196">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1" u="none" strike="noStrike" cap="none" normalizeH="0" baseline="0">
                          <a:ln>
                            <a:noFill/>
                          </a:ln>
                          <a:solidFill>
                            <a:schemeClr val="tx1"/>
                          </a:solidFill>
                          <a:effectLst/>
                          <a:latin typeface="Arial" charset="0"/>
                          <a:ea typeface="ＭＳ Ｐゴシック" charset="0"/>
                          <a:cs typeface="ＭＳ Ｐゴシック" charset="0"/>
                        </a:rPr>
                        <a:t>Pseudomonas  aeruginosa</a:t>
                      </a:r>
                      <a:endParaRPr kumimoji="0" lang="it-IT"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4" marB="45724" horzOverflow="overflow">
                    <a:lnL>
                      <a:noFill/>
                    </a:lnL>
                    <a:lnR>
                      <a:noFill/>
                    </a:lnR>
                    <a:lnT>
                      <a:noFill/>
                    </a:lnT>
                    <a:lnB>
                      <a:noFill/>
                    </a:lnB>
                    <a:lnTlToBr>
                      <a:noFill/>
                    </a:lnTlToBr>
                    <a:lnBlToTr>
                      <a:noFill/>
                    </a:lnBlToTr>
                    <a:solidFill>
                      <a:srgbClr val="E2E3D7"/>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polysaccharyde</a:t>
                      </a:r>
                    </a:p>
                    <a:p>
                      <a:pPr marL="0" marR="0" lvl="0" indent="0" algn="l" defTabSz="10160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4" marB="45724" horzOverflow="overflow">
                    <a:lnL>
                      <a:noFill/>
                    </a:lnL>
                    <a:lnR>
                      <a:noFill/>
                    </a:lnR>
                    <a:lnT>
                      <a:noFill/>
                    </a:lnT>
                    <a:lnB>
                      <a:noFill/>
                    </a:lnB>
                    <a:lnTlToBr>
                      <a:noFill/>
                    </a:lnTlToBr>
                    <a:lnBlToTr>
                      <a:noFill/>
                    </a:lnBlToTr>
                    <a:solidFill>
                      <a:srgbClr val="FDFFCA"/>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mannuronic acid</a:t>
                      </a:r>
                    </a:p>
                  </a:txBody>
                  <a:tcPr marT="45724" marB="45724" horzOverflow="overflow">
                    <a:lnL>
                      <a:noFill/>
                    </a:lnL>
                    <a:lnR>
                      <a:noFill/>
                    </a:lnR>
                    <a:lnT>
                      <a:noFill/>
                    </a:lnT>
                    <a:lnB>
                      <a:noFill/>
                    </a:lnB>
                    <a:lnTlToBr>
                      <a:noFill/>
                    </a:lnTlToBr>
                    <a:lnBlToTr>
                      <a:noFill/>
                    </a:lnBlToTr>
                    <a:solidFill>
                      <a:srgbClr val="E3C4B3"/>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88" y="1370013"/>
            <a:ext cx="10036175"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29" name="Gruppo 5"/>
          <p:cNvGrpSpPr>
            <a:grpSpLocks/>
          </p:cNvGrpSpPr>
          <p:nvPr/>
        </p:nvGrpSpPr>
        <p:grpSpPr bwMode="auto">
          <a:xfrm>
            <a:off x="0" y="230188"/>
            <a:ext cx="10167938" cy="7083425"/>
            <a:chOff x="-1" y="230863"/>
            <a:chExt cx="10167940" cy="7082749"/>
          </a:xfrm>
        </p:grpSpPr>
        <p:pic>
          <p:nvPicPr>
            <p:cNvPr id="73730"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1370012"/>
              <a:ext cx="10167938" cy="5626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 Box 6"/>
            <p:cNvSpPr txBox="1">
              <a:spLocks noChangeArrowheads="1"/>
            </p:cNvSpPr>
            <p:nvPr/>
          </p:nvSpPr>
          <p:spPr bwMode="auto">
            <a:xfrm>
              <a:off x="2739003" y="230863"/>
              <a:ext cx="4816090" cy="529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2947" tIns="56474" rIns="112947" bIns="56474">
              <a:spAutoFit/>
            </a:bodyPr>
            <a:lstStyle>
              <a:lvl1pPr defTabSz="1016000">
                <a:defRPr sz="3600">
                  <a:solidFill>
                    <a:schemeClr val="tx1"/>
                  </a:solidFill>
                  <a:latin typeface="Times" charset="0"/>
                  <a:ea typeface="ＭＳ Ｐゴシック" charset="0"/>
                  <a:cs typeface="ＭＳ Ｐゴシック" charset="0"/>
                </a:defRPr>
              </a:lvl1pPr>
              <a:lvl2pPr marL="742950" indent="-285750" defTabSz="1016000">
                <a:defRPr sz="3600">
                  <a:solidFill>
                    <a:schemeClr val="tx1"/>
                  </a:solidFill>
                  <a:latin typeface="Times" charset="0"/>
                  <a:ea typeface="ＭＳ Ｐゴシック" charset="0"/>
                </a:defRPr>
              </a:lvl2pPr>
              <a:lvl3pPr marL="1143000" indent="-228600" defTabSz="1016000">
                <a:defRPr sz="3600">
                  <a:solidFill>
                    <a:schemeClr val="tx1"/>
                  </a:solidFill>
                  <a:latin typeface="Times" charset="0"/>
                  <a:ea typeface="ＭＳ Ｐゴシック" charset="0"/>
                </a:defRPr>
              </a:lvl3pPr>
              <a:lvl4pPr marL="1600200" indent="-228600" defTabSz="1016000">
                <a:defRPr sz="3600">
                  <a:solidFill>
                    <a:schemeClr val="tx1"/>
                  </a:solidFill>
                  <a:latin typeface="Times" charset="0"/>
                  <a:ea typeface="ＭＳ Ｐゴシック" charset="0"/>
                </a:defRPr>
              </a:lvl4pPr>
              <a:lvl5pPr marL="2057400" indent="-228600" defTabSz="1016000">
                <a:defRPr sz="3600">
                  <a:solidFill>
                    <a:schemeClr val="tx1"/>
                  </a:solidFill>
                  <a:latin typeface="Times" charset="0"/>
                  <a:ea typeface="ＭＳ Ｐゴシック" charset="0"/>
                </a:defRPr>
              </a:lvl5pPr>
              <a:lvl6pPr marL="2514600" indent="-228600" defTabSz="1016000" eaLnBrk="0" fontAlgn="base" hangingPunct="0">
                <a:spcBef>
                  <a:spcPct val="0"/>
                </a:spcBef>
                <a:spcAft>
                  <a:spcPct val="0"/>
                </a:spcAft>
                <a:defRPr sz="3600">
                  <a:solidFill>
                    <a:schemeClr val="tx1"/>
                  </a:solidFill>
                  <a:latin typeface="Times" charset="0"/>
                  <a:ea typeface="ＭＳ Ｐゴシック" charset="0"/>
                </a:defRPr>
              </a:lvl6pPr>
              <a:lvl7pPr marL="2971800" indent="-228600" defTabSz="1016000" eaLnBrk="0" fontAlgn="base" hangingPunct="0">
                <a:spcBef>
                  <a:spcPct val="0"/>
                </a:spcBef>
                <a:spcAft>
                  <a:spcPct val="0"/>
                </a:spcAft>
                <a:defRPr sz="3600">
                  <a:solidFill>
                    <a:schemeClr val="tx1"/>
                  </a:solidFill>
                  <a:latin typeface="Times" charset="0"/>
                  <a:ea typeface="ＭＳ Ｐゴシック" charset="0"/>
                </a:defRPr>
              </a:lvl7pPr>
              <a:lvl8pPr marL="3429000" indent="-228600" defTabSz="1016000" eaLnBrk="0" fontAlgn="base" hangingPunct="0">
                <a:spcBef>
                  <a:spcPct val="0"/>
                </a:spcBef>
                <a:spcAft>
                  <a:spcPct val="0"/>
                </a:spcAft>
                <a:defRPr sz="3600">
                  <a:solidFill>
                    <a:schemeClr val="tx1"/>
                  </a:solidFill>
                  <a:latin typeface="Times" charset="0"/>
                  <a:ea typeface="ＭＳ Ｐゴシック" charset="0"/>
                </a:defRPr>
              </a:lvl8pPr>
              <a:lvl9pPr marL="3886200" indent="-228600" defTabSz="1016000" eaLnBrk="0" fontAlgn="base" hangingPunct="0">
                <a:spcBef>
                  <a:spcPct val="0"/>
                </a:spcBef>
                <a:spcAft>
                  <a:spcPct val="0"/>
                </a:spcAft>
                <a:defRPr sz="3600">
                  <a:solidFill>
                    <a:schemeClr val="tx1"/>
                  </a:solidFill>
                  <a:latin typeface="Times" charset="0"/>
                  <a:ea typeface="ＭＳ Ｐゴシック" charset="0"/>
                </a:defRPr>
              </a:lvl9pPr>
            </a:lstStyle>
            <a:p>
              <a:r>
                <a:rPr lang="it-IT" sz="2700">
                  <a:solidFill>
                    <a:srgbClr val="000099"/>
                  </a:solidFill>
                  <a:latin typeface="Arial" charset="0"/>
                </a:rPr>
                <a:t>Colonies of </a:t>
              </a:r>
              <a:r>
                <a:rPr lang="it-IT" sz="2700" i="1">
                  <a:solidFill>
                    <a:srgbClr val="000099"/>
                  </a:solidFill>
                  <a:latin typeface="Arial" charset="0"/>
                </a:rPr>
                <a:t>Bacillus anthracis</a:t>
              </a:r>
            </a:p>
          </p:txBody>
        </p:sp>
        <p:sp>
          <p:nvSpPr>
            <p:cNvPr id="73732" name="CasellaDiTesto 3"/>
            <p:cNvSpPr txBox="1">
              <a:spLocks noChangeArrowheads="1"/>
            </p:cNvSpPr>
            <p:nvPr/>
          </p:nvSpPr>
          <p:spPr bwMode="auto">
            <a:xfrm>
              <a:off x="5693569" y="1916092"/>
              <a:ext cx="4267200" cy="3416320"/>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lgn="just"/>
              <a:r>
                <a:rPr lang="it-IT" sz="1800">
                  <a:latin typeface="Arial" charset="0"/>
                  <a:cs typeface="Arial" charset="0"/>
                </a:rPr>
                <a:t>The slimy or mucoid appearance of a bacterial colony is usually evidence of capsule production. The capsule of </a:t>
              </a:r>
              <a:r>
                <a:rPr lang="it-IT" sz="1800" i="1">
                  <a:latin typeface="Arial" charset="0"/>
                  <a:cs typeface="Arial" charset="0"/>
                </a:rPr>
                <a:t>B. anthracis </a:t>
              </a:r>
              <a:r>
                <a:rPr lang="it-IT" sz="1800">
                  <a:latin typeface="Arial" charset="0"/>
                  <a:cs typeface="Arial" charset="0"/>
                </a:rPr>
                <a:t>is composed of poly-D-glutamate. </a:t>
              </a:r>
            </a:p>
            <a:p>
              <a:pPr algn="just"/>
              <a:endParaRPr lang="it-IT" sz="1800">
                <a:latin typeface="Arial" charset="0"/>
                <a:cs typeface="Arial" charset="0"/>
              </a:endParaRPr>
            </a:p>
            <a:p>
              <a:pPr algn="just"/>
              <a:r>
                <a:rPr lang="it-IT" sz="1800">
                  <a:latin typeface="Arial" charset="0"/>
                  <a:cs typeface="Arial" charset="0"/>
                </a:rPr>
                <a:t>The capsule is an essential determinant of virulence to the bacterium. In the early stages of colonization and infection the capsule protects the bacteria from assaults by the immune and phagocytic systems.</a:t>
              </a:r>
            </a:p>
          </p:txBody>
        </p:sp>
        <p:sp>
          <p:nvSpPr>
            <p:cNvPr id="73733" name="Rettangolo 4"/>
            <p:cNvSpPr>
              <a:spLocks noChangeArrowheads="1"/>
            </p:cNvSpPr>
            <p:nvPr/>
          </p:nvSpPr>
          <p:spPr bwMode="auto">
            <a:xfrm>
              <a:off x="-1" y="5789612"/>
              <a:ext cx="10167939" cy="15240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725" y="122238"/>
            <a:ext cx="9617075" cy="745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4" name="Text Box 3"/>
          <p:cNvSpPr txBox="1">
            <a:spLocks noChangeArrowheads="1"/>
          </p:cNvSpPr>
          <p:nvPr/>
        </p:nvSpPr>
        <p:spPr bwMode="auto">
          <a:xfrm>
            <a:off x="3505200" y="6765925"/>
            <a:ext cx="35067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4" tIns="45716" rIns="91434" bIns="45716">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r>
              <a:rPr lang="it-IT" i="1">
                <a:solidFill>
                  <a:srgbClr val="000099"/>
                </a:solidFill>
                <a:latin typeface="Arial" charset="0"/>
              </a:rPr>
              <a:t>Escherichia coli</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3" y="1138238"/>
            <a:ext cx="9320212" cy="632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4" name="Text Box 3"/>
          <p:cNvSpPr txBox="1">
            <a:spLocks noChangeArrowheads="1"/>
          </p:cNvSpPr>
          <p:nvPr/>
        </p:nvSpPr>
        <p:spPr bwMode="auto">
          <a:xfrm>
            <a:off x="471488" y="254000"/>
            <a:ext cx="9180512"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626" tIns="50813" rIns="101626" bIns="50813">
            <a:spAutoFit/>
          </a:bodyPr>
          <a:lstStyle>
            <a:lvl1pPr defTabSz="1016000">
              <a:defRPr sz="3600">
                <a:solidFill>
                  <a:schemeClr val="tx1"/>
                </a:solidFill>
                <a:latin typeface="Times" charset="0"/>
                <a:ea typeface="ＭＳ Ｐゴシック" charset="0"/>
                <a:cs typeface="ＭＳ Ｐゴシック" charset="0"/>
              </a:defRPr>
            </a:lvl1pPr>
            <a:lvl2pPr marL="742950" indent="-285750" defTabSz="1016000">
              <a:defRPr sz="3600">
                <a:solidFill>
                  <a:schemeClr val="tx1"/>
                </a:solidFill>
                <a:latin typeface="Times" charset="0"/>
                <a:ea typeface="ＭＳ Ｐゴシック" charset="0"/>
              </a:defRPr>
            </a:lvl2pPr>
            <a:lvl3pPr marL="1143000" indent="-228600" defTabSz="1016000">
              <a:defRPr sz="3600">
                <a:solidFill>
                  <a:schemeClr val="tx1"/>
                </a:solidFill>
                <a:latin typeface="Times" charset="0"/>
                <a:ea typeface="ＭＳ Ｐゴシック" charset="0"/>
              </a:defRPr>
            </a:lvl3pPr>
            <a:lvl4pPr marL="1600200" indent="-228600" defTabSz="1016000">
              <a:defRPr sz="3600">
                <a:solidFill>
                  <a:schemeClr val="tx1"/>
                </a:solidFill>
                <a:latin typeface="Times" charset="0"/>
                <a:ea typeface="ＭＳ Ｐゴシック" charset="0"/>
              </a:defRPr>
            </a:lvl4pPr>
            <a:lvl5pPr marL="2057400" indent="-228600" defTabSz="1016000">
              <a:defRPr sz="3600">
                <a:solidFill>
                  <a:schemeClr val="tx1"/>
                </a:solidFill>
                <a:latin typeface="Times" charset="0"/>
                <a:ea typeface="ＭＳ Ｐゴシック" charset="0"/>
              </a:defRPr>
            </a:lvl5pPr>
            <a:lvl6pPr marL="2514600" indent="-228600" defTabSz="1016000" eaLnBrk="0" fontAlgn="base" hangingPunct="0">
              <a:spcBef>
                <a:spcPct val="0"/>
              </a:spcBef>
              <a:spcAft>
                <a:spcPct val="0"/>
              </a:spcAft>
              <a:defRPr sz="3600">
                <a:solidFill>
                  <a:schemeClr val="tx1"/>
                </a:solidFill>
                <a:latin typeface="Times" charset="0"/>
                <a:ea typeface="ＭＳ Ｐゴシック" charset="0"/>
              </a:defRPr>
            </a:lvl6pPr>
            <a:lvl7pPr marL="2971800" indent="-228600" defTabSz="1016000" eaLnBrk="0" fontAlgn="base" hangingPunct="0">
              <a:spcBef>
                <a:spcPct val="0"/>
              </a:spcBef>
              <a:spcAft>
                <a:spcPct val="0"/>
              </a:spcAft>
              <a:defRPr sz="3600">
                <a:solidFill>
                  <a:schemeClr val="tx1"/>
                </a:solidFill>
                <a:latin typeface="Times" charset="0"/>
                <a:ea typeface="ＭＳ Ｐゴシック" charset="0"/>
              </a:defRPr>
            </a:lvl7pPr>
            <a:lvl8pPr marL="3429000" indent="-228600" defTabSz="1016000" eaLnBrk="0" fontAlgn="base" hangingPunct="0">
              <a:spcBef>
                <a:spcPct val="0"/>
              </a:spcBef>
              <a:spcAft>
                <a:spcPct val="0"/>
              </a:spcAft>
              <a:defRPr sz="3600">
                <a:solidFill>
                  <a:schemeClr val="tx1"/>
                </a:solidFill>
                <a:latin typeface="Times" charset="0"/>
                <a:ea typeface="ＭＳ Ｐゴシック" charset="0"/>
              </a:defRPr>
            </a:lvl8pPr>
            <a:lvl9pPr marL="3886200" indent="-228600" defTabSz="1016000" eaLnBrk="0" fontAlgn="base" hangingPunct="0">
              <a:spcBef>
                <a:spcPct val="0"/>
              </a:spcBef>
              <a:spcAft>
                <a:spcPct val="0"/>
              </a:spcAft>
              <a:defRPr sz="3600">
                <a:solidFill>
                  <a:schemeClr val="tx1"/>
                </a:solidFill>
                <a:latin typeface="Times" charset="0"/>
                <a:ea typeface="ＭＳ Ｐゴシック" charset="0"/>
              </a:defRPr>
            </a:lvl9pPr>
          </a:lstStyle>
          <a:p>
            <a:pPr algn="just"/>
            <a:r>
              <a:rPr lang="it-IT" sz="2200">
                <a:solidFill>
                  <a:srgbClr val="000099"/>
                </a:solidFill>
                <a:latin typeface="Arial" charset="0"/>
              </a:rPr>
              <a:t>A macrophage surrounded by </a:t>
            </a:r>
            <a:r>
              <a:rPr lang="it-IT" sz="2200" i="1">
                <a:solidFill>
                  <a:srgbClr val="000099"/>
                </a:solidFill>
                <a:latin typeface="Arial" charset="0"/>
              </a:rPr>
              <a:t>Bacillus anthracis</a:t>
            </a:r>
            <a:r>
              <a:rPr lang="it-IT" sz="2200">
                <a:solidFill>
                  <a:srgbClr val="000099"/>
                </a:solidFill>
                <a:latin typeface="Arial" charset="0"/>
              </a:rPr>
              <a:t>. Clear spaces represent</a:t>
            </a:r>
          </a:p>
          <a:p>
            <a:pPr algn="just"/>
            <a:r>
              <a:rPr lang="it-IT" sz="2200">
                <a:solidFill>
                  <a:srgbClr val="000099"/>
                </a:solidFill>
                <a:latin typeface="Arial" charset="0"/>
              </a:rPr>
              <a:t> capsule material that prevents uptake by the cell and killing of bacteria.</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2900" y="303213"/>
            <a:ext cx="6985000" cy="615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Text Box 3"/>
          <p:cNvSpPr txBox="1">
            <a:spLocks noChangeArrowheads="1"/>
          </p:cNvSpPr>
          <p:nvPr/>
        </p:nvSpPr>
        <p:spPr bwMode="auto">
          <a:xfrm>
            <a:off x="334963" y="6018213"/>
            <a:ext cx="9540875" cy="1117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1626" tIns="50813" rIns="101626" bIns="50813">
            <a:spAutoFit/>
          </a:bodyPr>
          <a:lstStyle>
            <a:lvl1pPr defTabSz="1016000">
              <a:defRPr sz="3600">
                <a:solidFill>
                  <a:schemeClr val="tx1"/>
                </a:solidFill>
                <a:latin typeface="Times" charset="0"/>
                <a:ea typeface="ＭＳ Ｐゴシック" charset="0"/>
                <a:cs typeface="ＭＳ Ｐゴシック" charset="0"/>
              </a:defRPr>
            </a:lvl1pPr>
            <a:lvl2pPr marL="742950" indent="-285750" defTabSz="1016000">
              <a:defRPr sz="3600">
                <a:solidFill>
                  <a:schemeClr val="tx1"/>
                </a:solidFill>
                <a:latin typeface="Times" charset="0"/>
                <a:ea typeface="ＭＳ Ｐゴシック" charset="0"/>
              </a:defRPr>
            </a:lvl2pPr>
            <a:lvl3pPr marL="1143000" indent="-228600" defTabSz="1016000">
              <a:defRPr sz="3600">
                <a:solidFill>
                  <a:schemeClr val="tx1"/>
                </a:solidFill>
                <a:latin typeface="Times" charset="0"/>
                <a:ea typeface="ＭＳ Ｐゴシック" charset="0"/>
              </a:defRPr>
            </a:lvl3pPr>
            <a:lvl4pPr marL="1600200" indent="-228600" defTabSz="1016000">
              <a:defRPr sz="3600">
                <a:solidFill>
                  <a:schemeClr val="tx1"/>
                </a:solidFill>
                <a:latin typeface="Times" charset="0"/>
                <a:ea typeface="ＭＳ Ｐゴシック" charset="0"/>
              </a:defRPr>
            </a:lvl4pPr>
            <a:lvl5pPr marL="2057400" indent="-228600" defTabSz="1016000">
              <a:defRPr sz="3600">
                <a:solidFill>
                  <a:schemeClr val="tx1"/>
                </a:solidFill>
                <a:latin typeface="Times" charset="0"/>
                <a:ea typeface="ＭＳ Ｐゴシック" charset="0"/>
              </a:defRPr>
            </a:lvl5pPr>
            <a:lvl6pPr marL="2514600" indent="-228600" defTabSz="1016000" eaLnBrk="0" fontAlgn="base" hangingPunct="0">
              <a:spcBef>
                <a:spcPct val="0"/>
              </a:spcBef>
              <a:spcAft>
                <a:spcPct val="0"/>
              </a:spcAft>
              <a:defRPr sz="3600">
                <a:solidFill>
                  <a:schemeClr val="tx1"/>
                </a:solidFill>
                <a:latin typeface="Times" charset="0"/>
                <a:ea typeface="ＭＳ Ｐゴシック" charset="0"/>
              </a:defRPr>
            </a:lvl6pPr>
            <a:lvl7pPr marL="2971800" indent="-228600" defTabSz="1016000" eaLnBrk="0" fontAlgn="base" hangingPunct="0">
              <a:spcBef>
                <a:spcPct val="0"/>
              </a:spcBef>
              <a:spcAft>
                <a:spcPct val="0"/>
              </a:spcAft>
              <a:defRPr sz="3600">
                <a:solidFill>
                  <a:schemeClr val="tx1"/>
                </a:solidFill>
                <a:latin typeface="Times" charset="0"/>
                <a:ea typeface="ＭＳ Ｐゴシック" charset="0"/>
              </a:defRPr>
            </a:lvl7pPr>
            <a:lvl8pPr marL="3429000" indent="-228600" defTabSz="1016000" eaLnBrk="0" fontAlgn="base" hangingPunct="0">
              <a:spcBef>
                <a:spcPct val="0"/>
              </a:spcBef>
              <a:spcAft>
                <a:spcPct val="0"/>
              </a:spcAft>
              <a:defRPr sz="3600">
                <a:solidFill>
                  <a:schemeClr val="tx1"/>
                </a:solidFill>
                <a:latin typeface="Times" charset="0"/>
                <a:ea typeface="ＭＳ Ｐゴシック" charset="0"/>
              </a:defRPr>
            </a:lvl8pPr>
            <a:lvl9pPr marL="3886200" indent="-228600" defTabSz="1016000" eaLnBrk="0" fontAlgn="base" hangingPunct="0">
              <a:spcBef>
                <a:spcPct val="0"/>
              </a:spcBef>
              <a:spcAft>
                <a:spcPct val="0"/>
              </a:spcAft>
              <a:defRPr sz="3600">
                <a:solidFill>
                  <a:schemeClr val="tx1"/>
                </a:solidFill>
                <a:latin typeface="Times" charset="0"/>
                <a:ea typeface="ＭＳ Ｐゴシック" charset="0"/>
              </a:defRPr>
            </a:lvl9pPr>
          </a:lstStyle>
          <a:p>
            <a:pPr algn="ctr"/>
            <a:r>
              <a:rPr lang="it-IT" sz="2200">
                <a:solidFill>
                  <a:srgbClr val="000099"/>
                </a:solidFill>
                <a:latin typeface="Arial" charset="0"/>
              </a:rPr>
              <a:t>Negative stain of Streptococcus pyogenes viewed by E.M.: the halo around the chain  of cells is the hyaluronic acid capsule athat surrounds the exterior of the bacteria </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163" y="1090613"/>
            <a:ext cx="7820025"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 Box 3"/>
          <p:cNvSpPr txBox="1">
            <a:spLocks noChangeArrowheads="1"/>
          </p:cNvSpPr>
          <p:nvPr/>
        </p:nvSpPr>
        <p:spPr bwMode="auto">
          <a:xfrm>
            <a:off x="3367088" y="404813"/>
            <a:ext cx="3470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r>
              <a:rPr lang="it-IT" sz="3200">
                <a:solidFill>
                  <a:srgbClr val="000066"/>
                </a:solidFill>
                <a:latin typeface="Arial" charset="0"/>
              </a:rPr>
              <a:t>The dental plaque</a:t>
            </a:r>
          </a:p>
        </p:txBody>
      </p:sp>
      <p:pic>
        <p:nvPicPr>
          <p:cNvPr id="78850" name="Immagin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25" y="2093913"/>
            <a:ext cx="9456738"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CasellaDiTesto 12"/>
          <p:cNvSpPr txBox="1">
            <a:spLocks noChangeArrowheads="1"/>
          </p:cNvSpPr>
          <p:nvPr/>
        </p:nvSpPr>
        <p:spPr bwMode="auto">
          <a:xfrm>
            <a:off x="284163" y="5789613"/>
            <a:ext cx="929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r>
              <a:rPr lang="it-IT" sz="1800">
                <a:latin typeface="Arial" charset="0"/>
                <a:cs typeface="Arial" charset="0"/>
              </a:rPr>
              <a:t>            Dental plaque revealed by red dye                                  Human dental plaque. </a:t>
            </a:r>
          </a:p>
        </p:txBody>
      </p:sp>
      <p:pic>
        <p:nvPicPr>
          <p:cNvPr id="78852" name="Picture 2" descr="FG21_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9563" y="1204913"/>
            <a:ext cx="4572000" cy="610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ext Box 3"/>
          <p:cNvSpPr txBox="1">
            <a:spLocks noChangeArrowheads="1"/>
          </p:cNvSpPr>
          <p:nvPr/>
        </p:nvSpPr>
        <p:spPr bwMode="auto">
          <a:xfrm>
            <a:off x="3370263" y="379413"/>
            <a:ext cx="3470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r>
              <a:rPr lang="it-IT" sz="3200">
                <a:solidFill>
                  <a:srgbClr val="000066"/>
                </a:solidFill>
                <a:latin typeface="Arial" charset="0"/>
              </a:rPr>
              <a:t>The dental plaque</a:t>
            </a:r>
          </a:p>
        </p:txBody>
      </p:sp>
      <p:pic>
        <p:nvPicPr>
          <p:cNvPr id="80898" name="Immagin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625" y="2093913"/>
            <a:ext cx="9456738"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CasellaDiTesto 12"/>
          <p:cNvSpPr txBox="1">
            <a:spLocks noChangeArrowheads="1"/>
          </p:cNvSpPr>
          <p:nvPr/>
        </p:nvSpPr>
        <p:spPr bwMode="auto">
          <a:xfrm>
            <a:off x="284163" y="5789613"/>
            <a:ext cx="9296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r>
              <a:rPr lang="it-IT" sz="1800">
                <a:latin typeface="Arial" charset="0"/>
                <a:cs typeface="Arial" charset="0"/>
              </a:rPr>
              <a:t>            Dental plaque revealed by red dye                                  Human dental plaque. </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ext Box 3"/>
          <p:cNvSpPr txBox="1">
            <a:spLocks noChangeArrowheads="1"/>
          </p:cNvSpPr>
          <p:nvPr/>
        </p:nvSpPr>
        <p:spPr bwMode="auto">
          <a:xfrm>
            <a:off x="3370263" y="227013"/>
            <a:ext cx="3470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r>
              <a:rPr lang="it-IT" sz="3200">
                <a:solidFill>
                  <a:srgbClr val="000066"/>
                </a:solidFill>
                <a:latin typeface="Arial" charset="0"/>
              </a:rPr>
              <a:t>The dental plaque</a:t>
            </a:r>
          </a:p>
        </p:txBody>
      </p:sp>
      <p:pic>
        <p:nvPicPr>
          <p:cNvPr id="829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338" y="836613"/>
            <a:ext cx="6334125" cy="665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ext Box 3"/>
          <p:cNvSpPr txBox="1">
            <a:spLocks noChangeArrowheads="1"/>
          </p:cNvSpPr>
          <p:nvPr/>
        </p:nvSpPr>
        <p:spPr bwMode="auto">
          <a:xfrm>
            <a:off x="1752600" y="320675"/>
            <a:ext cx="66468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r>
              <a:rPr lang="it-IT" sz="3200">
                <a:solidFill>
                  <a:srgbClr val="000066"/>
                </a:solidFill>
                <a:latin typeface="Arial" charset="0"/>
              </a:rPr>
              <a:t>The dental plaque and dental caries</a:t>
            </a:r>
          </a:p>
        </p:txBody>
      </p:sp>
      <p:graphicFrame>
        <p:nvGraphicFramePr>
          <p:cNvPr id="83970" name="Object 2"/>
          <p:cNvGraphicFramePr>
            <a:graphicFrameLocks noChangeAspect="1"/>
          </p:cNvGraphicFramePr>
          <p:nvPr/>
        </p:nvGraphicFramePr>
        <p:xfrm>
          <a:off x="1350963" y="1600200"/>
          <a:ext cx="3101975" cy="4419600"/>
        </p:xfrm>
        <a:graphic>
          <a:graphicData uri="http://schemas.openxmlformats.org/presentationml/2006/ole">
            <mc:AlternateContent xmlns:mc="http://schemas.openxmlformats.org/markup-compatibility/2006">
              <mc:Choice xmlns:v="urn:schemas-microsoft-com:vml" Requires="v">
                <p:oleObj spid="_x0000_s83981" name="Image" r:id="rId4" imgW="1444755" imgH="2057404" progId="Photoshop.Image.6">
                  <p:embed/>
                </p:oleObj>
              </mc:Choice>
              <mc:Fallback>
                <p:oleObj name="Image" r:id="rId4" imgW="1444755" imgH="2057404" progId="Photoshop.Image.6">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0963" y="1600200"/>
                        <a:ext cx="3101975"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2" name="Group 11"/>
          <p:cNvGrpSpPr>
            <a:grpSpLocks/>
          </p:cNvGrpSpPr>
          <p:nvPr/>
        </p:nvGrpSpPr>
        <p:grpSpPr bwMode="auto">
          <a:xfrm>
            <a:off x="5559425" y="1066800"/>
            <a:ext cx="4117975" cy="6248400"/>
            <a:chOff x="3502" y="672"/>
            <a:chExt cx="2594" cy="3936"/>
          </a:xfrm>
        </p:grpSpPr>
        <p:grpSp>
          <p:nvGrpSpPr>
            <p:cNvPr id="83973" name="Group 9"/>
            <p:cNvGrpSpPr>
              <a:grpSpLocks/>
            </p:cNvGrpSpPr>
            <p:nvPr/>
          </p:nvGrpSpPr>
          <p:grpSpPr bwMode="auto">
            <a:xfrm>
              <a:off x="3502" y="672"/>
              <a:ext cx="2594" cy="3936"/>
              <a:chOff x="3502" y="672"/>
              <a:chExt cx="2594" cy="3936"/>
            </a:xfrm>
          </p:grpSpPr>
          <p:graphicFrame>
            <p:nvGraphicFramePr>
              <p:cNvPr id="83975" name="Object 4"/>
              <p:cNvGraphicFramePr>
                <a:graphicFrameLocks noChangeAspect="1"/>
              </p:cNvGraphicFramePr>
              <p:nvPr/>
            </p:nvGraphicFramePr>
            <p:xfrm>
              <a:off x="3502" y="672"/>
              <a:ext cx="2546" cy="3936"/>
            </p:xfrm>
            <a:graphic>
              <a:graphicData uri="http://schemas.openxmlformats.org/presentationml/2006/ole">
                <mc:AlternateContent xmlns:mc="http://schemas.openxmlformats.org/markup-compatibility/2006">
                  <mc:Choice xmlns:v="urn:schemas-microsoft-com:vml" Requires="v">
                    <p:oleObj spid="_x0000_s83982" name="Image" r:id="rId6" imgW="2980950" imgH="4608585" progId="Photoshop.Image.6">
                      <p:embed/>
                    </p:oleObj>
                  </mc:Choice>
                  <mc:Fallback>
                    <p:oleObj name="Image" r:id="rId6" imgW="2980950" imgH="4608585" progId="Photoshop.Image.6">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2" y="672"/>
                            <a:ext cx="2546" cy="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3976" name="Rectangle 7"/>
              <p:cNvSpPr>
                <a:spLocks noChangeArrowheads="1"/>
              </p:cNvSpPr>
              <p:nvPr/>
            </p:nvSpPr>
            <p:spPr bwMode="auto">
              <a:xfrm>
                <a:off x="5376" y="2352"/>
                <a:ext cx="720" cy="240"/>
              </a:xfrm>
              <a:prstGeom prst="rect">
                <a:avLst/>
              </a:prstGeom>
              <a:solidFill>
                <a:schemeClr val="bg1"/>
              </a:solidFill>
              <a:ln w="9525">
                <a:solidFill>
                  <a:schemeClr val="bg1"/>
                </a:solidFill>
                <a:miter lim="800000"/>
                <a:headEnd/>
                <a:tailEnd/>
              </a:ln>
            </p:spPr>
            <p:txBody>
              <a:bodyPr wrap="none" anchor="ctr"/>
              <a:lstStyle/>
              <a:p>
                <a:endParaRPr lang="it-IT"/>
              </a:p>
            </p:txBody>
          </p:sp>
          <p:sp>
            <p:nvSpPr>
              <p:cNvPr id="83977" name="Rectangle 8"/>
              <p:cNvSpPr>
                <a:spLocks noChangeArrowheads="1"/>
              </p:cNvSpPr>
              <p:nvPr/>
            </p:nvSpPr>
            <p:spPr bwMode="auto">
              <a:xfrm>
                <a:off x="5328" y="4368"/>
                <a:ext cx="720" cy="240"/>
              </a:xfrm>
              <a:prstGeom prst="rect">
                <a:avLst/>
              </a:prstGeom>
              <a:solidFill>
                <a:schemeClr val="bg1"/>
              </a:solidFill>
              <a:ln w="9525">
                <a:solidFill>
                  <a:schemeClr val="bg1"/>
                </a:solidFill>
                <a:miter lim="800000"/>
                <a:headEnd/>
                <a:tailEnd/>
              </a:ln>
            </p:spPr>
            <p:txBody>
              <a:bodyPr wrap="none" anchor="ctr"/>
              <a:lstStyle/>
              <a:p>
                <a:endParaRPr lang="it-IT"/>
              </a:p>
            </p:txBody>
          </p:sp>
        </p:grpSp>
        <p:sp>
          <p:nvSpPr>
            <p:cNvPr id="83974" name="Rectangle 10"/>
            <p:cNvSpPr>
              <a:spLocks noChangeArrowheads="1"/>
            </p:cNvSpPr>
            <p:nvPr/>
          </p:nvSpPr>
          <p:spPr bwMode="auto">
            <a:xfrm>
              <a:off x="3504" y="2544"/>
              <a:ext cx="2544" cy="144"/>
            </a:xfrm>
            <a:prstGeom prst="rect">
              <a:avLst/>
            </a:prstGeom>
            <a:solidFill>
              <a:schemeClr val="bg1"/>
            </a:solidFill>
            <a:ln w="9525">
              <a:solidFill>
                <a:schemeClr val="bg1"/>
              </a:solidFill>
              <a:miter lim="800000"/>
              <a:headEnd/>
              <a:tailEnd/>
            </a:ln>
          </p:spPr>
          <p:txBody>
            <a:bodyPr wrap="none" anchor="ctr"/>
            <a:lstStyle/>
            <a:p>
              <a:endParaRPr lang="it-IT"/>
            </a:p>
          </p:txBody>
        </p:sp>
      </p:grpSp>
      <p:graphicFrame>
        <p:nvGraphicFramePr>
          <p:cNvPr id="212997" name="Object 3"/>
          <p:cNvGraphicFramePr>
            <a:graphicFrameLocks noChangeAspect="1"/>
          </p:cNvGraphicFramePr>
          <p:nvPr/>
        </p:nvGraphicFramePr>
        <p:xfrm>
          <a:off x="5257800" y="4267200"/>
          <a:ext cx="4529138" cy="3024188"/>
        </p:xfrm>
        <a:graphic>
          <a:graphicData uri="http://schemas.openxmlformats.org/presentationml/2006/ole">
            <mc:AlternateContent xmlns:mc="http://schemas.openxmlformats.org/markup-compatibility/2006">
              <mc:Choice xmlns:v="urn:schemas-microsoft-com:vml" Requires="v">
                <p:oleObj spid="_x0000_s83983" name="Image" r:id="rId8" imgW="2884571" imgH="1732571" progId="Photoshop.Image.6">
                  <p:embed/>
                </p:oleObj>
              </mc:Choice>
              <mc:Fallback>
                <p:oleObj name="Image" r:id="rId8" imgW="2884571" imgH="1732571" progId="Photoshop.Image.6">
                  <p:embed/>
                  <p:pic>
                    <p:nvPicPr>
                      <p:cNvPr id="0"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57800" y="4267200"/>
                        <a:ext cx="4529138" cy="302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12997"/>
                                        </p:tgtEl>
                                        <p:attrNameLst>
                                          <p:attrName>style.visibility</p:attrName>
                                        </p:attrNameLst>
                                      </p:cBhvr>
                                      <p:to>
                                        <p:strVal val="visible"/>
                                      </p:to>
                                    </p:set>
                                    <p:animEffect transition="in" filter="wipe(up)">
                                      <p:cBhvr>
                                        <p:cTn id="12" dur="500"/>
                                        <p:tgtEl>
                                          <p:spTgt spid="212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3"/>
          <p:cNvSpPr>
            <a:spLocks noChangeArrowheads="1"/>
          </p:cNvSpPr>
          <p:nvPr/>
        </p:nvSpPr>
        <p:spPr bwMode="auto">
          <a:xfrm>
            <a:off x="1316038" y="2514600"/>
            <a:ext cx="7532687" cy="2667000"/>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1626" tIns="50813" rIns="101626" bIns="50813"/>
          <a:lstStyle/>
          <a:p>
            <a:pPr algn="ctr" defTabSz="1016000">
              <a:spcBef>
                <a:spcPct val="20000"/>
              </a:spcBef>
            </a:pPr>
            <a:r>
              <a:rPr lang="it-IT" sz="4800" b="1">
                <a:solidFill>
                  <a:schemeClr val="bg2"/>
                </a:solidFill>
                <a:latin typeface="Arial" charset="0"/>
              </a:rPr>
              <a:t>Structure and function of  prokaryotic cells:</a:t>
            </a:r>
            <a:endParaRPr lang="it-IT" sz="4800" b="1">
              <a:solidFill>
                <a:srgbClr val="FF0000"/>
              </a:solidFill>
              <a:latin typeface="Arial" charset="0"/>
            </a:endParaRPr>
          </a:p>
          <a:p>
            <a:pPr algn="ctr" defTabSz="1016000">
              <a:spcBef>
                <a:spcPct val="20000"/>
              </a:spcBef>
            </a:pPr>
            <a:r>
              <a:rPr lang="it-IT" sz="4800" b="1">
                <a:solidFill>
                  <a:srgbClr val="FF0000"/>
                </a:solidFill>
                <a:latin typeface="Arial" charset="0"/>
              </a:rPr>
              <a:t>flagella and mobility</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descr="FG01_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63" y="106363"/>
            <a:ext cx="9828212" cy="736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6" name="Text Box 3"/>
          <p:cNvSpPr txBox="1">
            <a:spLocks noChangeArrowheads="1"/>
          </p:cNvSpPr>
          <p:nvPr/>
        </p:nvSpPr>
        <p:spPr bwMode="auto">
          <a:xfrm>
            <a:off x="4191000" y="228600"/>
            <a:ext cx="554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r>
              <a:rPr lang="it-IT" sz="2800">
                <a:solidFill>
                  <a:srgbClr val="000099"/>
                </a:solidFill>
                <a:latin typeface="Arial" charset="0"/>
              </a:rPr>
              <a:t>The prototype of a prokaryotic cell</a:t>
            </a: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4" descr="DSCN00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63" y="341313"/>
            <a:ext cx="9296400" cy="697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
          <p:cNvGrpSpPr>
            <a:grpSpLocks/>
          </p:cNvGrpSpPr>
          <p:nvPr/>
        </p:nvGrpSpPr>
        <p:grpSpPr bwMode="auto">
          <a:xfrm>
            <a:off x="5486400" y="2514600"/>
            <a:ext cx="3810000" cy="4724400"/>
            <a:chOff x="3456" y="1584"/>
            <a:chExt cx="2400" cy="2976"/>
          </a:xfrm>
        </p:grpSpPr>
        <p:sp>
          <p:nvSpPr>
            <p:cNvPr id="90116" name="AutoShape 6"/>
            <p:cNvSpPr>
              <a:spLocks noChangeArrowheads="1"/>
            </p:cNvSpPr>
            <p:nvPr/>
          </p:nvSpPr>
          <p:spPr bwMode="auto">
            <a:xfrm>
              <a:off x="3456" y="1584"/>
              <a:ext cx="384" cy="624"/>
            </a:xfrm>
            <a:prstGeom prst="roundRect">
              <a:avLst>
                <a:gd name="adj" fmla="val 16667"/>
              </a:avLst>
            </a:prstGeom>
            <a:noFill/>
            <a:ln w="38100">
              <a:solidFill>
                <a:srgbClr val="0000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90117" name="AutoShape 8"/>
            <p:cNvSpPr>
              <a:spLocks noChangeArrowheads="1"/>
            </p:cNvSpPr>
            <p:nvPr/>
          </p:nvSpPr>
          <p:spPr bwMode="auto">
            <a:xfrm>
              <a:off x="5472" y="3936"/>
              <a:ext cx="384" cy="624"/>
            </a:xfrm>
            <a:prstGeom prst="roundRect">
              <a:avLst>
                <a:gd name="adj" fmla="val 16667"/>
              </a:avLst>
            </a:prstGeom>
            <a:noFill/>
            <a:ln w="38100">
              <a:solidFill>
                <a:srgbClr val="00006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grpSp>
      <p:sp>
        <p:nvSpPr>
          <p:cNvPr id="90115" name="Rectangle 10"/>
          <p:cNvSpPr>
            <a:spLocks noChangeArrowheads="1"/>
          </p:cNvSpPr>
          <p:nvPr/>
        </p:nvSpPr>
        <p:spPr bwMode="auto">
          <a:xfrm>
            <a:off x="700088" y="554038"/>
            <a:ext cx="8824912"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30000"/>
              </a:spcBef>
            </a:pPr>
            <a:r>
              <a:rPr lang="en-US" sz="2000">
                <a:solidFill>
                  <a:srgbClr val="000099"/>
                </a:solidFill>
                <a:latin typeface="Arial" charset="0"/>
              </a:rPr>
              <a:t>Bacterial flagella as observed in </a:t>
            </a:r>
            <a:r>
              <a:rPr lang="en-US" sz="2000" i="1">
                <a:solidFill>
                  <a:srgbClr val="000099"/>
                </a:solidFill>
                <a:latin typeface="Arial" charset="0"/>
              </a:rPr>
              <a:t>E. coli </a:t>
            </a:r>
            <a:r>
              <a:rPr lang="en-US" sz="2000">
                <a:solidFill>
                  <a:srgbClr val="000099"/>
                </a:solidFill>
                <a:latin typeface="Arial" charset="0"/>
              </a:rPr>
              <a:t>cells stained with the Leifson method</a:t>
            </a:r>
            <a:r>
              <a:rPr lang="en-US" sz="2000" i="1">
                <a:solidFill>
                  <a:srgbClr val="000099"/>
                </a:solidFill>
                <a:latin typeface="Arial" charset="0"/>
              </a:rPr>
              <a:t> </a:t>
            </a:r>
            <a:endParaRPr lang="it-IT" sz="240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Immagine 1" descr="ASM.img11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008188" y="-1119187"/>
            <a:ext cx="6162675" cy="1014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Figura a mano libera 2"/>
          <p:cNvSpPr>
            <a:spLocks noChangeArrowheads="1"/>
          </p:cNvSpPr>
          <p:nvPr/>
        </p:nvSpPr>
        <p:spPr bwMode="auto">
          <a:xfrm>
            <a:off x="2862263" y="808038"/>
            <a:ext cx="590550" cy="1608137"/>
          </a:xfrm>
          <a:custGeom>
            <a:avLst/>
            <a:gdLst>
              <a:gd name="T0" fmla="*/ 215551 w 591028"/>
              <a:gd name="T1" fmla="*/ 8464 h 1608245"/>
              <a:gd name="T2" fmla="*/ 448008 w 591028"/>
              <a:gd name="T3" fmla="*/ 4233 h 1608245"/>
              <a:gd name="T4" fmla="*/ 549444 w 591028"/>
              <a:gd name="T5" fmla="*/ 12698 h 1608245"/>
              <a:gd name="T6" fmla="*/ 574803 w 591028"/>
              <a:gd name="T7" fmla="*/ 33862 h 1608245"/>
              <a:gd name="T8" fmla="*/ 574803 w 591028"/>
              <a:gd name="T9" fmla="*/ 656078 h 1608245"/>
              <a:gd name="T10" fmla="*/ 562124 w 591028"/>
              <a:gd name="T11" fmla="*/ 901578 h 1608245"/>
              <a:gd name="T12" fmla="*/ 549444 w 591028"/>
              <a:gd name="T13" fmla="*/ 1062424 h 1608245"/>
              <a:gd name="T14" fmla="*/ 536765 w 591028"/>
              <a:gd name="T15" fmla="*/ 1324855 h 1608245"/>
              <a:gd name="T16" fmla="*/ 524085 w 591028"/>
              <a:gd name="T17" fmla="*/ 1451837 h 1608245"/>
              <a:gd name="T18" fmla="*/ 532538 w 591028"/>
              <a:gd name="T19" fmla="*/ 1498398 h 1608245"/>
              <a:gd name="T20" fmla="*/ 553670 w 591028"/>
              <a:gd name="T21" fmla="*/ 1523796 h 1608245"/>
              <a:gd name="T22" fmla="*/ 587482 w 591028"/>
              <a:gd name="T23" fmla="*/ 1549192 h 1608245"/>
              <a:gd name="T24" fmla="*/ 456461 w 591028"/>
              <a:gd name="T25" fmla="*/ 1574588 h 1608245"/>
              <a:gd name="T26" fmla="*/ 426875 w 591028"/>
              <a:gd name="T27" fmla="*/ 1561890 h 1608245"/>
              <a:gd name="T28" fmla="*/ 397290 w 591028"/>
              <a:gd name="T29" fmla="*/ 1591519 h 1608245"/>
              <a:gd name="T30" fmla="*/ 346572 w 591028"/>
              <a:gd name="T31" fmla="*/ 1574588 h 1608245"/>
              <a:gd name="T32" fmla="*/ 312761 w 591028"/>
              <a:gd name="T33" fmla="*/ 1561890 h 1608245"/>
              <a:gd name="T34" fmla="*/ 287401 w 591028"/>
              <a:gd name="T35" fmla="*/ 1591519 h 1608245"/>
              <a:gd name="T36" fmla="*/ 262043 w 591028"/>
              <a:gd name="T37" fmla="*/ 1570356 h 1608245"/>
              <a:gd name="T38" fmla="*/ 232458 w 591028"/>
              <a:gd name="T39" fmla="*/ 1574588 h 1608245"/>
              <a:gd name="T40" fmla="*/ 198645 w 591028"/>
              <a:gd name="T41" fmla="*/ 1566123 h 1608245"/>
              <a:gd name="T42" fmla="*/ 152154 w 591028"/>
              <a:gd name="T43" fmla="*/ 1599986 h 1608245"/>
              <a:gd name="T44" fmla="*/ 131022 w 591028"/>
              <a:gd name="T45" fmla="*/ 1583054 h 1608245"/>
              <a:gd name="T46" fmla="*/ 97209 w 591028"/>
              <a:gd name="T47" fmla="*/ 1574588 h 1608245"/>
              <a:gd name="T48" fmla="*/ 76076 w 591028"/>
              <a:gd name="T49" fmla="*/ 1528027 h 1608245"/>
              <a:gd name="T50" fmla="*/ 63398 w 591028"/>
              <a:gd name="T51" fmla="*/ 1489933 h 1608245"/>
              <a:gd name="T52" fmla="*/ 50718 w 591028"/>
              <a:gd name="T53" fmla="*/ 1456070 h 1608245"/>
              <a:gd name="T54" fmla="*/ 21133 w 591028"/>
              <a:gd name="T55" fmla="*/ 1367182 h 1608245"/>
              <a:gd name="T56" fmla="*/ 4228 w 591028"/>
              <a:gd name="T57" fmla="*/ 1286761 h 1608245"/>
              <a:gd name="T58" fmla="*/ 4228 w 591028"/>
              <a:gd name="T59" fmla="*/ 1011630 h 1608245"/>
              <a:gd name="T60" fmla="*/ 16906 w 591028"/>
              <a:gd name="T61" fmla="*/ 715337 h 1608245"/>
              <a:gd name="T62" fmla="*/ 33813 w 591028"/>
              <a:gd name="T63" fmla="*/ 194707 h 1608245"/>
              <a:gd name="T64" fmla="*/ 50718 w 591028"/>
              <a:gd name="T65" fmla="*/ 88888 h 1608245"/>
              <a:gd name="T66" fmla="*/ 71851 w 591028"/>
              <a:gd name="T67" fmla="*/ 16931 h 16082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91028"/>
              <a:gd name="T103" fmla="*/ 0 h 1608245"/>
              <a:gd name="T104" fmla="*/ 591028 w 591028"/>
              <a:gd name="T105" fmla="*/ 1608245 h 16082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91028" h="1608245">
                <a:moveTo>
                  <a:pt x="80434" y="16933"/>
                </a:moveTo>
                <a:cubicBezTo>
                  <a:pt x="104423" y="15522"/>
                  <a:pt x="73239" y="17200"/>
                  <a:pt x="215900" y="8466"/>
                </a:cubicBezTo>
                <a:cubicBezTo>
                  <a:pt x="247014" y="6561"/>
                  <a:pt x="277989" y="2822"/>
                  <a:pt x="309034" y="0"/>
                </a:cubicBezTo>
                <a:lnTo>
                  <a:pt x="448734" y="4233"/>
                </a:lnTo>
                <a:cubicBezTo>
                  <a:pt x="462900" y="4892"/>
                  <a:pt x="476935" y="7288"/>
                  <a:pt x="491067" y="8466"/>
                </a:cubicBezTo>
                <a:cubicBezTo>
                  <a:pt x="510805" y="10111"/>
                  <a:pt x="530578" y="11289"/>
                  <a:pt x="550334" y="12700"/>
                </a:cubicBezTo>
                <a:cubicBezTo>
                  <a:pt x="557389" y="14111"/>
                  <a:pt x="565973" y="12327"/>
                  <a:pt x="571500" y="16933"/>
                </a:cubicBezTo>
                <a:cubicBezTo>
                  <a:pt x="575970" y="20658"/>
                  <a:pt x="574965" y="28099"/>
                  <a:pt x="575734" y="33866"/>
                </a:cubicBezTo>
                <a:cubicBezTo>
                  <a:pt x="577794" y="49316"/>
                  <a:pt x="578556" y="64911"/>
                  <a:pt x="579967" y="80433"/>
                </a:cubicBezTo>
                <a:cubicBezTo>
                  <a:pt x="578556" y="272344"/>
                  <a:pt x="578243" y="464266"/>
                  <a:pt x="575734" y="656166"/>
                </a:cubicBezTo>
                <a:cubicBezTo>
                  <a:pt x="575420" y="680194"/>
                  <a:pt x="572522" y="704124"/>
                  <a:pt x="571500" y="728133"/>
                </a:cubicBezTo>
                <a:cubicBezTo>
                  <a:pt x="561364" y="966322"/>
                  <a:pt x="573083" y="777767"/>
                  <a:pt x="563034" y="901700"/>
                </a:cubicBezTo>
                <a:cubicBezTo>
                  <a:pt x="560060" y="938377"/>
                  <a:pt x="557463" y="975083"/>
                  <a:pt x="554567" y="1011766"/>
                </a:cubicBezTo>
                <a:cubicBezTo>
                  <a:pt x="553230" y="1028705"/>
                  <a:pt x="550334" y="1062566"/>
                  <a:pt x="550334" y="1062566"/>
                </a:cubicBezTo>
                <a:cubicBezTo>
                  <a:pt x="547512" y="1134533"/>
                  <a:pt x="548387" y="1206740"/>
                  <a:pt x="541867" y="1278466"/>
                </a:cubicBezTo>
                <a:cubicBezTo>
                  <a:pt x="540456" y="1293988"/>
                  <a:pt x="538829" y="1309493"/>
                  <a:pt x="537634" y="1325033"/>
                </a:cubicBezTo>
                <a:cubicBezTo>
                  <a:pt x="536007" y="1346184"/>
                  <a:pt x="535238" y="1367399"/>
                  <a:pt x="533400" y="1388533"/>
                </a:cubicBezTo>
                <a:cubicBezTo>
                  <a:pt x="532786" y="1395597"/>
                  <a:pt x="526517" y="1443329"/>
                  <a:pt x="524934" y="1452033"/>
                </a:cubicBezTo>
                <a:cubicBezTo>
                  <a:pt x="523893" y="1457757"/>
                  <a:pt x="522111" y="1463322"/>
                  <a:pt x="520700" y="1468966"/>
                </a:cubicBezTo>
                <a:cubicBezTo>
                  <a:pt x="527654" y="1496777"/>
                  <a:pt x="520408" y="1475863"/>
                  <a:pt x="533400" y="1498600"/>
                </a:cubicBezTo>
                <a:cubicBezTo>
                  <a:pt x="536531" y="1504079"/>
                  <a:pt x="537827" y="1510685"/>
                  <a:pt x="541867" y="1515533"/>
                </a:cubicBezTo>
                <a:cubicBezTo>
                  <a:pt x="545124" y="1519442"/>
                  <a:pt x="550149" y="1521476"/>
                  <a:pt x="554567" y="1524000"/>
                </a:cubicBezTo>
                <a:cubicBezTo>
                  <a:pt x="569210" y="1532368"/>
                  <a:pt x="569955" y="1531951"/>
                  <a:pt x="584200" y="1536700"/>
                </a:cubicBezTo>
                <a:cubicBezTo>
                  <a:pt x="585611" y="1540933"/>
                  <a:pt x="591028" y="1545769"/>
                  <a:pt x="588434" y="1549400"/>
                </a:cubicBezTo>
                <a:cubicBezTo>
                  <a:pt x="581030" y="1559765"/>
                  <a:pt x="559847" y="1569466"/>
                  <a:pt x="546100" y="1570566"/>
                </a:cubicBezTo>
                <a:cubicBezTo>
                  <a:pt x="516528" y="1572932"/>
                  <a:pt x="486833" y="1573389"/>
                  <a:pt x="457200" y="1574800"/>
                </a:cubicBezTo>
                <a:cubicBezTo>
                  <a:pt x="434705" y="1589796"/>
                  <a:pt x="451443" y="1584536"/>
                  <a:pt x="440267" y="1570566"/>
                </a:cubicBezTo>
                <a:cubicBezTo>
                  <a:pt x="437089" y="1566593"/>
                  <a:pt x="431800" y="1564922"/>
                  <a:pt x="427567" y="1562100"/>
                </a:cubicBezTo>
                <a:cubicBezTo>
                  <a:pt x="421923" y="1563511"/>
                  <a:pt x="415475" y="1563106"/>
                  <a:pt x="410634" y="1566333"/>
                </a:cubicBezTo>
                <a:cubicBezTo>
                  <a:pt x="403599" y="1571023"/>
                  <a:pt x="400349" y="1584488"/>
                  <a:pt x="397934" y="1591733"/>
                </a:cubicBezTo>
                <a:cubicBezTo>
                  <a:pt x="388056" y="1562100"/>
                  <a:pt x="397934" y="1569155"/>
                  <a:pt x="376767" y="1562100"/>
                </a:cubicBezTo>
                <a:cubicBezTo>
                  <a:pt x="366598" y="1564642"/>
                  <a:pt x="354444" y="1565663"/>
                  <a:pt x="347134" y="1574800"/>
                </a:cubicBezTo>
                <a:cubicBezTo>
                  <a:pt x="323767" y="1604008"/>
                  <a:pt x="366593" y="1571706"/>
                  <a:pt x="330200" y="1595966"/>
                </a:cubicBezTo>
                <a:cubicBezTo>
                  <a:pt x="327696" y="1578436"/>
                  <a:pt x="334378" y="1562100"/>
                  <a:pt x="313267" y="1562100"/>
                </a:cubicBezTo>
                <a:cubicBezTo>
                  <a:pt x="308805" y="1562100"/>
                  <a:pt x="304800" y="1564922"/>
                  <a:pt x="300567" y="1566333"/>
                </a:cubicBezTo>
                <a:cubicBezTo>
                  <a:pt x="297778" y="1574700"/>
                  <a:pt x="295328" y="1585764"/>
                  <a:pt x="287867" y="1591733"/>
                </a:cubicBezTo>
                <a:cubicBezTo>
                  <a:pt x="284382" y="1594521"/>
                  <a:pt x="279400" y="1594555"/>
                  <a:pt x="275167" y="1595966"/>
                </a:cubicBezTo>
                <a:cubicBezTo>
                  <a:pt x="272378" y="1587599"/>
                  <a:pt x="269928" y="1576535"/>
                  <a:pt x="262467" y="1570566"/>
                </a:cubicBezTo>
                <a:cubicBezTo>
                  <a:pt x="258982" y="1567778"/>
                  <a:pt x="254000" y="1567744"/>
                  <a:pt x="249767" y="1566333"/>
                </a:cubicBezTo>
                <a:cubicBezTo>
                  <a:pt x="244123" y="1569155"/>
                  <a:pt x="237682" y="1570760"/>
                  <a:pt x="232834" y="1574800"/>
                </a:cubicBezTo>
                <a:cubicBezTo>
                  <a:pt x="223601" y="1582494"/>
                  <a:pt x="222786" y="1593824"/>
                  <a:pt x="220134" y="1604433"/>
                </a:cubicBezTo>
                <a:cubicBezTo>
                  <a:pt x="200725" y="1575320"/>
                  <a:pt x="206418" y="1588687"/>
                  <a:pt x="198967" y="1566333"/>
                </a:cubicBezTo>
                <a:cubicBezTo>
                  <a:pt x="188798" y="1568875"/>
                  <a:pt x="176644" y="1569896"/>
                  <a:pt x="169334" y="1579033"/>
                </a:cubicBezTo>
                <a:cubicBezTo>
                  <a:pt x="145964" y="1608245"/>
                  <a:pt x="188796" y="1575935"/>
                  <a:pt x="152400" y="1600200"/>
                </a:cubicBezTo>
                <a:cubicBezTo>
                  <a:pt x="148167" y="1598789"/>
                  <a:pt x="143184" y="1598754"/>
                  <a:pt x="139700" y="1595966"/>
                </a:cubicBezTo>
                <a:cubicBezTo>
                  <a:pt x="135727" y="1592788"/>
                  <a:pt x="135651" y="1585790"/>
                  <a:pt x="131234" y="1583266"/>
                </a:cubicBezTo>
                <a:cubicBezTo>
                  <a:pt x="124987" y="1579696"/>
                  <a:pt x="117048" y="1580778"/>
                  <a:pt x="110067" y="1579033"/>
                </a:cubicBezTo>
                <a:cubicBezTo>
                  <a:pt x="105738" y="1577951"/>
                  <a:pt x="101600" y="1576211"/>
                  <a:pt x="97367" y="1574800"/>
                </a:cubicBezTo>
                <a:cubicBezTo>
                  <a:pt x="90346" y="1564269"/>
                  <a:pt x="85040" y="1557448"/>
                  <a:pt x="80434" y="1545166"/>
                </a:cubicBezTo>
                <a:cubicBezTo>
                  <a:pt x="78391" y="1539718"/>
                  <a:pt x="77872" y="1533806"/>
                  <a:pt x="76200" y="1528233"/>
                </a:cubicBezTo>
                <a:cubicBezTo>
                  <a:pt x="73636" y="1519685"/>
                  <a:pt x="70556" y="1511300"/>
                  <a:pt x="67734" y="1502833"/>
                </a:cubicBezTo>
                <a:cubicBezTo>
                  <a:pt x="66323" y="1498600"/>
                  <a:pt x="64582" y="1494462"/>
                  <a:pt x="63500" y="1490133"/>
                </a:cubicBezTo>
                <a:cubicBezTo>
                  <a:pt x="62089" y="1484489"/>
                  <a:pt x="61310" y="1478648"/>
                  <a:pt x="59267" y="1473200"/>
                </a:cubicBezTo>
                <a:cubicBezTo>
                  <a:pt x="57051" y="1467291"/>
                  <a:pt x="53065" y="1462156"/>
                  <a:pt x="50800" y="1456266"/>
                </a:cubicBezTo>
                <a:cubicBezTo>
                  <a:pt x="50792" y="1456244"/>
                  <a:pt x="37632" y="1416762"/>
                  <a:pt x="33867" y="1405466"/>
                </a:cubicBezTo>
                <a:cubicBezTo>
                  <a:pt x="29634" y="1392766"/>
                  <a:pt x="24845" y="1380238"/>
                  <a:pt x="21167" y="1367366"/>
                </a:cubicBezTo>
                <a:cubicBezTo>
                  <a:pt x="11102" y="1332139"/>
                  <a:pt x="15191" y="1347699"/>
                  <a:pt x="8467" y="1320800"/>
                </a:cubicBezTo>
                <a:cubicBezTo>
                  <a:pt x="7056" y="1309511"/>
                  <a:pt x="5964" y="1298178"/>
                  <a:pt x="4234" y="1286933"/>
                </a:cubicBezTo>
                <a:cubicBezTo>
                  <a:pt x="3140" y="1279821"/>
                  <a:pt x="0" y="1272961"/>
                  <a:pt x="0" y="1265766"/>
                </a:cubicBezTo>
                <a:cubicBezTo>
                  <a:pt x="0" y="1181088"/>
                  <a:pt x="1904" y="1096412"/>
                  <a:pt x="4234" y="1011766"/>
                </a:cubicBezTo>
                <a:cubicBezTo>
                  <a:pt x="6138" y="942590"/>
                  <a:pt x="9408" y="873457"/>
                  <a:pt x="12700" y="804333"/>
                </a:cubicBezTo>
                <a:cubicBezTo>
                  <a:pt x="14111" y="774700"/>
                  <a:pt x="14916" y="745031"/>
                  <a:pt x="16934" y="715433"/>
                </a:cubicBezTo>
                <a:cubicBezTo>
                  <a:pt x="21898" y="642623"/>
                  <a:pt x="22925" y="637859"/>
                  <a:pt x="29634" y="584200"/>
                </a:cubicBezTo>
                <a:cubicBezTo>
                  <a:pt x="31045" y="454378"/>
                  <a:pt x="30194" y="324511"/>
                  <a:pt x="33867" y="194733"/>
                </a:cubicBezTo>
                <a:cubicBezTo>
                  <a:pt x="34722" y="164506"/>
                  <a:pt x="41532" y="141997"/>
                  <a:pt x="46567" y="114300"/>
                </a:cubicBezTo>
                <a:cubicBezTo>
                  <a:pt x="48102" y="105855"/>
                  <a:pt x="48718" y="97227"/>
                  <a:pt x="50800" y="88900"/>
                </a:cubicBezTo>
                <a:cubicBezTo>
                  <a:pt x="52965" y="80242"/>
                  <a:pt x="57517" y="72251"/>
                  <a:pt x="59267" y="63500"/>
                </a:cubicBezTo>
                <a:cubicBezTo>
                  <a:pt x="60587" y="56898"/>
                  <a:pt x="67008" y="20239"/>
                  <a:pt x="71967" y="16933"/>
                </a:cubicBezTo>
                <a:cubicBezTo>
                  <a:pt x="87292" y="6716"/>
                  <a:pt x="56445" y="18344"/>
                  <a:pt x="80434" y="1693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0483" name="Rettangolo 3"/>
          <p:cNvSpPr>
            <a:spLocks noChangeArrowheads="1"/>
          </p:cNvSpPr>
          <p:nvPr/>
        </p:nvSpPr>
        <p:spPr bwMode="auto">
          <a:xfrm>
            <a:off x="2798763" y="989013"/>
            <a:ext cx="1752600" cy="1371600"/>
          </a:xfrm>
          <a:prstGeom prst="rect">
            <a:avLst/>
          </a:prstGeom>
          <a:solidFill>
            <a:srgbClr val="FFFFFF"/>
          </a:solidFill>
          <a:ln w="9525">
            <a:solidFill>
              <a:srgbClr val="FFFFFF"/>
            </a:solidFill>
            <a:round/>
            <a:headEnd/>
            <a:tailEnd/>
          </a:ln>
        </p:spPr>
        <p:txBody>
          <a:bodyPr/>
          <a:lstStyle/>
          <a:p>
            <a:endParaRPr lang="it-IT"/>
          </a:p>
        </p:txBody>
      </p:sp>
      <p:sp>
        <p:nvSpPr>
          <p:cNvPr id="20484" name="Rettangolo 4"/>
          <p:cNvSpPr>
            <a:spLocks noChangeArrowheads="1"/>
          </p:cNvSpPr>
          <p:nvPr/>
        </p:nvSpPr>
        <p:spPr bwMode="auto">
          <a:xfrm>
            <a:off x="8056563" y="608013"/>
            <a:ext cx="2111375" cy="381000"/>
          </a:xfrm>
          <a:prstGeom prst="rect">
            <a:avLst/>
          </a:prstGeom>
          <a:solidFill>
            <a:srgbClr val="FFFFFF"/>
          </a:solidFill>
          <a:ln w="9525">
            <a:solidFill>
              <a:srgbClr val="FFFFFF"/>
            </a:solidFill>
            <a:round/>
            <a:headEnd/>
            <a:tailEnd/>
          </a:ln>
        </p:spPr>
        <p:txBody>
          <a:bodyPr/>
          <a:lstStyle/>
          <a:p>
            <a:endParaRPr lang="it-IT"/>
          </a:p>
        </p:txBody>
      </p:sp>
      <p:sp>
        <p:nvSpPr>
          <p:cNvPr id="20485" name="Text Box 3"/>
          <p:cNvSpPr txBox="1">
            <a:spLocks noChangeArrowheads="1"/>
          </p:cNvSpPr>
          <p:nvPr/>
        </p:nvSpPr>
        <p:spPr bwMode="auto">
          <a:xfrm>
            <a:off x="1581150" y="227013"/>
            <a:ext cx="6718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r>
              <a:rPr lang="it-IT" sz="2800">
                <a:solidFill>
                  <a:srgbClr val="000099"/>
                </a:solidFill>
                <a:latin typeface="Arial" charset="0"/>
              </a:rPr>
              <a:t>Model of a bacterial cell: </a:t>
            </a:r>
            <a:r>
              <a:rPr lang="it-IT" sz="2800" i="1">
                <a:solidFill>
                  <a:srgbClr val="000099"/>
                </a:solidFill>
                <a:latin typeface="Arial" charset="0"/>
              </a:rPr>
              <a:t>Escherichia coli</a:t>
            </a:r>
          </a:p>
        </p:txBody>
      </p:sp>
      <p:sp>
        <p:nvSpPr>
          <p:cNvPr id="20486" name="Rettangolo 6"/>
          <p:cNvSpPr>
            <a:spLocks noChangeArrowheads="1"/>
          </p:cNvSpPr>
          <p:nvPr/>
        </p:nvSpPr>
        <p:spPr bwMode="auto">
          <a:xfrm>
            <a:off x="7599363" y="1903413"/>
            <a:ext cx="457200" cy="381000"/>
          </a:xfrm>
          <a:prstGeom prst="rect">
            <a:avLst/>
          </a:prstGeom>
          <a:solidFill>
            <a:srgbClr val="FFFFFF"/>
          </a:solidFill>
          <a:ln w="9525">
            <a:solidFill>
              <a:srgbClr val="FFFFFF"/>
            </a:solidFill>
            <a:round/>
            <a:headEnd/>
            <a:tailEnd/>
          </a:ln>
        </p:spPr>
        <p:txBody>
          <a:bodyPr/>
          <a:lstStyle/>
          <a:p>
            <a:endParaRPr lang="it-IT"/>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1" name="Group 5"/>
          <p:cNvGrpSpPr>
            <a:grpSpLocks/>
          </p:cNvGrpSpPr>
          <p:nvPr/>
        </p:nvGrpSpPr>
        <p:grpSpPr bwMode="auto">
          <a:xfrm>
            <a:off x="0" y="0"/>
            <a:ext cx="10210800" cy="7645400"/>
            <a:chOff x="0" y="0"/>
            <a:chExt cx="6432" cy="4816"/>
          </a:xfrm>
        </p:grpSpPr>
        <p:pic>
          <p:nvPicPr>
            <p:cNvPr id="92162" name="Picture 2" descr="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432" cy="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ext Box 3"/>
            <p:cNvSpPr txBox="1">
              <a:spLocks noChangeArrowheads="1"/>
            </p:cNvSpPr>
            <p:nvPr/>
          </p:nvSpPr>
          <p:spPr bwMode="auto">
            <a:xfrm>
              <a:off x="432" y="96"/>
              <a:ext cx="56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spcBef>
                  <a:spcPct val="30000"/>
                </a:spcBef>
              </a:pPr>
              <a:r>
                <a:rPr lang="en-US" sz="2400">
                  <a:solidFill>
                    <a:srgbClr val="000099"/>
                  </a:solidFill>
                  <a:latin typeface="Arial" charset="0"/>
                </a:rPr>
                <a:t>EM of a dividing </a:t>
              </a:r>
              <a:r>
                <a:rPr lang="en-US" sz="2400" i="1">
                  <a:solidFill>
                    <a:srgbClr val="000099"/>
                  </a:solidFill>
                  <a:latin typeface="Arial" charset="0"/>
                </a:rPr>
                <a:t>Salmonella typhi</a:t>
              </a:r>
              <a:r>
                <a:rPr lang="en-US" sz="2400">
                  <a:solidFill>
                    <a:srgbClr val="000099"/>
                  </a:solidFill>
                  <a:latin typeface="Arial" charset="0"/>
                </a:rPr>
                <a:t> showing flagella and fimbriae</a:t>
              </a:r>
              <a:endParaRPr lang="it-IT" sz="2400">
                <a:solidFill>
                  <a:srgbClr val="000099"/>
                </a:solidFill>
                <a:latin typeface="Arial" charset="0"/>
              </a:endParaRPr>
            </a:p>
          </p:txBody>
        </p:sp>
        <p:sp>
          <p:nvSpPr>
            <p:cNvPr id="92164" name="Rectangle 4"/>
            <p:cNvSpPr>
              <a:spLocks noChangeArrowheads="1"/>
            </p:cNvSpPr>
            <p:nvPr/>
          </p:nvSpPr>
          <p:spPr bwMode="auto">
            <a:xfrm>
              <a:off x="0" y="4560"/>
              <a:ext cx="6405" cy="238"/>
            </a:xfrm>
            <a:prstGeom prst="rect">
              <a:avLst/>
            </a:prstGeom>
            <a:solidFill>
              <a:schemeClr val="bg1"/>
            </a:solidFill>
            <a:ln w="9525">
              <a:solidFill>
                <a:schemeClr val="bg1"/>
              </a:solidFill>
              <a:miter lim="800000"/>
              <a:headEnd/>
              <a:tailEnd/>
            </a:ln>
          </p:spPr>
          <p:txBody>
            <a:bodyPr wrap="none" anchor="ctr"/>
            <a:lstStyle/>
            <a:p>
              <a:endParaRPr lang="it-IT"/>
            </a:p>
          </p:txBody>
        </p:sp>
      </p:gr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3" descr="FLAGELLA-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17588"/>
            <a:ext cx="9906000" cy="553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257" name="Group 5"/>
          <p:cNvGrpSpPr>
            <a:grpSpLocks/>
          </p:cNvGrpSpPr>
          <p:nvPr/>
        </p:nvGrpSpPr>
        <p:grpSpPr bwMode="auto">
          <a:xfrm>
            <a:off x="0" y="228600"/>
            <a:ext cx="10167938" cy="7416800"/>
            <a:chOff x="0" y="144"/>
            <a:chExt cx="6405" cy="4672"/>
          </a:xfrm>
        </p:grpSpPr>
        <p:pic>
          <p:nvPicPr>
            <p:cNvPr id="96258" name="Picture 2" descr="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 y="252"/>
              <a:ext cx="6096" cy="4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Rectangle 3"/>
            <p:cNvSpPr>
              <a:spLocks noChangeArrowheads="1"/>
            </p:cNvSpPr>
            <p:nvPr/>
          </p:nvSpPr>
          <p:spPr bwMode="auto">
            <a:xfrm>
              <a:off x="0" y="4656"/>
              <a:ext cx="6405" cy="142"/>
            </a:xfrm>
            <a:prstGeom prst="rect">
              <a:avLst/>
            </a:prstGeom>
            <a:solidFill>
              <a:schemeClr val="bg1"/>
            </a:solidFill>
            <a:ln w="9525">
              <a:solidFill>
                <a:schemeClr val="bg1"/>
              </a:solidFill>
              <a:miter lim="800000"/>
              <a:headEnd/>
              <a:tailEnd/>
            </a:ln>
          </p:spPr>
          <p:txBody>
            <a:bodyPr wrap="none" anchor="ctr"/>
            <a:lstStyle/>
            <a:p>
              <a:endParaRPr lang="it-IT"/>
            </a:p>
          </p:txBody>
        </p:sp>
        <p:sp>
          <p:nvSpPr>
            <p:cNvPr id="96260" name="Text Box 4"/>
            <p:cNvSpPr txBox="1">
              <a:spLocks noChangeArrowheads="1"/>
            </p:cNvSpPr>
            <p:nvPr/>
          </p:nvSpPr>
          <p:spPr bwMode="auto">
            <a:xfrm>
              <a:off x="1200" y="144"/>
              <a:ext cx="403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lgn="ctr">
                <a:spcBef>
                  <a:spcPct val="30000"/>
                </a:spcBef>
              </a:pPr>
              <a:r>
                <a:rPr lang="en-US" sz="2800">
                  <a:solidFill>
                    <a:srgbClr val="000099"/>
                  </a:solidFill>
                  <a:latin typeface="Arial" charset="0"/>
                </a:rPr>
                <a:t>Fine structure of bacterial flagella</a:t>
              </a:r>
              <a:endParaRPr lang="it-IT" sz="2800">
                <a:solidFill>
                  <a:srgbClr val="000099"/>
                </a:solidFill>
                <a:latin typeface="Arial" charset="0"/>
              </a:endParaRPr>
            </a:p>
          </p:txBody>
        </p:sp>
      </p:gr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5" name="Group 6"/>
          <p:cNvGrpSpPr>
            <a:grpSpLocks/>
          </p:cNvGrpSpPr>
          <p:nvPr/>
        </p:nvGrpSpPr>
        <p:grpSpPr bwMode="auto">
          <a:xfrm>
            <a:off x="0" y="0"/>
            <a:ext cx="10210800" cy="7645400"/>
            <a:chOff x="0" y="0"/>
            <a:chExt cx="6432" cy="4816"/>
          </a:xfrm>
        </p:grpSpPr>
        <p:pic>
          <p:nvPicPr>
            <p:cNvPr id="98306" name="Picture 2" descr="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432" cy="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ext Box 3"/>
            <p:cNvSpPr txBox="1">
              <a:spLocks noChangeArrowheads="1"/>
            </p:cNvSpPr>
            <p:nvPr/>
          </p:nvSpPr>
          <p:spPr bwMode="auto">
            <a:xfrm>
              <a:off x="720" y="576"/>
              <a:ext cx="499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lgn="ctr">
                <a:spcBef>
                  <a:spcPct val="30000"/>
                </a:spcBef>
              </a:pPr>
              <a:r>
                <a:rPr lang="en-US" sz="2800">
                  <a:solidFill>
                    <a:srgbClr val="000099"/>
                  </a:solidFill>
                  <a:latin typeface="Arial" charset="0"/>
                </a:rPr>
                <a:t>Bacterial flagella as observed in living cells</a:t>
              </a:r>
              <a:endParaRPr lang="it-IT" sz="2800">
                <a:solidFill>
                  <a:srgbClr val="000099"/>
                </a:solidFill>
                <a:latin typeface="Arial" charset="0"/>
              </a:endParaRPr>
            </a:p>
          </p:txBody>
        </p:sp>
        <p:sp>
          <p:nvSpPr>
            <p:cNvPr id="98308" name="Rectangle 4"/>
            <p:cNvSpPr>
              <a:spLocks noChangeArrowheads="1"/>
            </p:cNvSpPr>
            <p:nvPr/>
          </p:nvSpPr>
          <p:spPr bwMode="auto">
            <a:xfrm>
              <a:off x="0" y="4512"/>
              <a:ext cx="6405" cy="286"/>
            </a:xfrm>
            <a:prstGeom prst="rect">
              <a:avLst/>
            </a:prstGeom>
            <a:solidFill>
              <a:schemeClr val="bg1"/>
            </a:solidFill>
            <a:ln w="9525">
              <a:solidFill>
                <a:schemeClr val="bg1"/>
              </a:solidFill>
              <a:miter lim="800000"/>
              <a:headEnd/>
              <a:tailEnd/>
            </a:ln>
          </p:spPr>
          <p:txBody>
            <a:bodyPr wrap="none" anchor="ctr"/>
            <a:lstStyle/>
            <a:p>
              <a:endParaRPr lang="it-IT"/>
            </a:p>
          </p:txBody>
        </p:sp>
        <p:sp>
          <p:nvSpPr>
            <p:cNvPr id="98309" name="Rectangle 5"/>
            <p:cNvSpPr>
              <a:spLocks noChangeArrowheads="1"/>
            </p:cNvSpPr>
            <p:nvPr/>
          </p:nvSpPr>
          <p:spPr bwMode="auto">
            <a:xfrm>
              <a:off x="1104" y="3648"/>
              <a:ext cx="437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2800">
                  <a:latin typeface="Arial" charset="0"/>
                </a:rPr>
                <a:t>   Dark-field                          Phase contrast</a:t>
              </a:r>
            </a:p>
          </p:txBody>
        </p:sp>
      </p:gr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3" name="Group 7"/>
          <p:cNvGrpSpPr>
            <a:grpSpLocks/>
          </p:cNvGrpSpPr>
          <p:nvPr/>
        </p:nvGrpSpPr>
        <p:grpSpPr bwMode="auto">
          <a:xfrm>
            <a:off x="0" y="0"/>
            <a:ext cx="10210800" cy="7645400"/>
            <a:chOff x="0" y="0"/>
            <a:chExt cx="6432" cy="4816"/>
          </a:xfrm>
        </p:grpSpPr>
        <p:pic>
          <p:nvPicPr>
            <p:cNvPr id="100354" name="Picture 2" descr="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432" cy="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ext Box 3"/>
            <p:cNvSpPr txBox="1">
              <a:spLocks noChangeArrowheads="1"/>
            </p:cNvSpPr>
            <p:nvPr/>
          </p:nvSpPr>
          <p:spPr bwMode="auto">
            <a:xfrm>
              <a:off x="1200" y="480"/>
              <a:ext cx="403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spcBef>
                  <a:spcPct val="30000"/>
                </a:spcBef>
              </a:pPr>
              <a:r>
                <a:rPr lang="en-US" sz="3200">
                  <a:solidFill>
                    <a:srgbClr val="000099"/>
                  </a:solidFill>
                  <a:latin typeface="Arial" charset="0"/>
                </a:rPr>
                <a:t>Different flagellar arrangements</a:t>
              </a:r>
              <a:endParaRPr lang="it-IT" sz="3200">
                <a:solidFill>
                  <a:srgbClr val="000099"/>
                </a:solidFill>
                <a:latin typeface="Arial" charset="0"/>
              </a:endParaRPr>
            </a:p>
          </p:txBody>
        </p:sp>
        <p:sp>
          <p:nvSpPr>
            <p:cNvPr id="100356" name="Rectangle 4"/>
            <p:cNvSpPr>
              <a:spLocks noChangeArrowheads="1"/>
            </p:cNvSpPr>
            <p:nvPr/>
          </p:nvSpPr>
          <p:spPr bwMode="auto">
            <a:xfrm>
              <a:off x="0" y="4608"/>
              <a:ext cx="6405" cy="190"/>
            </a:xfrm>
            <a:prstGeom prst="rect">
              <a:avLst/>
            </a:prstGeom>
            <a:solidFill>
              <a:schemeClr val="bg1"/>
            </a:solidFill>
            <a:ln w="9525">
              <a:solidFill>
                <a:schemeClr val="bg1"/>
              </a:solidFill>
              <a:miter lim="800000"/>
              <a:headEnd/>
              <a:tailEnd/>
            </a:ln>
          </p:spPr>
          <p:txBody>
            <a:bodyPr wrap="none" anchor="ctr"/>
            <a:lstStyle/>
            <a:p>
              <a:endParaRPr lang="it-IT"/>
            </a:p>
          </p:txBody>
        </p:sp>
        <p:sp>
          <p:nvSpPr>
            <p:cNvPr id="100357" name="Text Box 5"/>
            <p:cNvSpPr txBox="1">
              <a:spLocks noChangeArrowheads="1"/>
            </p:cNvSpPr>
            <p:nvPr/>
          </p:nvSpPr>
          <p:spPr bwMode="auto">
            <a:xfrm>
              <a:off x="806" y="3360"/>
              <a:ext cx="5194"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r>
                <a:rPr lang="it-IT" sz="2400">
                  <a:latin typeface="Arial" charset="0"/>
                </a:rPr>
                <a:t>    Peritrichous                  Polar                     Lophotrichous  </a:t>
              </a:r>
            </a:p>
          </p:txBody>
        </p:sp>
        <p:sp>
          <p:nvSpPr>
            <p:cNvPr id="100358" name="Rectangle 6"/>
            <p:cNvSpPr>
              <a:spLocks noChangeArrowheads="1"/>
            </p:cNvSpPr>
            <p:nvPr/>
          </p:nvSpPr>
          <p:spPr bwMode="auto">
            <a:xfrm>
              <a:off x="5664" y="2976"/>
              <a:ext cx="240" cy="432"/>
            </a:xfrm>
            <a:prstGeom prst="rect">
              <a:avLst/>
            </a:prstGeom>
            <a:solidFill>
              <a:schemeClr val="bg1"/>
            </a:solidFill>
            <a:ln w="9525">
              <a:solidFill>
                <a:schemeClr val="bg1"/>
              </a:solidFill>
              <a:miter lim="800000"/>
              <a:headEnd/>
              <a:tailEnd/>
            </a:ln>
          </p:spPr>
          <p:txBody>
            <a:bodyPr wrap="none" anchor="ctr"/>
            <a:lstStyle/>
            <a:p>
              <a:endParaRPr lang="it-IT"/>
            </a:p>
          </p:txBody>
        </p:sp>
      </p:gr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01" name="Object 2"/>
          <p:cNvGraphicFramePr>
            <a:graphicFrameLocks noChangeAspect="1"/>
          </p:cNvGraphicFramePr>
          <p:nvPr/>
        </p:nvGraphicFramePr>
        <p:xfrm>
          <a:off x="152400" y="762000"/>
          <a:ext cx="9906000" cy="6019800"/>
        </p:xfrm>
        <a:graphic>
          <a:graphicData uri="http://schemas.openxmlformats.org/presentationml/2006/ole">
            <mc:AlternateContent xmlns:mc="http://schemas.openxmlformats.org/markup-compatibility/2006">
              <mc:Choice xmlns:v="urn:schemas-microsoft-com:vml" Requires="v">
                <p:oleObj spid="_x0000_s102405" name="Image" r:id="rId4" imgW="6778192" imgH="4119858" progId="Photoshop.Image.6">
                  <p:embed/>
                </p:oleObj>
              </mc:Choice>
              <mc:Fallback>
                <p:oleObj name="Image" r:id="rId4" imgW="6778192" imgH="4119858" progId="Photoshop.Image.6">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762000"/>
                        <a:ext cx="99060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2402" name="Rectangle 3"/>
          <p:cNvSpPr>
            <a:spLocks noChangeArrowheads="1"/>
          </p:cNvSpPr>
          <p:nvPr/>
        </p:nvSpPr>
        <p:spPr bwMode="auto">
          <a:xfrm>
            <a:off x="0" y="609600"/>
            <a:ext cx="66294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p>
        </p:txBody>
      </p:sp>
      <p:sp>
        <p:nvSpPr>
          <p:cNvPr id="102403" name="Text Box 4"/>
          <p:cNvSpPr txBox="1">
            <a:spLocks noChangeArrowheads="1"/>
          </p:cNvSpPr>
          <p:nvPr/>
        </p:nvSpPr>
        <p:spPr bwMode="auto">
          <a:xfrm>
            <a:off x="1905000" y="304800"/>
            <a:ext cx="6400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spcBef>
                <a:spcPct val="30000"/>
              </a:spcBef>
            </a:pPr>
            <a:r>
              <a:rPr lang="en-US" sz="3200">
                <a:solidFill>
                  <a:srgbClr val="000099"/>
                </a:solidFill>
                <a:latin typeface="Arial" charset="0"/>
              </a:rPr>
              <a:t>Different flagellar arrangements</a:t>
            </a:r>
            <a:endParaRPr lang="it-IT" sz="3200">
              <a:solidFill>
                <a:srgbClr val="000099"/>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descr="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70025"/>
            <a:ext cx="8280400"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7" name="Picture 3" descr="flagell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475" y="1447800"/>
            <a:ext cx="85217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ext Box 4"/>
          <p:cNvSpPr txBox="1">
            <a:spLocks noChangeArrowheads="1"/>
          </p:cNvSpPr>
          <p:nvPr/>
        </p:nvSpPr>
        <p:spPr bwMode="auto">
          <a:xfrm>
            <a:off x="2895600" y="471488"/>
            <a:ext cx="4419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spcBef>
                <a:spcPct val="30000"/>
              </a:spcBef>
            </a:pPr>
            <a:r>
              <a:rPr lang="en-US">
                <a:solidFill>
                  <a:srgbClr val="000099"/>
                </a:solidFill>
                <a:latin typeface="Arial" charset="0"/>
              </a:rPr>
              <a:t>Flagellum structure</a:t>
            </a:r>
            <a:endParaRPr lang="it-IT">
              <a:solidFill>
                <a:srgbClr val="000099"/>
              </a:solidFill>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85347"/>
                                        </p:tgtEl>
                                        <p:attrNameLst>
                                          <p:attrName>style.visibility</p:attrName>
                                        </p:attrNameLst>
                                      </p:cBhvr>
                                      <p:to>
                                        <p:strVal val="visible"/>
                                      </p:to>
                                    </p:set>
                                    <p:animEffect transition="in" filter="wipe(up)">
                                      <p:cBhvr>
                                        <p:cTn id="7" dur="500"/>
                                        <p:tgtEl>
                                          <p:spTgt spid="185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13" y="-1588"/>
            <a:ext cx="7596187" cy="762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8" name="Text Box 4"/>
          <p:cNvSpPr txBox="1">
            <a:spLocks noChangeArrowheads="1"/>
          </p:cNvSpPr>
          <p:nvPr/>
        </p:nvSpPr>
        <p:spPr bwMode="auto">
          <a:xfrm>
            <a:off x="5410200" y="381000"/>
            <a:ext cx="44958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lgn="just">
              <a:spcBef>
                <a:spcPct val="30000"/>
              </a:spcBef>
            </a:pPr>
            <a:r>
              <a:rPr lang="en-US" sz="2400">
                <a:solidFill>
                  <a:srgbClr val="000099"/>
                </a:solidFill>
                <a:latin typeface="Arial" charset="0"/>
              </a:rPr>
              <a:t>Structure of the bacterial flagellum and attachment to the cell wall and membrane in gram-negative </a:t>
            </a:r>
            <a:r>
              <a:rPr lang="en-US" sz="2400" i="1">
                <a:solidFill>
                  <a:srgbClr val="000099"/>
                </a:solidFill>
                <a:latin typeface="Arial" charset="0"/>
              </a:rPr>
              <a:t>Bacteria</a:t>
            </a:r>
            <a:r>
              <a:rPr lang="en-US" sz="2400">
                <a:solidFill>
                  <a:srgbClr val="000099"/>
                </a:solidFill>
                <a:latin typeface="Arial" charset="0"/>
              </a:rPr>
              <a:t>.</a:t>
            </a:r>
            <a:endParaRPr lang="it-IT" sz="2400">
              <a:solidFill>
                <a:srgbClr val="000099"/>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545" name="Group 4"/>
          <p:cNvGrpSpPr>
            <a:grpSpLocks/>
          </p:cNvGrpSpPr>
          <p:nvPr/>
        </p:nvGrpSpPr>
        <p:grpSpPr bwMode="auto">
          <a:xfrm>
            <a:off x="0" y="0"/>
            <a:ext cx="10210800" cy="7616825"/>
            <a:chOff x="0" y="0"/>
            <a:chExt cx="6432" cy="4798"/>
          </a:xfrm>
        </p:grpSpPr>
        <p:pic>
          <p:nvPicPr>
            <p:cNvPr id="108550" name="Picture 2" descr="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432" cy="4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1" name="Rectangle 3"/>
            <p:cNvSpPr>
              <a:spLocks noChangeArrowheads="1"/>
            </p:cNvSpPr>
            <p:nvPr/>
          </p:nvSpPr>
          <p:spPr bwMode="auto">
            <a:xfrm>
              <a:off x="0" y="4608"/>
              <a:ext cx="6405" cy="190"/>
            </a:xfrm>
            <a:prstGeom prst="rect">
              <a:avLst/>
            </a:prstGeom>
            <a:solidFill>
              <a:schemeClr val="bg1"/>
            </a:solidFill>
            <a:ln w="9525">
              <a:solidFill>
                <a:schemeClr val="bg1"/>
              </a:solidFill>
              <a:miter lim="800000"/>
              <a:headEnd/>
              <a:tailEnd/>
            </a:ln>
          </p:spPr>
          <p:txBody>
            <a:bodyPr wrap="none" anchor="ctr"/>
            <a:lstStyle/>
            <a:p>
              <a:endParaRPr lang="it-IT"/>
            </a:p>
          </p:txBody>
        </p:sp>
      </p:grpSp>
      <p:pic>
        <p:nvPicPr>
          <p:cNvPr id="108546" name="Immagin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67388" y="0"/>
            <a:ext cx="3736975" cy="563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Figura a mano libera 6"/>
          <p:cNvSpPr>
            <a:spLocks noChangeArrowheads="1"/>
          </p:cNvSpPr>
          <p:nvPr/>
        </p:nvSpPr>
        <p:spPr bwMode="auto">
          <a:xfrm>
            <a:off x="4792663" y="757238"/>
            <a:ext cx="2176462" cy="5059362"/>
          </a:xfrm>
          <a:custGeom>
            <a:avLst/>
            <a:gdLst>
              <a:gd name="T0" fmla="*/ 1023903 w 2177129"/>
              <a:gd name="T1" fmla="*/ 32028 h 5058318"/>
              <a:gd name="T2" fmla="*/ 1407867 w 2177129"/>
              <a:gd name="T3" fmla="*/ 10675 h 5058318"/>
              <a:gd name="T4" fmla="*/ 1567852 w 2177129"/>
              <a:gd name="T5" fmla="*/ 64055 h 5058318"/>
              <a:gd name="T6" fmla="*/ 1685175 w 2177129"/>
              <a:gd name="T7" fmla="*/ 128110 h 5058318"/>
              <a:gd name="T8" fmla="*/ 1813162 w 2177129"/>
              <a:gd name="T9" fmla="*/ 245548 h 5058318"/>
              <a:gd name="T10" fmla="*/ 2015810 w 2177129"/>
              <a:gd name="T11" fmla="*/ 469742 h 5058318"/>
              <a:gd name="T12" fmla="*/ 2069139 w 2177129"/>
              <a:gd name="T13" fmla="*/ 533798 h 5058318"/>
              <a:gd name="T14" fmla="*/ 2143798 w 2177129"/>
              <a:gd name="T15" fmla="*/ 651233 h 5058318"/>
              <a:gd name="T16" fmla="*/ 2154464 w 2177129"/>
              <a:gd name="T17" fmla="*/ 843401 h 5058318"/>
              <a:gd name="T18" fmla="*/ 2037142 w 2177129"/>
              <a:gd name="T19" fmla="*/ 992865 h 5058318"/>
              <a:gd name="T20" fmla="*/ 1887821 w 2177129"/>
              <a:gd name="T21" fmla="*/ 1099624 h 5058318"/>
              <a:gd name="T22" fmla="*/ 1738503 w 2177129"/>
              <a:gd name="T23" fmla="*/ 1195708 h 5058318"/>
              <a:gd name="T24" fmla="*/ 1535855 w 2177129"/>
              <a:gd name="T25" fmla="*/ 1345172 h 5058318"/>
              <a:gd name="T26" fmla="*/ 1482528 w 2177129"/>
              <a:gd name="T27" fmla="*/ 1473283 h 5058318"/>
              <a:gd name="T28" fmla="*/ 1471862 w 2177129"/>
              <a:gd name="T29" fmla="*/ 1900321 h 5058318"/>
              <a:gd name="T30" fmla="*/ 1503858 w 2177129"/>
              <a:gd name="T31" fmla="*/ 2017756 h 5058318"/>
              <a:gd name="T32" fmla="*/ 1546521 w 2177129"/>
              <a:gd name="T33" fmla="*/ 2135193 h 5058318"/>
              <a:gd name="T34" fmla="*/ 1567852 w 2177129"/>
              <a:gd name="T35" fmla="*/ 2231275 h 5058318"/>
              <a:gd name="T36" fmla="*/ 1599850 w 2177129"/>
              <a:gd name="T37" fmla="*/ 2434119 h 5058318"/>
              <a:gd name="T38" fmla="*/ 1599850 w 2177129"/>
              <a:gd name="T39" fmla="*/ 2604935 h 5058318"/>
              <a:gd name="T40" fmla="*/ 1567852 w 2177129"/>
              <a:gd name="T41" fmla="*/ 2701018 h 5058318"/>
              <a:gd name="T42" fmla="*/ 1130560 w 2177129"/>
              <a:gd name="T43" fmla="*/ 2765074 h 5058318"/>
              <a:gd name="T44" fmla="*/ 1119895 w 2177129"/>
              <a:gd name="T45" fmla="*/ 2893186 h 5058318"/>
              <a:gd name="T46" fmla="*/ 1290544 w 2177129"/>
              <a:gd name="T47" fmla="*/ 2914537 h 5058318"/>
              <a:gd name="T48" fmla="*/ 1354539 w 2177129"/>
              <a:gd name="T49" fmla="*/ 3021297 h 5058318"/>
              <a:gd name="T50" fmla="*/ 1631847 w 2177129"/>
              <a:gd name="T51" fmla="*/ 3053325 h 5058318"/>
              <a:gd name="T52" fmla="*/ 1578518 w 2177129"/>
              <a:gd name="T53" fmla="*/ 3192114 h 5058318"/>
              <a:gd name="T54" fmla="*/ 991907 w 2177129"/>
              <a:gd name="T55" fmla="*/ 3213465 h 5058318"/>
              <a:gd name="T56" fmla="*/ 938578 w 2177129"/>
              <a:gd name="T57" fmla="*/ 3298873 h 5058318"/>
              <a:gd name="T58" fmla="*/ 1055900 w 2177129"/>
              <a:gd name="T59" fmla="*/ 3384280 h 5058318"/>
              <a:gd name="T60" fmla="*/ 1717172 w 2177129"/>
              <a:gd name="T61" fmla="*/ 3416308 h 5058318"/>
              <a:gd name="T62" fmla="*/ 1674509 w 2177129"/>
              <a:gd name="T63" fmla="*/ 3704559 h 5058318"/>
              <a:gd name="T64" fmla="*/ 1599850 w 2177129"/>
              <a:gd name="T65" fmla="*/ 3747263 h 5058318"/>
              <a:gd name="T66" fmla="*/ 1151892 w 2177129"/>
              <a:gd name="T67" fmla="*/ 3757938 h 5058318"/>
              <a:gd name="T68" fmla="*/ 1130560 w 2177129"/>
              <a:gd name="T69" fmla="*/ 3832671 h 5058318"/>
              <a:gd name="T70" fmla="*/ 1034569 w 2177129"/>
              <a:gd name="T71" fmla="*/ 3854022 h 5058318"/>
              <a:gd name="T72" fmla="*/ 970575 w 2177129"/>
              <a:gd name="T73" fmla="*/ 3907402 h 5058318"/>
              <a:gd name="T74" fmla="*/ 970575 w 2177129"/>
              <a:gd name="T75" fmla="*/ 4003486 h 5058318"/>
              <a:gd name="T76" fmla="*/ 1589184 w 2177129"/>
              <a:gd name="T77" fmla="*/ 4046190 h 5058318"/>
              <a:gd name="T78" fmla="*/ 1653177 w 2177129"/>
              <a:gd name="T79" fmla="*/ 4110246 h 5058318"/>
              <a:gd name="T80" fmla="*/ 1653177 w 2177129"/>
              <a:gd name="T81" fmla="*/ 4686748 h 5058318"/>
              <a:gd name="T82" fmla="*/ 1621180 w 2177129"/>
              <a:gd name="T83" fmla="*/ 4846887 h 5058318"/>
              <a:gd name="T84" fmla="*/ 1535855 w 2177129"/>
              <a:gd name="T85" fmla="*/ 4900267 h 5058318"/>
              <a:gd name="T86" fmla="*/ 1450529 w 2177129"/>
              <a:gd name="T87" fmla="*/ 4932296 h 5058318"/>
              <a:gd name="T88" fmla="*/ 1311877 w 2177129"/>
              <a:gd name="T89" fmla="*/ 4996351 h 5058318"/>
              <a:gd name="T90" fmla="*/ 1162558 w 2177129"/>
              <a:gd name="T91" fmla="*/ 5017702 h 5058318"/>
              <a:gd name="T92" fmla="*/ 853253 w 2177129"/>
              <a:gd name="T93" fmla="*/ 5049731 h 5058318"/>
              <a:gd name="T94" fmla="*/ 479955 w 2177129"/>
              <a:gd name="T95" fmla="*/ 5049731 h 5058318"/>
              <a:gd name="T96" fmla="*/ 351967 w 2177129"/>
              <a:gd name="T97" fmla="*/ 4996351 h 5058318"/>
              <a:gd name="T98" fmla="*/ 117322 w 2177129"/>
              <a:gd name="T99" fmla="*/ 4644044 h 5058318"/>
              <a:gd name="T100" fmla="*/ 10666 w 2177129"/>
              <a:gd name="T101" fmla="*/ 4302414 h 5058318"/>
              <a:gd name="T102" fmla="*/ 10666 w 2177129"/>
              <a:gd name="T103" fmla="*/ 3320224 h 5058318"/>
              <a:gd name="T104" fmla="*/ 53329 w 2177129"/>
              <a:gd name="T105" fmla="*/ 2743722 h 5058318"/>
              <a:gd name="T106" fmla="*/ 117322 w 2177129"/>
              <a:gd name="T107" fmla="*/ 2188573 h 5058318"/>
              <a:gd name="T108" fmla="*/ 159985 w 2177129"/>
              <a:gd name="T109" fmla="*/ 1665451 h 5058318"/>
              <a:gd name="T110" fmla="*/ 191982 w 2177129"/>
              <a:gd name="T111" fmla="*/ 1355848 h 5058318"/>
              <a:gd name="T112" fmla="*/ 277307 w 2177129"/>
              <a:gd name="T113" fmla="*/ 661910 h 5058318"/>
              <a:gd name="T114" fmla="*/ 383963 w 2177129"/>
              <a:gd name="T115" fmla="*/ 309603 h 5058318"/>
              <a:gd name="T116" fmla="*/ 469289 w 2177129"/>
              <a:gd name="T117" fmla="*/ 160139 h 5058318"/>
              <a:gd name="T118" fmla="*/ 618608 w 2177129"/>
              <a:gd name="T119" fmla="*/ 85408 h 5058318"/>
              <a:gd name="T120" fmla="*/ 938578 w 2177129"/>
              <a:gd name="T121" fmla="*/ 32028 h 505831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77129"/>
              <a:gd name="T184" fmla="*/ 0 h 5058318"/>
              <a:gd name="T185" fmla="*/ 2177129 w 2177129"/>
              <a:gd name="T186" fmla="*/ 5058318 h 505831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77129" h="5058318">
                <a:moveTo>
                  <a:pt x="875120" y="74701"/>
                </a:moveTo>
                <a:cubicBezTo>
                  <a:pt x="931065" y="56053"/>
                  <a:pt x="948748" y="49501"/>
                  <a:pt x="1024531" y="32014"/>
                </a:cubicBezTo>
                <a:cubicBezTo>
                  <a:pt x="1077555" y="19778"/>
                  <a:pt x="1131253" y="10671"/>
                  <a:pt x="1184614" y="0"/>
                </a:cubicBezTo>
                <a:cubicBezTo>
                  <a:pt x="1259319" y="3557"/>
                  <a:pt x="1334178" y="4707"/>
                  <a:pt x="1408730" y="10671"/>
                </a:cubicBezTo>
                <a:cubicBezTo>
                  <a:pt x="1484842" y="16760"/>
                  <a:pt x="1420868" y="19936"/>
                  <a:pt x="1483436" y="42686"/>
                </a:cubicBezTo>
                <a:cubicBezTo>
                  <a:pt x="1511005" y="52710"/>
                  <a:pt x="1542575" y="50911"/>
                  <a:pt x="1568813" y="64029"/>
                </a:cubicBezTo>
                <a:cubicBezTo>
                  <a:pt x="1697815" y="128526"/>
                  <a:pt x="1537926" y="46380"/>
                  <a:pt x="1643519" y="106715"/>
                </a:cubicBezTo>
                <a:cubicBezTo>
                  <a:pt x="1657332" y="114608"/>
                  <a:pt x="1671978" y="120944"/>
                  <a:pt x="1686208" y="128058"/>
                </a:cubicBezTo>
                <a:cubicBezTo>
                  <a:pt x="1788872" y="230719"/>
                  <a:pt x="1637712" y="82582"/>
                  <a:pt x="1760913" y="192088"/>
                </a:cubicBezTo>
                <a:cubicBezTo>
                  <a:pt x="1779714" y="208799"/>
                  <a:pt x="1795661" y="228526"/>
                  <a:pt x="1814274" y="245446"/>
                </a:cubicBezTo>
                <a:cubicBezTo>
                  <a:pt x="1860575" y="287535"/>
                  <a:pt x="1892211" y="303938"/>
                  <a:pt x="1931668" y="352161"/>
                </a:cubicBezTo>
                <a:cubicBezTo>
                  <a:pt x="2091390" y="547364"/>
                  <a:pt x="1865631" y="296510"/>
                  <a:pt x="2017046" y="469548"/>
                </a:cubicBezTo>
                <a:cubicBezTo>
                  <a:pt x="2026985" y="480906"/>
                  <a:pt x="2039400" y="489969"/>
                  <a:pt x="2049062" y="501563"/>
                </a:cubicBezTo>
                <a:cubicBezTo>
                  <a:pt x="2057273" y="511416"/>
                  <a:pt x="2062196" y="523725"/>
                  <a:pt x="2070407" y="533578"/>
                </a:cubicBezTo>
                <a:cubicBezTo>
                  <a:pt x="2080069" y="545172"/>
                  <a:pt x="2094320" y="552860"/>
                  <a:pt x="2102423" y="565592"/>
                </a:cubicBezTo>
                <a:cubicBezTo>
                  <a:pt x="2119505" y="592434"/>
                  <a:pt x="2130882" y="622507"/>
                  <a:pt x="2145112" y="650965"/>
                </a:cubicBezTo>
                <a:cubicBezTo>
                  <a:pt x="2171489" y="703716"/>
                  <a:pt x="2161425" y="678556"/>
                  <a:pt x="2177129" y="725666"/>
                </a:cubicBezTo>
                <a:cubicBezTo>
                  <a:pt x="2170014" y="764795"/>
                  <a:pt x="2171218" y="806399"/>
                  <a:pt x="2155784" y="843053"/>
                </a:cubicBezTo>
                <a:cubicBezTo>
                  <a:pt x="2124556" y="917214"/>
                  <a:pt x="2099145" y="913151"/>
                  <a:pt x="2059735" y="960440"/>
                </a:cubicBezTo>
                <a:cubicBezTo>
                  <a:pt x="2051524" y="970293"/>
                  <a:pt x="2047460" y="983386"/>
                  <a:pt x="2038390" y="992455"/>
                </a:cubicBezTo>
                <a:cubicBezTo>
                  <a:pt x="2020177" y="1010666"/>
                  <a:pt x="1945601" y="1056707"/>
                  <a:pt x="1931668" y="1067156"/>
                </a:cubicBezTo>
                <a:cubicBezTo>
                  <a:pt x="1917438" y="1077827"/>
                  <a:pt x="1904062" y="1089744"/>
                  <a:pt x="1888979" y="1099170"/>
                </a:cubicBezTo>
                <a:cubicBezTo>
                  <a:pt x="1794195" y="1158406"/>
                  <a:pt x="1903668" y="1075016"/>
                  <a:pt x="1792930" y="1152528"/>
                </a:cubicBezTo>
                <a:cubicBezTo>
                  <a:pt x="1774269" y="1165590"/>
                  <a:pt x="1758339" y="1182310"/>
                  <a:pt x="1739569" y="1195214"/>
                </a:cubicBezTo>
                <a:cubicBezTo>
                  <a:pt x="1701347" y="1221490"/>
                  <a:pt x="1654972" y="1237119"/>
                  <a:pt x="1622174" y="1269915"/>
                </a:cubicBezTo>
                <a:cubicBezTo>
                  <a:pt x="1566909" y="1325178"/>
                  <a:pt x="1595585" y="1300528"/>
                  <a:pt x="1536797" y="1344616"/>
                </a:cubicBezTo>
                <a:cubicBezTo>
                  <a:pt x="1499319" y="1419565"/>
                  <a:pt x="1528333" y="1356511"/>
                  <a:pt x="1504780" y="1419317"/>
                </a:cubicBezTo>
                <a:cubicBezTo>
                  <a:pt x="1498054" y="1437253"/>
                  <a:pt x="1489494" y="1454502"/>
                  <a:pt x="1483436" y="1472675"/>
                </a:cubicBezTo>
                <a:cubicBezTo>
                  <a:pt x="1475902" y="1495277"/>
                  <a:pt x="1466319" y="1547580"/>
                  <a:pt x="1462091" y="1568719"/>
                </a:cubicBezTo>
                <a:cubicBezTo>
                  <a:pt x="1465649" y="1678992"/>
                  <a:pt x="1466285" y="1789397"/>
                  <a:pt x="1472764" y="1899537"/>
                </a:cubicBezTo>
                <a:cubicBezTo>
                  <a:pt x="1473425" y="1910767"/>
                  <a:pt x="1480476" y="1920699"/>
                  <a:pt x="1483436" y="1931552"/>
                </a:cubicBezTo>
                <a:cubicBezTo>
                  <a:pt x="1491154" y="1959852"/>
                  <a:pt x="1491661" y="1990688"/>
                  <a:pt x="1504780" y="2016924"/>
                </a:cubicBezTo>
                <a:cubicBezTo>
                  <a:pt x="1511895" y="2031153"/>
                  <a:pt x="1520688" y="2044659"/>
                  <a:pt x="1526125" y="2059610"/>
                </a:cubicBezTo>
                <a:cubicBezTo>
                  <a:pt x="1534976" y="2083947"/>
                  <a:pt x="1540027" y="2109506"/>
                  <a:pt x="1547469" y="2134311"/>
                </a:cubicBezTo>
                <a:cubicBezTo>
                  <a:pt x="1550701" y="2145086"/>
                  <a:pt x="1555701" y="2155345"/>
                  <a:pt x="1558141" y="2166326"/>
                </a:cubicBezTo>
                <a:cubicBezTo>
                  <a:pt x="1562835" y="2187448"/>
                  <a:pt x="1564279" y="2209198"/>
                  <a:pt x="1568813" y="2230355"/>
                </a:cubicBezTo>
                <a:cubicBezTo>
                  <a:pt x="1574960" y="2259037"/>
                  <a:pt x="1590158" y="2315728"/>
                  <a:pt x="1590158" y="2315728"/>
                </a:cubicBezTo>
                <a:cubicBezTo>
                  <a:pt x="1593715" y="2354857"/>
                  <a:pt x="1595637" y="2394169"/>
                  <a:pt x="1600830" y="2433115"/>
                </a:cubicBezTo>
                <a:cubicBezTo>
                  <a:pt x="1602768" y="2447653"/>
                  <a:pt x="1611502" y="2461134"/>
                  <a:pt x="1611502" y="2475801"/>
                </a:cubicBezTo>
                <a:cubicBezTo>
                  <a:pt x="1611502" y="2518635"/>
                  <a:pt x="1607872" y="2561609"/>
                  <a:pt x="1600830" y="2603860"/>
                </a:cubicBezTo>
                <a:cubicBezTo>
                  <a:pt x="1597131" y="2626051"/>
                  <a:pt x="1586601" y="2646546"/>
                  <a:pt x="1579486" y="2667889"/>
                </a:cubicBezTo>
                <a:cubicBezTo>
                  <a:pt x="1575928" y="2678561"/>
                  <a:pt x="1571541" y="2688991"/>
                  <a:pt x="1568813" y="2699904"/>
                </a:cubicBezTo>
                <a:cubicBezTo>
                  <a:pt x="1555413" y="2753503"/>
                  <a:pt x="1562779" y="2728676"/>
                  <a:pt x="1547469" y="2774605"/>
                </a:cubicBezTo>
                <a:cubicBezTo>
                  <a:pt x="1259510" y="2747182"/>
                  <a:pt x="1398281" y="2749100"/>
                  <a:pt x="1131253" y="2763933"/>
                </a:cubicBezTo>
                <a:cubicBezTo>
                  <a:pt x="1124138" y="2774605"/>
                  <a:pt x="1110974" y="2783166"/>
                  <a:pt x="1109909" y="2795948"/>
                </a:cubicBezTo>
                <a:cubicBezTo>
                  <a:pt x="1107234" y="2828048"/>
                  <a:pt x="1108617" y="2862084"/>
                  <a:pt x="1120581" y="2891992"/>
                </a:cubicBezTo>
                <a:cubicBezTo>
                  <a:pt x="1124759" y="2902437"/>
                  <a:pt x="1141435" y="2901269"/>
                  <a:pt x="1152598" y="2902664"/>
                </a:cubicBezTo>
                <a:cubicBezTo>
                  <a:pt x="1198622" y="2908417"/>
                  <a:pt x="1245090" y="2909778"/>
                  <a:pt x="1291336" y="2913335"/>
                </a:cubicBezTo>
                <a:cubicBezTo>
                  <a:pt x="1294893" y="2938235"/>
                  <a:pt x="1294053" y="2964174"/>
                  <a:pt x="1302008" y="2988036"/>
                </a:cubicBezTo>
                <a:cubicBezTo>
                  <a:pt x="1308231" y="3006704"/>
                  <a:pt x="1339608" y="3018081"/>
                  <a:pt x="1355369" y="3020051"/>
                </a:cubicBezTo>
                <a:cubicBezTo>
                  <a:pt x="1429833" y="3029359"/>
                  <a:pt x="1504780" y="3034280"/>
                  <a:pt x="1579486" y="3041394"/>
                </a:cubicBezTo>
                <a:cubicBezTo>
                  <a:pt x="1597273" y="3044951"/>
                  <a:pt x="1616174" y="3044920"/>
                  <a:pt x="1632847" y="3052065"/>
                </a:cubicBezTo>
                <a:cubicBezTo>
                  <a:pt x="1675605" y="3070389"/>
                  <a:pt x="1652204" y="3129834"/>
                  <a:pt x="1643519" y="3158781"/>
                </a:cubicBezTo>
                <a:cubicBezTo>
                  <a:pt x="1635664" y="3184962"/>
                  <a:pt x="1597151" y="3185749"/>
                  <a:pt x="1579486" y="3190796"/>
                </a:cubicBezTo>
                <a:cubicBezTo>
                  <a:pt x="1568669" y="3193886"/>
                  <a:pt x="1558711" y="3201058"/>
                  <a:pt x="1547469" y="3201467"/>
                </a:cubicBezTo>
                <a:cubicBezTo>
                  <a:pt x="1362572" y="3208190"/>
                  <a:pt x="1177500" y="3208582"/>
                  <a:pt x="992515" y="3212139"/>
                </a:cubicBezTo>
                <a:cubicBezTo>
                  <a:pt x="981843" y="3219253"/>
                  <a:pt x="967296" y="3222606"/>
                  <a:pt x="960498" y="3233482"/>
                </a:cubicBezTo>
                <a:cubicBezTo>
                  <a:pt x="948574" y="3252560"/>
                  <a:pt x="939154" y="3297511"/>
                  <a:pt x="939154" y="3297511"/>
                </a:cubicBezTo>
                <a:cubicBezTo>
                  <a:pt x="942711" y="3315297"/>
                  <a:pt x="940827" y="3335121"/>
                  <a:pt x="949826" y="3350869"/>
                </a:cubicBezTo>
                <a:cubicBezTo>
                  <a:pt x="967082" y="3381066"/>
                  <a:pt x="1039142" y="3380397"/>
                  <a:pt x="1056548" y="3382884"/>
                </a:cubicBezTo>
                <a:cubicBezTo>
                  <a:pt x="1095679" y="3379327"/>
                  <a:pt x="1134649" y="3372212"/>
                  <a:pt x="1173942" y="3372212"/>
                </a:cubicBezTo>
                <a:cubicBezTo>
                  <a:pt x="1702413" y="3372212"/>
                  <a:pt x="1600701" y="3238624"/>
                  <a:pt x="1718224" y="3414898"/>
                </a:cubicBezTo>
                <a:cubicBezTo>
                  <a:pt x="1711109" y="3489599"/>
                  <a:pt x="1707878" y="3564772"/>
                  <a:pt x="1696880" y="3639001"/>
                </a:cubicBezTo>
                <a:cubicBezTo>
                  <a:pt x="1693583" y="3661256"/>
                  <a:pt x="1682650" y="3681688"/>
                  <a:pt x="1675535" y="3703031"/>
                </a:cubicBezTo>
                <a:cubicBezTo>
                  <a:pt x="1671978" y="3713702"/>
                  <a:pt x="1675959" y="3733196"/>
                  <a:pt x="1664863" y="3735045"/>
                </a:cubicBezTo>
                <a:lnTo>
                  <a:pt x="1600830" y="3745717"/>
                </a:lnTo>
                <a:cubicBezTo>
                  <a:pt x="1483436" y="3742160"/>
                  <a:pt x="1366062" y="3732250"/>
                  <a:pt x="1248647" y="3735045"/>
                </a:cubicBezTo>
                <a:cubicBezTo>
                  <a:pt x="1215859" y="3735826"/>
                  <a:pt x="1181933" y="3741721"/>
                  <a:pt x="1152598" y="3756388"/>
                </a:cubicBezTo>
                <a:cubicBezTo>
                  <a:pt x="1142536" y="3761419"/>
                  <a:pt x="1145016" y="3777587"/>
                  <a:pt x="1141925" y="3788403"/>
                </a:cubicBezTo>
                <a:cubicBezTo>
                  <a:pt x="1137895" y="3802505"/>
                  <a:pt x="1143188" y="3822564"/>
                  <a:pt x="1131253" y="3831089"/>
                </a:cubicBezTo>
                <a:cubicBezTo>
                  <a:pt x="1113645" y="3843666"/>
                  <a:pt x="1088344" y="3837067"/>
                  <a:pt x="1067220" y="3841761"/>
                </a:cubicBezTo>
                <a:cubicBezTo>
                  <a:pt x="1056238" y="3844201"/>
                  <a:pt x="1045875" y="3848875"/>
                  <a:pt x="1035203" y="3852432"/>
                </a:cubicBezTo>
                <a:cubicBezTo>
                  <a:pt x="1024531" y="3863104"/>
                  <a:pt x="1014781" y="3874785"/>
                  <a:pt x="1003187" y="3884447"/>
                </a:cubicBezTo>
                <a:cubicBezTo>
                  <a:pt x="993333" y="3892658"/>
                  <a:pt x="977968" y="3894914"/>
                  <a:pt x="971170" y="3905790"/>
                </a:cubicBezTo>
                <a:cubicBezTo>
                  <a:pt x="959246" y="3924868"/>
                  <a:pt x="949826" y="3969819"/>
                  <a:pt x="949826" y="3969819"/>
                </a:cubicBezTo>
                <a:cubicBezTo>
                  <a:pt x="956941" y="3980491"/>
                  <a:pt x="965434" y="3990362"/>
                  <a:pt x="971170" y="4001834"/>
                </a:cubicBezTo>
                <a:cubicBezTo>
                  <a:pt x="976201" y="4011895"/>
                  <a:pt x="970620" y="4033075"/>
                  <a:pt x="981842" y="4033849"/>
                </a:cubicBezTo>
                <a:cubicBezTo>
                  <a:pt x="1184165" y="4047801"/>
                  <a:pt x="1387386" y="4040963"/>
                  <a:pt x="1590158" y="4044520"/>
                </a:cubicBezTo>
                <a:cubicBezTo>
                  <a:pt x="1600830" y="4048077"/>
                  <a:pt x="1612528" y="4049405"/>
                  <a:pt x="1622174" y="4055192"/>
                </a:cubicBezTo>
                <a:cubicBezTo>
                  <a:pt x="1651955" y="4073060"/>
                  <a:pt x="1639799" y="4079768"/>
                  <a:pt x="1654191" y="4108550"/>
                </a:cubicBezTo>
                <a:cubicBezTo>
                  <a:pt x="1659927" y="4120021"/>
                  <a:pt x="1668420" y="4129893"/>
                  <a:pt x="1675535" y="4140564"/>
                </a:cubicBezTo>
                <a:cubicBezTo>
                  <a:pt x="1668420" y="4321981"/>
                  <a:pt x="1665696" y="4503623"/>
                  <a:pt x="1654191" y="4684814"/>
                </a:cubicBezTo>
                <a:cubicBezTo>
                  <a:pt x="1651449" y="4728002"/>
                  <a:pt x="1641335" y="4770438"/>
                  <a:pt x="1632847" y="4812873"/>
                </a:cubicBezTo>
                <a:cubicBezTo>
                  <a:pt x="1630641" y="4823903"/>
                  <a:pt x="1625265" y="4834071"/>
                  <a:pt x="1622174" y="4844887"/>
                </a:cubicBezTo>
                <a:cubicBezTo>
                  <a:pt x="1618144" y="4858990"/>
                  <a:pt x="1623940" y="4879801"/>
                  <a:pt x="1611502" y="4887574"/>
                </a:cubicBezTo>
                <a:cubicBezTo>
                  <a:pt x="1590171" y="4900905"/>
                  <a:pt x="1561546" y="4893746"/>
                  <a:pt x="1536797" y="4898245"/>
                </a:cubicBezTo>
                <a:cubicBezTo>
                  <a:pt x="1522366" y="4900869"/>
                  <a:pt x="1507842" y="4903767"/>
                  <a:pt x="1494108" y="4908917"/>
                </a:cubicBezTo>
                <a:cubicBezTo>
                  <a:pt x="1479212" y="4914503"/>
                  <a:pt x="1465957" y="4923799"/>
                  <a:pt x="1451419" y="4930260"/>
                </a:cubicBezTo>
                <a:cubicBezTo>
                  <a:pt x="1433913" y="4938040"/>
                  <a:pt x="1415452" y="4943576"/>
                  <a:pt x="1398058" y="4951603"/>
                </a:cubicBezTo>
                <a:cubicBezTo>
                  <a:pt x="1369168" y="4964936"/>
                  <a:pt x="1344253" y="4990343"/>
                  <a:pt x="1312681" y="4994289"/>
                </a:cubicBezTo>
                <a:lnTo>
                  <a:pt x="1227303" y="5004961"/>
                </a:lnTo>
                <a:cubicBezTo>
                  <a:pt x="1205882" y="5008021"/>
                  <a:pt x="1184801" y="5013479"/>
                  <a:pt x="1163270" y="5015632"/>
                </a:cubicBezTo>
                <a:cubicBezTo>
                  <a:pt x="1113587" y="5020600"/>
                  <a:pt x="1063585" y="5021784"/>
                  <a:pt x="1013859" y="5026304"/>
                </a:cubicBezTo>
                <a:cubicBezTo>
                  <a:pt x="952239" y="5031905"/>
                  <a:pt x="914145" y="5040101"/>
                  <a:pt x="853776" y="5047647"/>
                </a:cubicBezTo>
                <a:cubicBezTo>
                  <a:pt x="821811" y="5051642"/>
                  <a:pt x="789743" y="5054761"/>
                  <a:pt x="757726" y="5058318"/>
                </a:cubicBezTo>
                <a:cubicBezTo>
                  <a:pt x="665234" y="5054761"/>
                  <a:pt x="572406" y="5056286"/>
                  <a:pt x="480249" y="5047647"/>
                </a:cubicBezTo>
                <a:cubicBezTo>
                  <a:pt x="457848" y="5045547"/>
                  <a:pt x="436984" y="5034957"/>
                  <a:pt x="416216" y="5026304"/>
                </a:cubicBezTo>
                <a:cubicBezTo>
                  <a:pt x="394188" y="5017126"/>
                  <a:pt x="370704" y="5009337"/>
                  <a:pt x="352183" y="4994289"/>
                </a:cubicBezTo>
                <a:cubicBezTo>
                  <a:pt x="289211" y="4943128"/>
                  <a:pt x="241810" y="4891856"/>
                  <a:pt x="202772" y="4823544"/>
                </a:cubicBezTo>
                <a:cubicBezTo>
                  <a:pt x="152266" y="4735164"/>
                  <a:pt x="164360" y="4736053"/>
                  <a:pt x="117394" y="4642128"/>
                </a:cubicBezTo>
                <a:cubicBezTo>
                  <a:pt x="101014" y="4609371"/>
                  <a:pt x="81820" y="4578099"/>
                  <a:pt x="64033" y="4546084"/>
                </a:cubicBezTo>
                <a:cubicBezTo>
                  <a:pt x="42575" y="4460254"/>
                  <a:pt x="21627" y="4388271"/>
                  <a:pt x="10672" y="4300638"/>
                </a:cubicBezTo>
                <a:cubicBezTo>
                  <a:pt x="4919" y="4254616"/>
                  <a:pt x="3557" y="4208151"/>
                  <a:pt x="0" y="4161908"/>
                </a:cubicBezTo>
                <a:cubicBezTo>
                  <a:pt x="3557" y="3880890"/>
                  <a:pt x="1984" y="3599760"/>
                  <a:pt x="10672" y="3318854"/>
                </a:cubicBezTo>
                <a:cubicBezTo>
                  <a:pt x="12664" y="3254461"/>
                  <a:pt x="27258" y="3191013"/>
                  <a:pt x="32017" y="3126766"/>
                </a:cubicBezTo>
                <a:cubicBezTo>
                  <a:pt x="41492" y="2998860"/>
                  <a:pt x="38797" y="2870017"/>
                  <a:pt x="53361" y="2742590"/>
                </a:cubicBezTo>
                <a:cubicBezTo>
                  <a:pt x="67591" y="2618089"/>
                  <a:pt x="81685" y="2493572"/>
                  <a:pt x="96050" y="2369086"/>
                </a:cubicBezTo>
                <a:cubicBezTo>
                  <a:pt x="103030" y="2308598"/>
                  <a:pt x="113595" y="2248440"/>
                  <a:pt x="117394" y="2187669"/>
                </a:cubicBezTo>
                <a:cubicBezTo>
                  <a:pt x="144985" y="1746276"/>
                  <a:pt x="107396" y="2297655"/>
                  <a:pt x="149411" y="1835508"/>
                </a:cubicBezTo>
                <a:cubicBezTo>
                  <a:pt x="154574" y="1778716"/>
                  <a:pt x="154590" y="1721524"/>
                  <a:pt x="160083" y="1664763"/>
                </a:cubicBezTo>
                <a:cubicBezTo>
                  <a:pt x="165269" y="1611183"/>
                  <a:pt x="175889" y="1558233"/>
                  <a:pt x="181428" y="1504689"/>
                </a:cubicBezTo>
                <a:cubicBezTo>
                  <a:pt x="186566" y="1455027"/>
                  <a:pt x="186962" y="1404950"/>
                  <a:pt x="192100" y="1355288"/>
                </a:cubicBezTo>
                <a:cubicBezTo>
                  <a:pt x="197639" y="1301744"/>
                  <a:pt x="208340" y="1248802"/>
                  <a:pt x="213444" y="1195214"/>
                </a:cubicBezTo>
                <a:cubicBezTo>
                  <a:pt x="226744" y="1055572"/>
                  <a:pt x="230514" y="802515"/>
                  <a:pt x="277477" y="661636"/>
                </a:cubicBezTo>
                <a:cubicBezTo>
                  <a:pt x="304389" y="580905"/>
                  <a:pt x="318339" y="542291"/>
                  <a:pt x="341511" y="458877"/>
                </a:cubicBezTo>
                <a:cubicBezTo>
                  <a:pt x="353156" y="416959"/>
                  <a:pt x="365203" y="351265"/>
                  <a:pt x="384199" y="309475"/>
                </a:cubicBezTo>
                <a:cubicBezTo>
                  <a:pt x="392783" y="290592"/>
                  <a:pt x="406939" y="274669"/>
                  <a:pt x="416216" y="256117"/>
                </a:cubicBezTo>
                <a:cubicBezTo>
                  <a:pt x="435679" y="217193"/>
                  <a:pt x="419100" y="193722"/>
                  <a:pt x="469577" y="160073"/>
                </a:cubicBezTo>
                <a:cubicBezTo>
                  <a:pt x="501494" y="138796"/>
                  <a:pt x="538793" y="110108"/>
                  <a:pt x="576299" y="96044"/>
                </a:cubicBezTo>
                <a:cubicBezTo>
                  <a:pt x="590033" y="90894"/>
                  <a:pt x="604347" y="86259"/>
                  <a:pt x="618988" y="85372"/>
                </a:cubicBezTo>
                <a:cubicBezTo>
                  <a:pt x="722025" y="79128"/>
                  <a:pt x="825317" y="78258"/>
                  <a:pt x="928481" y="74701"/>
                </a:cubicBezTo>
                <a:lnTo>
                  <a:pt x="939154" y="32014"/>
                </a:lnTo>
              </a:path>
            </a:pathLst>
          </a:custGeom>
          <a:solidFill>
            <a:schemeClr val="bg1"/>
          </a:solidFill>
          <a:ln w="9525">
            <a:solidFill>
              <a:schemeClr val="bg1"/>
            </a:solidFill>
            <a:round/>
            <a:headEnd/>
            <a:tailEnd/>
          </a:ln>
        </p:spPr>
        <p:txBody>
          <a:bodyPr/>
          <a:lstStyle/>
          <a:p>
            <a:endParaRPr lang="it-IT"/>
          </a:p>
        </p:txBody>
      </p:sp>
      <p:sp>
        <p:nvSpPr>
          <p:cNvPr id="108548" name="Rettangolo arrotondato 8"/>
          <p:cNvSpPr>
            <a:spLocks noChangeArrowheads="1"/>
          </p:cNvSpPr>
          <p:nvPr/>
        </p:nvSpPr>
        <p:spPr bwMode="auto">
          <a:xfrm>
            <a:off x="2493963" y="0"/>
            <a:ext cx="3276600" cy="5637213"/>
          </a:xfrm>
          <a:prstGeom prst="roundRect">
            <a:avLst>
              <a:gd name="adj" fmla="val 16667"/>
            </a:avLst>
          </a:prstGeom>
          <a:solidFill>
            <a:srgbClr val="FFFFFF"/>
          </a:solidFill>
          <a:ln w="9525">
            <a:solidFill>
              <a:srgbClr val="FFFFFF"/>
            </a:solidFill>
            <a:round/>
            <a:headEnd/>
            <a:tailEnd/>
          </a:ln>
        </p:spPr>
        <p:txBody>
          <a:bodyPr/>
          <a:lstStyle/>
          <a:p>
            <a:endParaRPr lang="it-IT"/>
          </a:p>
        </p:txBody>
      </p:sp>
      <p:pic>
        <p:nvPicPr>
          <p:cNvPr id="10854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563" y="122238"/>
            <a:ext cx="4745037"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nrm0401_232c_i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209800"/>
            <a:ext cx="5119688"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1" name="Text Box 3"/>
          <p:cNvSpPr txBox="1">
            <a:spLocks noChangeArrowheads="1"/>
          </p:cNvSpPr>
          <p:nvPr/>
        </p:nvSpPr>
        <p:spPr bwMode="auto">
          <a:xfrm>
            <a:off x="425450" y="292100"/>
            <a:ext cx="932815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buFontTx/>
              <a:buChar char="•"/>
            </a:pPr>
            <a:r>
              <a:rPr lang="it-IT" sz="2400">
                <a:solidFill>
                  <a:srgbClr val="000099"/>
                </a:solidFill>
                <a:latin typeface="Arial" charset="0"/>
              </a:rPr>
              <a:t> The bacterial flagellum consists over almost all of its length of a single protein, </a:t>
            </a:r>
            <a:r>
              <a:rPr lang="it-IT" sz="2400" b="1">
                <a:solidFill>
                  <a:srgbClr val="000099"/>
                </a:solidFill>
                <a:latin typeface="Arial" charset="0"/>
              </a:rPr>
              <a:t>flagellin</a:t>
            </a:r>
            <a:r>
              <a:rPr lang="it-IT" sz="2400">
                <a:solidFill>
                  <a:srgbClr val="000099"/>
                </a:solidFill>
                <a:latin typeface="Arial" charset="0"/>
              </a:rPr>
              <a:t>. </a:t>
            </a:r>
          </a:p>
          <a:p>
            <a:pPr>
              <a:buFontTx/>
              <a:buChar char="•"/>
            </a:pPr>
            <a:endParaRPr lang="it-IT" sz="2400">
              <a:solidFill>
                <a:srgbClr val="000099"/>
              </a:solidFill>
              <a:latin typeface="Arial" charset="0"/>
            </a:endParaRPr>
          </a:p>
          <a:p>
            <a:pPr>
              <a:buFontTx/>
              <a:buChar char="•"/>
            </a:pPr>
            <a:r>
              <a:rPr lang="it-IT" sz="2400">
                <a:solidFill>
                  <a:srgbClr val="000099"/>
                </a:solidFill>
                <a:latin typeface="Arial" charset="0"/>
              </a:rPr>
              <a:t> Thousands of flagellin molecules form a hollow tube </a:t>
            </a:r>
          </a:p>
          <a:p>
            <a:r>
              <a:rPr lang="it-IT" sz="2400">
                <a:solidFill>
                  <a:srgbClr val="000099"/>
                </a:solidFill>
                <a:latin typeface="Arial" charset="0"/>
              </a:rPr>
              <a:t>composed of 11 simple polymer threads, known as protofilaments.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63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37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63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1"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cellp47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38" y="1130300"/>
            <a:ext cx="5084762"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6" name="Picture 3" descr="cellp474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4156075"/>
            <a:ext cx="508317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507" name="Object 2"/>
          <p:cNvGraphicFramePr>
            <a:graphicFrameLocks noChangeAspect="1"/>
          </p:cNvGraphicFramePr>
          <p:nvPr/>
        </p:nvGraphicFramePr>
        <p:xfrm>
          <a:off x="6392863" y="427038"/>
          <a:ext cx="2933700" cy="1179512"/>
        </p:xfrm>
        <a:graphic>
          <a:graphicData uri="http://schemas.openxmlformats.org/presentationml/2006/ole">
            <mc:AlternateContent xmlns:mc="http://schemas.openxmlformats.org/markup-compatibility/2006">
              <mc:Choice xmlns:v="urn:schemas-microsoft-com:vml" Requires="v">
                <p:oleObj spid="_x0000_s21528" name="Document" r:id="rId6" imgW="2641600" imgH="1066800" progId="Word.Document.8">
                  <p:embed/>
                </p:oleObj>
              </mc:Choice>
              <mc:Fallback>
                <p:oleObj name="Document" r:id="rId6" imgW="2641600" imgH="1066800" progId="Word.Document.8">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92863" y="427038"/>
                        <a:ext cx="2933700" cy="117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62910" name="Group 94"/>
          <p:cNvGraphicFramePr>
            <a:graphicFrameLocks noGrp="1"/>
          </p:cNvGraphicFramePr>
          <p:nvPr/>
        </p:nvGraphicFramePr>
        <p:xfrm>
          <a:off x="5181600" y="1101725"/>
          <a:ext cx="4800600" cy="2844800"/>
        </p:xfrm>
        <a:graphic>
          <a:graphicData uri="http://schemas.openxmlformats.org/drawingml/2006/table">
            <a:tbl>
              <a:tblPr/>
              <a:tblGrid>
                <a:gridCol w="1676400"/>
                <a:gridCol w="1447800"/>
                <a:gridCol w="1676400"/>
              </a:tblGrid>
              <a:tr h="955808">
                <a:tc>
                  <a:txBody>
                    <a:bodyPr/>
                    <a:lstStyle/>
                    <a:p>
                      <a:pPr marL="0" marR="0" lvl="0" indent="0" algn="ctr" defTabSz="1016000" rtl="0" eaLnBrk="0" fontAlgn="base" latinLnBrk="0" hangingPunct="0">
                        <a:lnSpc>
                          <a:spcPct val="100000"/>
                        </a:lnSpc>
                        <a:spcBef>
                          <a:spcPct val="20000"/>
                        </a:spcBef>
                        <a:spcAft>
                          <a:spcPct val="0"/>
                        </a:spcAft>
                        <a:buClrTx/>
                        <a:buSzTx/>
                        <a:buFontTx/>
                        <a:buNone/>
                        <a:tabLst/>
                      </a:pPr>
                      <a:r>
                        <a:rPr kumimoji="0" lang="it-IT" sz="2000" b="1" i="0" u="none" strike="noStrike" cap="none" normalizeH="0" baseline="0">
                          <a:ln>
                            <a:noFill/>
                          </a:ln>
                          <a:solidFill>
                            <a:schemeClr val="bg1"/>
                          </a:solidFill>
                          <a:effectLst/>
                          <a:latin typeface="Arial" charset="0"/>
                          <a:ea typeface="ＭＳ Ｐゴシック" charset="0"/>
                          <a:cs typeface="ＭＳ Ｐゴシック" charset="0"/>
                        </a:rPr>
                        <a:t>Type of rRNA</a:t>
                      </a:r>
                    </a:p>
                  </a:txBody>
                  <a:tcPr marL="324771" marR="324771" marT="162411" marB="162411" horzOverflow="overflow">
                    <a:lnL>
                      <a:noFill/>
                    </a:lnL>
                    <a:lnR>
                      <a:noFill/>
                    </a:lnR>
                    <a:lnT>
                      <a:noFill/>
                    </a:lnT>
                    <a:lnB>
                      <a:noFill/>
                    </a:lnB>
                    <a:lnTlToBr>
                      <a:noFill/>
                    </a:lnTlToBr>
                    <a:lnBlToTr>
                      <a:noFill/>
                    </a:lnBlToTr>
                    <a:solidFill>
                      <a:schemeClr val="bg2"/>
                    </a:solidFill>
                  </a:tcPr>
                </a:tc>
                <a:tc>
                  <a:txBody>
                    <a:bodyPr/>
                    <a:lstStyle/>
                    <a:p>
                      <a:pPr marL="0" marR="0" lvl="0" indent="0" algn="ctr" defTabSz="1016000" rtl="0" eaLnBrk="0" fontAlgn="base" latinLnBrk="0" hangingPunct="0">
                        <a:lnSpc>
                          <a:spcPct val="100000"/>
                        </a:lnSpc>
                        <a:spcBef>
                          <a:spcPct val="20000"/>
                        </a:spcBef>
                        <a:spcAft>
                          <a:spcPct val="0"/>
                        </a:spcAft>
                        <a:buClrTx/>
                        <a:buSzTx/>
                        <a:buFontTx/>
                        <a:buNone/>
                        <a:tabLst/>
                      </a:pPr>
                      <a:r>
                        <a:rPr kumimoji="0" lang="it-IT" sz="2000" b="1" i="0" u="none" strike="noStrike" cap="none" normalizeH="0" baseline="0">
                          <a:ln>
                            <a:noFill/>
                          </a:ln>
                          <a:solidFill>
                            <a:schemeClr val="bg1"/>
                          </a:solidFill>
                          <a:effectLst/>
                          <a:latin typeface="Arial" charset="0"/>
                          <a:ea typeface="ＭＳ Ｐゴシック" charset="0"/>
                          <a:cs typeface="ＭＳ Ｐゴシック" charset="0"/>
                        </a:rPr>
                        <a:t>Nt</a:t>
                      </a:r>
                    </a:p>
                  </a:txBody>
                  <a:tcPr marL="324771" marR="324771" marT="162411" marB="162411" horzOverflow="overflow">
                    <a:lnL>
                      <a:noFill/>
                    </a:lnL>
                    <a:lnR>
                      <a:noFill/>
                    </a:lnR>
                    <a:lnT>
                      <a:noFill/>
                    </a:lnT>
                    <a:lnB>
                      <a:noFill/>
                    </a:lnB>
                    <a:lnTlToBr>
                      <a:noFill/>
                    </a:lnTlToBr>
                    <a:lnBlToTr>
                      <a:noFill/>
                    </a:lnBlToTr>
                    <a:solidFill>
                      <a:schemeClr val="bg2"/>
                    </a:solidFill>
                  </a:tcPr>
                </a:tc>
                <a:tc>
                  <a:txBody>
                    <a:bodyPr/>
                    <a:lstStyle/>
                    <a:p>
                      <a:pPr marL="0" marR="0" lvl="0" indent="0" algn="ctr" defTabSz="1016000" rtl="0" eaLnBrk="0" fontAlgn="base" latinLnBrk="0" hangingPunct="0">
                        <a:lnSpc>
                          <a:spcPct val="100000"/>
                        </a:lnSpc>
                        <a:spcBef>
                          <a:spcPct val="20000"/>
                        </a:spcBef>
                        <a:spcAft>
                          <a:spcPct val="0"/>
                        </a:spcAft>
                        <a:buClrTx/>
                        <a:buSzTx/>
                        <a:buFontTx/>
                        <a:buNone/>
                        <a:tabLst/>
                      </a:pPr>
                      <a:r>
                        <a:rPr kumimoji="0" lang="it-IT" sz="2000" b="1" i="0" u="none" strike="noStrike" cap="none" normalizeH="0" baseline="0">
                          <a:ln>
                            <a:noFill/>
                          </a:ln>
                          <a:solidFill>
                            <a:schemeClr val="bg1"/>
                          </a:solidFill>
                          <a:effectLst/>
                          <a:latin typeface="Arial" charset="0"/>
                          <a:ea typeface="ＭＳ Ｐゴシック" charset="0"/>
                          <a:cs typeface="ＭＳ Ｐゴシック" charset="0"/>
                        </a:rPr>
                        <a:t>Subunit location</a:t>
                      </a:r>
                    </a:p>
                  </a:txBody>
                  <a:tcPr marL="324771" marR="324771" marT="162411" marB="162411" horzOverflow="overflow">
                    <a:lnL>
                      <a:noFill/>
                    </a:lnL>
                    <a:lnR>
                      <a:noFill/>
                    </a:lnR>
                    <a:lnT>
                      <a:noFill/>
                    </a:lnT>
                    <a:lnB>
                      <a:noFill/>
                    </a:lnB>
                    <a:lnTlToBr>
                      <a:noFill/>
                    </a:lnTlToBr>
                    <a:lnBlToTr>
                      <a:noFill/>
                    </a:lnBlToTr>
                    <a:solidFill>
                      <a:schemeClr val="bg2"/>
                    </a:solidFill>
                  </a:tcPr>
                </a:tc>
              </a:tr>
              <a:tr h="629664">
                <a:tc>
                  <a:txBody>
                    <a:bodyPr/>
                    <a:lstStyle/>
                    <a:p>
                      <a:pPr marL="0" marR="0" lvl="0" indent="0" algn="ctr" defTabSz="1016000" rtl="0" eaLnBrk="0" fontAlgn="base" latinLnBrk="0" hangingPunct="0">
                        <a:lnSpc>
                          <a:spcPct val="100000"/>
                        </a:lnSpc>
                        <a:spcBef>
                          <a:spcPct val="0"/>
                        </a:spcBef>
                        <a:spcAft>
                          <a:spcPct val="0"/>
                        </a:spcAft>
                        <a:buClrTx/>
                        <a:buSzTx/>
                        <a:buFontTx/>
                        <a:buNone/>
                        <a:tabLst/>
                      </a:pPr>
                      <a:r>
                        <a:rPr kumimoji="0" lang="it-IT" sz="2000" b="1" i="0" u="none" strike="noStrike" cap="none" normalizeH="0" baseline="0">
                          <a:ln>
                            <a:noFill/>
                          </a:ln>
                          <a:solidFill>
                            <a:schemeClr val="tx1"/>
                          </a:solidFill>
                          <a:effectLst/>
                          <a:latin typeface="Arial" charset="0"/>
                          <a:ea typeface="ＭＳ Ｐゴシック" charset="0"/>
                          <a:cs typeface="ＭＳ Ｐゴシック" charset="0"/>
                        </a:rPr>
                        <a:t>16 S</a:t>
                      </a:r>
                    </a:p>
                  </a:txBody>
                  <a:tcPr marL="324771" marR="324771" marT="162411" marB="162411" horzOverflow="overflow">
                    <a:lnL>
                      <a:noFill/>
                    </a:lnL>
                    <a:lnR>
                      <a:noFill/>
                    </a:lnR>
                    <a:lnT>
                      <a:noFill/>
                    </a:lnT>
                    <a:lnB>
                      <a:noFill/>
                    </a:lnB>
                    <a:lnTlToBr>
                      <a:noFill/>
                    </a:lnTlToBr>
                    <a:lnBlToTr>
                      <a:noFill/>
                    </a:lnBlToTr>
                    <a:solidFill>
                      <a:srgbClr val="E2E3D7"/>
                    </a:solidFill>
                  </a:tcPr>
                </a:tc>
                <a:tc>
                  <a:txBody>
                    <a:bodyPr/>
                    <a:lstStyle/>
                    <a:p>
                      <a:pPr marL="0" marR="0" lvl="0" indent="0" algn="ctr" defTabSz="1016000" rtl="0" eaLnBrk="0" fontAlgn="base" latinLnBrk="0" hangingPunct="0">
                        <a:lnSpc>
                          <a:spcPct val="100000"/>
                        </a:lnSpc>
                        <a:spcBef>
                          <a:spcPct val="0"/>
                        </a:spcBef>
                        <a:spcAft>
                          <a:spcPct val="0"/>
                        </a:spcAft>
                        <a:buClrTx/>
                        <a:buSzTx/>
                        <a:buFontTx/>
                        <a:buNone/>
                        <a:tabLst/>
                      </a:pPr>
                      <a:r>
                        <a:rPr kumimoji="0" lang="it-IT" sz="2000" b="1" i="0" u="none" strike="noStrike" cap="none" normalizeH="0" baseline="0">
                          <a:ln>
                            <a:noFill/>
                          </a:ln>
                          <a:solidFill>
                            <a:schemeClr val="tx1"/>
                          </a:solidFill>
                          <a:effectLst/>
                          <a:latin typeface="Arial" charset="0"/>
                          <a:ea typeface="ＭＳ Ｐゴシック" charset="0"/>
                          <a:cs typeface="ＭＳ Ｐゴシック" charset="0"/>
                        </a:rPr>
                        <a:t>1542</a:t>
                      </a:r>
                    </a:p>
                  </a:txBody>
                  <a:tcPr marL="324771" marR="324771" marT="162411" marB="162411" horzOverflow="overflow">
                    <a:lnL>
                      <a:noFill/>
                    </a:lnL>
                    <a:lnR>
                      <a:noFill/>
                    </a:lnR>
                    <a:lnT>
                      <a:noFill/>
                    </a:lnT>
                    <a:lnB>
                      <a:noFill/>
                    </a:lnB>
                    <a:lnTlToBr>
                      <a:noFill/>
                    </a:lnTlToBr>
                    <a:lnBlToTr>
                      <a:noFill/>
                    </a:lnBlToTr>
                    <a:solidFill>
                      <a:srgbClr val="E2E3D7"/>
                    </a:solidFill>
                  </a:tcPr>
                </a:tc>
                <a:tc>
                  <a:txBody>
                    <a:bodyPr/>
                    <a:lstStyle/>
                    <a:p>
                      <a:pPr marL="0" marR="0" lvl="0" indent="0" algn="ctr" defTabSz="1016000" rtl="0" eaLnBrk="0" fontAlgn="base" latinLnBrk="0" hangingPunct="0">
                        <a:lnSpc>
                          <a:spcPct val="100000"/>
                        </a:lnSpc>
                        <a:spcBef>
                          <a:spcPct val="0"/>
                        </a:spcBef>
                        <a:spcAft>
                          <a:spcPct val="0"/>
                        </a:spcAft>
                        <a:buClrTx/>
                        <a:buSzTx/>
                        <a:buFontTx/>
                        <a:buNone/>
                        <a:tabLst/>
                      </a:pPr>
                      <a:r>
                        <a:rPr kumimoji="0" lang="it-IT" sz="2000" b="1" i="0" u="none" strike="noStrike" cap="none" normalizeH="0" baseline="0">
                          <a:ln>
                            <a:noFill/>
                          </a:ln>
                          <a:solidFill>
                            <a:schemeClr val="tx1"/>
                          </a:solidFill>
                          <a:effectLst/>
                          <a:latin typeface="Arial" charset="0"/>
                          <a:ea typeface="ＭＳ Ｐゴシック" charset="0"/>
                          <a:cs typeface="ＭＳ Ｐゴシック" charset="0"/>
                        </a:rPr>
                        <a:t>30 S</a:t>
                      </a:r>
                    </a:p>
                  </a:txBody>
                  <a:tcPr marL="324771" marR="324771" marT="162411" marB="162411" horzOverflow="overflow">
                    <a:lnL>
                      <a:noFill/>
                    </a:lnL>
                    <a:lnR>
                      <a:noFill/>
                    </a:lnR>
                    <a:lnT>
                      <a:noFill/>
                    </a:lnT>
                    <a:lnB>
                      <a:noFill/>
                    </a:lnB>
                    <a:lnTlToBr>
                      <a:noFill/>
                    </a:lnTlToBr>
                    <a:lnBlToTr>
                      <a:noFill/>
                    </a:lnBlToTr>
                    <a:solidFill>
                      <a:srgbClr val="E2E3D7"/>
                    </a:solidFill>
                  </a:tcPr>
                </a:tc>
              </a:tr>
              <a:tr h="629664">
                <a:tc>
                  <a:txBody>
                    <a:bodyPr/>
                    <a:lstStyle/>
                    <a:p>
                      <a:pPr marL="0" marR="0" lvl="0" indent="0" algn="ctr" defTabSz="1016000" rtl="0" eaLnBrk="0" fontAlgn="base" latinLnBrk="0" hangingPunct="0">
                        <a:lnSpc>
                          <a:spcPct val="100000"/>
                        </a:lnSpc>
                        <a:spcBef>
                          <a:spcPct val="20000"/>
                        </a:spcBef>
                        <a:spcAft>
                          <a:spcPct val="0"/>
                        </a:spcAft>
                        <a:buClrTx/>
                        <a:buSzTx/>
                        <a:buFontTx/>
                        <a:buNone/>
                        <a:tabLst/>
                      </a:pPr>
                      <a:r>
                        <a:rPr kumimoji="0" lang="it-IT" sz="2000" b="1" i="0" u="none" strike="noStrike" cap="none" normalizeH="0" baseline="0">
                          <a:ln>
                            <a:noFill/>
                          </a:ln>
                          <a:solidFill>
                            <a:schemeClr val="tx1"/>
                          </a:solidFill>
                          <a:effectLst/>
                          <a:latin typeface="Arial" charset="0"/>
                          <a:ea typeface="ＭＳ Ｐゴシック" charset="0"/>
                          <a:cs typeface="ＭＳ Ｐゴシック" charset="0"/>
                        </a:rPr>
                        <a:t>5 S</a:t>
                      </a:r>
                    </a:p>
                  </a:txBody>
                  <a:tcPr marL="324771" marR="324771" marT="162411" marB="162411" horzOverflow="overflow">
                    <a:lnL>
                      <a:noFill/>
                    </a:lnL>
                    <a:lnR>
                      <a:noFill/>
                    </a:lnR>
                    <a:lnT>
                      <a:noFill/>
                    </a:lnT>
                    <a:lnB>
                      <a:noFill/>
                    </a:lnB>
                    <a:lnTlToBr>
                      <a:noFill/>
                    </a:lnTlToBr>
                    <a:lnBlToTr>
                      <a:noFill/>
                    </a:lnBlToTr>
                    <a:solidFill>
                      <a:srgbClr val="E2E3D7"/>
                    </a:solidFill>
                  </a:tcPr>
                </a:tc>
                <a:tc>
                  <a:txBody>
                    <a:bodyPr/>
                    <a:lstStyle/>
                    <a:p>
                      <a:pPr marL="0" marR="0" lvl="0" indent="0" algn="ctr" defTabSz="1016000" rtl="0" eaLnBrk="0" fontAlgn="base" latinLnBrk="0" hangingPunct="0">
                        <a:lnSpc>
                          <a:spcPct val="100000"/>
                        </a:lnSpc>
                        <a:spcBef>
                          <a:spcPct val="20000"/>
                        </a:spcBef>
                        <a:spcAft>
                          <a:spcPct val="0"/>
                        </a:spcAft>
                        <a:buClrTx/>
                        <a:buSzTx/>
                        <a:buFontTx/>
                        <a:buNone/>
                        <a:tabLst/>
                      </a:pPr>
                      <a:r>
                        <a:rPr kumimoji="0" lang="it-IT" sz="2000" b="1" i="0" u="none" strike="noStrike" cap="none" normalizeH="0" baseline="0">
                          <a:ln>
                            <a:noFill/>
                          </a:ln>
                          <a:solidFill>
                            <a:schemeClr val="tx1"/>
                          </a:solidFill>
                          <a:effectLst/>
                          <a:latin typeface="Arial" charset="0"/>
                          <a:ea typeface="ＭＳ Ｐゴシック" charset="0"/>
                          <a:cs typeface="ＭＳ Ｐゴシック" charset="0"/>
                        </a:rPr>
                        <a:t>120</a:t>
                      </a:r>
                    </a:p>
                  </a:txBody>
                  <a:tcPr marL="324771" marR="324771" marT="162411" marB="162411" horzOverflow="overflow">
                    <a:lnL>
                      <a:noFill/>
                    </a:lnL>
                    <a:lnR>
                      <a:noFill/>
                    </a:lnR>
                    <a:lnT>
                      <a:noFill/>
                    </a:lnT>
                    <a:lnB>
                      <a:noFill/>
                    </a:lnB>
                    <a:lnTlToBr>
                      <a:noFill/>
                    </a:lnTlToBr>
                    <a:lnBlToTr>
                      <a:noFill/>
                    </a:lnBlToTr>
                    <a:solidFill>
                      <a:srgbClr val="E2E3D7"/>
                    </a:solidFill>
                  </a:tcPr>
                </a:tc>
                <a:tc>
                  <a:txBody>
                    <a:bodyPr/>
                    <a:lstStyle/>
                    <a:p>
                      <a:pPr marL="0" marR="0" lvl="0" indent="0" algn="ctr" defTabSz="1016000" rtl="0" eaLnBrk="0" fontAlgn="base" latinLnBrk="0" hangingPunct="0">
                        <a:lnSpc>
                          <a:spcPct val="100000"/>
                        </a:lnSpc>
                        <a:spcBef>
                          <a:spcPct val="20000"/>
                        </a:spcBef>
                        <a:spcAft>
                          <a:spcPct val="0"/>
                        </a:spcAft>
                        <a:buClrTx/>
                        <a:buSzTx/>
                        <a:buFontTx/>
                        <a:buNone/>
                        <a:tabLst/>
                      </a:pPr>
                      <a:r>
                        <a:rPr kumimoji="0" lang="it-IT" sz="2000" b="1" i="0" u="none" strike="noStrike" cap="none" normalizeH="0" baseline="0">
                          <a:ln>
                            <a:noFill/>
                          </a:ln>
                          <a:solidFill>
                            <a:schemeClr val="tx1"/>
                          </a:solidFill>
                          <a:effectLst/>
                          <a:latin typeface="Arial" charset="0"/>
                          <a:ea typeface="ＭＳ Ｐゴシック" charset="0"/>
                          <a:cs typeface="ＭＳ Ｐゴシック" charset="0"/>
                        </a:rPr>
                        <a:t>50 S</a:t>
                      </a:r>
                    </a:p>
                  </a:txBody>
                  <a:tcPr marL="324771" marR="324771" marT="162411" marB="162411" horzOverflow="overflow">
                    <a:lnL>
                      <a:noFill/>
                    </a:lnL>
                    <a:lnR>
                      <a:noFill/>
                    </a:lnR>
                    <a:lnT>
                      <a:noFill/>
                    </a:lnT>
                    <a:lnB>
                      <a:noFill/>
                    </a:lnB>
                    <a:lnTlToBr>
                      <a:noFill/>
                    </a:lnTlToBr>
                    <a:lnBlToTr>
                      <a:noFill/>
                    </a:lnBlToTr>
                    <a:solidFill>
                      <a:srgbClr val="E2E3D7"/>
                    </a:solidFill>
                  </a:tcPr>
                </a:tc>
              </a:tr>
              <a:tr h="629664">
                <a:tc>
                  <a:txBody>
                    <a:bodyPr/>
                    <a:lstStyle/>
                    <a:p>
                      <a:pPr marL="0" marR="0" lvl="0" indent="0" algn="ctr" defTabSz="1016000" rtl="0" eaLnBrk="0" fontAlgn="base" latinLnBrk="0" hangingPunct="0">
                        <a:lnSpc>
                          <a:spcPct val="100000"/>
                        </a:lnSpc>
                        <a:spcBef>
                          <a:spcPct val="20000"/>
                        </a:spcBef>
                        <a:spcAft>
                          <a:spcPct val="0"/>
                        </a:spcAft>
                        <a:buClrTx/>
                        <a:buSzTx/>
                        <a:buFontTx/>
                        <a:buNone/>
                        <a:tabLst/>
                      </a:pPr>
                      <a:r>
                        <a:rPr kumimoji="0" lang="it-IT" sz="2000" b="1" i="0" u="none" strike="noStrike" cap="none" normalizeH="0" baseline="0">
                          <a:ln>
                            <a:noFill/>
                          </a:ln>
                          <a:solidFill>
                            <a:schemeClr val="tx1"/>
                          </a:solidFill>
                          <a:effectLst/>
                          <a:latin typeface="Arial" charset="0"/>
                          <a:ea typeface="ＭＳ Ｐゴシック" charset="0"/>
                          <a:cs typeface="ＭＳ Ｐゴシック" charset="0"/>
                        </a:rPr>
                        <a:t>23 S</a:t>
                      </a:r>
                    </a:p>
                  </a:txBody>
                  <a:tcPr marL="324771" marR="324771" marT="162411" marB="162411" horzOverflow="overflow">
                    <a:lnL>
                      <a:noFill/>
                    </a:lnL>
                    <a:lnR>
                      <a:noFill/>
                    </a:lnR>
                    <a:lnT>
                      <a:noFill/>
                    </a:lnT>
                    <a:lnB>
                      <a:noFill/>
                    </a:lnB>
                    <a:lnTlToBr>
                      <a:noFill/>
                    </a:lnTlToBr>
                    <a:lnBlToTr>
                      <a:noFill/>
                    </a:lnBlToTr>
                    <a:solidFill>
                      <a:srgbClr val="E2E3D7"/>
                    </a:solidFill>
                  </a:tcPr>
                </a:tc>
                <a:tc>
                  <a:txBody>
                    <a:bodyPr/>
                    <a:lstStyle/>
                    <a:p>
                      <a:pPr marL="0" marR="0" lvl="0" indent="0" algn="ctr" defTabSz="1016000" rtl="0" eaLnBrk="0" fontAlgn="base" latinLnBrk="0" hangingPunct="0">
                        <a:lnSpc>
                          <a:spcPct val="100000"/>
                        </a:lnSpc>
                        <a:spcBef>
                          <a:spcPct val="20000"/>
                        </a:spcBef>
                        <a:spcAft>
                          <a:spcPct val="0"/>
                        </a:spcAft>
                        <a:buClrTx/>
                        <a:buSzTx/>
                        <a:buFontTx/>
                        <a:buNone/>
                        <a:tabLst/>
                      </a:pPr>
                      <a:r>
                        <a:rPr kumimoji="0" lang="it-IT" sz="2000" b="1" i="0" u="none" strike="noStrike" cap="none" normalizeH="0" baseline="0">
                          <a:ln>
                            <a:noFill/>
                          </a:ln>
                          <a:solidFill>
                            <a:schemeClr val="tx1"/>
                          </a:solidFill>
                          <a:effectLst/>
                          <a:latin typeface="Arial" charset="0"/>
                          <a:ea typeface="ＭＳ Ｐゴシック" charset="0"/>
                          <a:cs typeface="ＭＳ Ｐゴシック" charset="0"/>
                        </a:rPr>
                        <a:t>2904</a:t>
                      </a:r>
                    </a:p>
                  </a:txBody>
                  <a:tcPr marL="324771" marR="324771" marT="162411" marB="162411" horzOverflow="overflow">
                    <a:lnL>
                      <a:noFill/>
                    </a:lnL>
                    <a:lnR>
                      <a:noFill/>
                    </a:lnR>
                    <a:lnT>
                      <a:noFill/>
                    </a:lnT>
                    <a:lnB>
                      <a:noFill/>
                    </a:lnB>
                    <a:lnTlToBr>
                      <a:noFill/>
                    </a:lnTlToBr>
                    <a:lnBlToTr>
                      <a:noFill/>
                    </a:lnBlToTr>
                    <a:solidFill>
                      <a:srgbClr val="E2E3D7"/>
                    </a:solidFill>
                  </a:tcPr>
                </a:tc>
                <a:tc>
                  <a:txBody>
                    <a:bodyPr/>
                    <a:lstStyle/>
                    <a:p>
                      <a:pPr marL="0" marR="0" lvl="0" indent="0" algn="ctr" defTabSz="1016000" rtl="0" eaLnBrk="0" fontAlgn="base" latinLnBrk="0" hangingPunct="0">
                        <a:lnSpc>
                          <a:spcPct val="100000"/>
                        </a:lnSpc>
                        <a:spcBef>
                          <a:spcPct val="20000"/>
                        </a:spcBef>
                        <a:spcAft>
                          <a:spcPct val="0"/>
                        </a:spcAft>
                        <a:buClrTx/>
                        <a:buSzTx/>
                        <a:buFontTx/>
                        <a:buNone/>
                        <a:tabLst/>
                      </a:pPr>
                      <a:r>
                        <a:rPr kumimoji="0" lang="it-IT" sz="2000" b="1" i="0" u="none" strike="noStrike" cap="none" normalizeH="0" baseline="0">
                          <a:ln>
                            <a:noFill/>
                          </a:ln>
                          <a:solidFill>
                            <a:schemeClr val="tx1"/>
                          </a:solidFill>
                          <a:effectLst/>
                          <a:latin typeface="Arial" charset="0"/>
                          <a:ea typeface="ＭＳ Ｐゴシック" charset="0"/>
                          <a:cs typeface="ＭＳ Ｐゴシック" charset="0"/>
                        </a:rPr>
                        <a:t>50 S</a:t>
                      </a:r>
                    </a:p>
                  </a:txBody>
                  <a:tcPr marL="324771" marR="324771" marT="162411" marB="162411" horzOverflow="overflow">
                    <a:lnL>
                      <a:noFill/>
                    </a:lnL>
                    <a:lnR>
                      <a:noFill/>
                    </a:lnR>
                    <a:lnT>
                      <a:noFill/>
                    </a:lnT>
                    <a:lnB>
                      <a:noFill/>
                    </a:lnB>
                    <a:lnTlToBr>
                      <a:noFill/>
                    </a:lnTlToBr>
                    <a:lnBlToTr>
                      <a:noFill/>
                    </a:lnBlToTr>
                    <a:solidFill>
                      <a:srgbClr val="E2E3D7"/>
                    </a:solidFill>
                  </a:tcPr>
                </a:tc>
              </a:tr>
            </a:tbl>
          </a:graphicData>
        </a:graphic>
      </p:graphicFrame>
      <p:sp>
        <p:nvSpPr>
          <p:cNvPr id="21521" name="Text Box 27"/>
          <p:cNvSpPr txBox="1">
            <a:spLocks noChangeArrowheads="1"/>
          </p:cNvSpPr>
          <p:nvPr/>
        </p:nvSpPr>
        <p:spPr bwMode="auto">
          <a:xfrm>
            <a:off x="1846263" y="300038"/>
            <a:ext cx="20320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626" tIns="50813" rIns="101626" bIns="50813">
            <a:spAutoFit/>
          </a:bodyPr>
          <a:lstStyle>
            <a:lvl1pPr defTabSz="1016000">
              <a:defRPr sz="3600">
                <a:solidFill>
                  <a:schemeClr val="tx1"/>
                </a:solidFill>
                <a:latin typeface="Times" charset="0"/>
                <a:ea typeface="ＭＳ Ｐゴシック" charset="0"/>
                <a:cs typeface="ＭＳ Ｐゴシック" charset="0"/>
              </a:defRPr>
            </a:lvl1pPr>
            <a:lvl2pPr marL="742950" indent="-285750" defTabSz="1016000">
              <a:defRPr sz="3600">
                <a:solidFill>
                  <a:schemeClr val="tx1"/>
                </a:solidFill>
                <a:latin typeface="Times" charset="0"/>
                <a:ea typeface="ＭＳ Ｐゴシック" charset="0"/>
              </a:defRPr>
            </a:lvl2pPr>
            <a:lvl3pPr marL="1143000" indent="-228600" defTabSz="1016000">
              <a:defRPr sz="3600">
                <a:solidFill>
                  <a:schemeClr val="tx1"/>
                </a:solidFill>
                <a:latin typeface="Times" charset="0"/>
                <a:ea typeface="ＭＳ Ｐゴシック" charset="0"/>
              </a:defRPr>
            </a:lvl3pPr>
            <a:lvl4pPr marL="1600200" indent="-228600" defTabSz="1016000">
              <a:defRPr sz="3600">
                <a:solidFill>
                  <a:schemeClr val="tx1"/>
                </a:solidFill>
                <a:latin typeface="Times" charset="0"/>
                <a:ea typeface="ＭＳ Ｐゴシック" charset="0"/>
              </a:defRPr>
            </a:lvl4pPr>
            <a:lvl5pPr marL="2057400" indent="-228600" defTabSz="1016000">
              <a:defRPr sz="3600">
                <a:solidFill>
                  <a:schemeClr val="tx1"/>
                </a:solidFill>
                <a:latin typeface="Times" charset="0"/>
                <a:ea typeface="ＭＳ Ｐゴシック" charset="0"/>
              </a:defRPr>
            </a:lvl5pPr>
            <a:lvl6pPr marL="2514600" indent="-228600" defTabSz="1016000" eaLnBrk="0" fontAlgn="base" hangingPunct="0">
              <a:spcBef>
                <a:spcPct val="0"/>
              </a:spcBef>
              <a:spcAft>
                <a:spcPct val="0"/>
              </a:spcAft>
              <a:defRPr sz="3600">
                <a:solidFill>
                  <a:schemeClr val="tx1"/>
                </a:solidFill>
                <a:latin typeface="Times" charset="0"/>
                <a:ea typeface="ＭＳ Ｐゴシック" charset="0"/>
              </a:defRPr>
            </a:lvl6pPr>
            <a:lvl7pPr marL="2971800" indent="-228600" defTabSz="1016000" eaLnBrk="0" fontAlgn="base" hangingPunct="0">
              <a:spcBef>
                <a:spcPct val="0"/>
              </a:spcBef>
              <a:spcAft>
                <a:spcPct val="0"/>
              </a:spcAft>
              <a:defRPr sz="3600">
                <a:solidFill>
                  <a:schemeClr val="tx1"/>
                </a:solidFill>
                <a:latin typeface="Times" charset="0"/>
                <a:ea typeface="ＭＳ Ｐゴシック" charset="0"/>
              </a:defRPr>
            </a:lvl7pPr>
            <a:lvl8pPr marL="3429000" indent="-228600" defTabSz="1016000" eaLnBrk="0" fontAlgn="base" hangingPunct="0">
              <a:spcBef>
                <a:spcPct val="0"/>
              </a:spcBef>
              <a:spcAft>
                <a:spcPct val="0"/>
              </a:spcAft>
              <a:defRPr sz="3600">
                <a:solidFill>
                  <a:schemeClr val="tx1"/>
                </a:solidFill>
                <a:latin typeface="Times" charset="0"/>
                <a:ea typeface="ＭＳ Ｐゴシック" charset="0"/>
              </a:defRPr>
            </a:lvl8pPr>
            <a:lvl9pPr marL="3886200" indent="-228600" defTabSz="1016000" eaLnBrk="0" fontAlgn="base" hangingPunct="0">
              <a:spcBef>
                <a:spcPct val="0"/>
              </a:spcBef>
              <a:spcAft>
                <a:spcPct val="0"/>
              </a:spcAft>
              <a:defRPr sz="3600">
                <a:solidFill>
                  <a:schemeClr val="tx1"/>
                </a:solidFill>
                <a:latin typeface="Times" charset="0"/>
                <a:ea typeface="ＭＳ Ｐゴシック" charset="0"/>
              </a:defRPr>
            </a:lvl9pPr>
          </a:lstStyle>
          <a:p>
            <a:endParaRPr lang="it-IT" sz="2700">
              <a:latin typeface="Times New Roman" charset="0"/>
            </a:endParaRPr>
          </a:p>
        </p:txBody>
      </p:sp>
      <p:sp>
        <p:nvSpPr>
          <p:cNvPr id="21522" name="Text Box 28"/>
          <p:cNvSpPr txBox="1">
            <a:spLocks noChangeArrowheads="1"/>
          </p:cNvSpPr>
          <p:nvPr/>
        </p:nvSpPr>
        <p:spPr bwMode="auto">
          <a:xfrm>
            <a:off x="558800" y="5861050"/>
            <a:ext cx="11938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26" tIns="50813" rIns="101626" bIns="50813">
            <a:spAutoFit/>
          </a:bodyPr>
          <a:lstStyle>
            <a:lvl1pPr defTabSz="1016000">
              <a:defRPr sz="3600">
                <a:solidFill>
                  <a:schemeClr val="tx1"/>
                </a:solidFill>
                <a:latin typeface="Times" charset="0"/>
                <a:ea typeface="ＭＳ Ｐゴシック" charset="0"/>
                <a:cs typeface="ＭＳ Ｐゴシック" charset="0"/>
              </a:defRPr>
            </a:lvl1pPr>
            <a:lvl2pPr marL="742950" indent="-285750" defTabSz="1016000">
              <a:defRPr sz="3600">
                <a:solidFill>
                  <a:schemeClr val="tx1"/>
                </a:solidFill>
                <a:latin typeface="Times" charset="0"/>
                <a:ea typeface="ＭＳ Ｐゴシック" charset="0"/>
              </a:defRPr>
            </a:lvl2pPr>
            <a:lvl3pPr marL="1143000" indent="-228600" defTabSz="1016000">
              <a:defRPr sz="3600">
                <a:solidFill>
                  <a:schemeClr val="tx1"/>
                </a:solidFill>
                <a:latin typeface="Times" charset="0"/>
                <a:ea typeface="ＭＳ Ｐゴシック" charset="0"/>
              </a:defRPr>
            </a:lvl3pPr>
            <a:lvl4pPr marL="1600200" indent="-228600" defTabSz="1016000">
              <a:defRPr sz="3600">
                <a:solidFill>
                  <a:schemeClr val="tx1"/>
                </a:solidFill>
                <a:latin typeface="Times" charset="0"/>
                <a:ea typeface="ＭＳ Ｐゴシック" charset="0"/>
              </a:defRPr>
            </a:lvl4pPr>
            <a:lvl5pPr marL="2057400" indent="-228600" defTabSz="1016000">
              <a:defRPr sz="3600">
                <a:solidFill>
                  <a:schemeClr val="tx1"/>
                </a:solidFill>
                <a:latin typeface="Times" charset="0"/>
                <a:ea typeface="ＭＳ Ｐゴシック" charset="0"/>
              </a:defRPr>
            </a:lvl5pPr>
            <a:lvl6pPr marL="2514600" indent="-228600" defTabSz="1016000" eaLnBrk="0" fontAlgn="base" hangingPunct="0">
              <a:spcBef>
                <a:spcPct val="0"/>
              </a:spcBef>
              <a:spcAft>
                <a:spcPct val="0"/>
              </a:spcAft>
              <a:defRPr sz="3600">
                <a:solidFill>
                  <a:schemeClr val="tx1"/>
                </a:solidFill>
                <a:latin typeface="Times" charset="0"/>
                <a:ea typeface="ＭＳ Ｐゴシック" charset="0"/>
              </a:defRPr>
            </a:lvl6pPr>
            <a:lvl7pPr marL="2971800" indent="-228600" defTabSz="1016000" eaLnBrk="0" fontAlgn="base" hangingPunct="0">
              <a:spcBef>
                <a:spcPct val="0"/>
              </a:spcBef>
              <a:spcAft>
                <a:spcPct val="0"/>
              </a:spcAft>
              <a:defRPr sz="3600">
                <a:solidFill>
                  <a:schemeClr val="tx1"/>
                </a:solidFill>
                <a:latin typeface="Times" charset="0"/>
                <a:ea typeface="ＭＳ Ｐゴシック" charset="0"/>
              </a:defRPr>
            </a:lvl7pPr>
            <a:lvl8pPr marL="3429000" indent="-228600" defTabSz="1016000" eaLnBrk="0" fontAlgn="base" hangingPunct="0">
              <a:spcBef>
                <a:spcPct val="0"/>
              </a:spcBef>
              <a:spcAft>
                <a:spcPct val="0"/>
              </a:spcAft>
              <a:defRPr sz="3600">
                <a:solidFill>
                  <a:schemeClr val="tx1"/>
                </a:solidFill>
                <a:latin typeface="Times" charset="0"/>
                <a:ea typeface="ＭＳ Ｐゴシック" charset="0"/>
              </a:defRPr>
            </a:lvl8pPr>
            <a:lvl9pPr marL="3886200" indent="-228600" defTabSz="1016000" eaLnBrk="0" fontAlgn="base" hangingPunct="0">
              <a:spcBef>
                <a:spcPct val="0"/>
              </a:spcBef>
              <a:spcAft>
                <a:spcPct val="0"/>
              </a:spcAft>
              <a:defRPr sz="3600">
                <a:solidFill>
                  <a:schemeClr val="tx1"/>
                </a:solidFill>
                <a:latin typeface="Times" charset="0"/>
                <a:ea typeface="ＭＳ Ｐゴシック" charset="0"/>
              </a:defRPr>
            </a:lvl9pPr>
          </a:lstStyle>
          <a:p>
            <a:pPr>
              <a:spcBef>
                <a:spcPct val="20000"/>
              </a:spcBef>
            </a:pPr>
            <a:r>
              <a:rPr lang="it-IT" sz="2700" b="1">
                <a:latin typeface="Arial" charset="0"/>
              </a:rPr>
              <a:t>50 S</a:t>
            </a:r>
            <a:endParaRPr lang="it-IT" sz="2700">
              <a:latin typeface="Times New Roman" charset="0"/>
            </a:endParaRPr>
          </a:p>
        </p:txBody>
      </p:sp>
      <p:sp>
        <p:nvSpPr>
          <p:cNvPr id="21523" name="Rectangle 29"/>
          <p:cNvSpPr>
            <a:spLocks noChangeArrowheads="1"/>
          </p:cNvSpPr>
          <p:nvPr/>
        </p:nvSpPr>
        <p:spPr bwMode="auto">
          <a:xfrm>
            <a:off x="254000" y="2200275"/>
            <a:ext cx="423863" cy="254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p>
        </p:txBody>
      </p:sp>
      <p:sp>
        <p:nvSpPr>
          <p:cNvPr id="21524" name="Rectangle 30"/>
          <p:cNvSpPr>
            <a:spLocks noChangeArrowheads="1"/>
          </p:cNvSpPr>
          <p:nvPr/>
        </p:nvSpPr>
        <p:spPr bwMode="auto">
          <a:xfrm>
            <a:off x="84138" y="5670550"/>
            <a:ext cx="423862" cy="254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p>
        </p:txBody>
      </p:sp>
      <p:sp>
        <p:nvSpPr>
          <p:cNvPr id="21525" name="Text Box 31"/>
          <p:cNvSpPr txBox="1">
            <a:spLocks noChangeArrowheads="1"/>
          </p:cNvSpPr>
          <p:nvPr/>
        </p:nvSpPr>
        <p:spPr bwMode="auto">
          <a:xfrm>
            <a:off x="677863" y="676275"/>
            <a:ext cx="1303337"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26" tIns="50813" rIns="101626" bIns="50813">
            <a:spAutoFit/>
          </a:bodyPr>
          <a:lstStyle>
            <a:lvl1pPr defTabSz="1016000">
              <a:defRPr sz="3600">
                <a:solidFill>
                  <a:schemeClr val="tx1"/>
                </a:solidFill>
                <a:latin typeface="Times" charset="0"/>
                <a:ea typeface="ＭＳ Ｐゴシック" charset="0"/>
                <a:cs typeface="ＭＳ Ｐゴシック" charset="0"/>
              </a:defRPr>
            </a:lvl1pPr>
            <a:lvl2pPr marL="742950" indent="-285750" defTabSz="1016000">
              <a:defRPr sz="3600">
                <a:solidFill>
                  <a:schemeClr val="tx1"/>
                </a:solidFill>
                <a:latin typeface="Times" charset="0"/>
                <a:ea typeface="ＭＳ Ｐゴシック" charset="0"/>
              </a:defRPr>
            </a:lvl2pPr>
            <a:lvl3pPr marL="1143000" indent="-228600" defTabSz="1016000">
              <a:defRPr sz="3600">
                <a:solidFill>
                  <a:schemeClr val="tx1"/>
                </a:solidFill>
                <a:latin typeface="Times" charset="0"/>
                <a:ea typeface="ＭＳ Ｐゴシック" charset="0"/>
              </a:defRPr>
            </a:lvl3pPr>
            <a:lvl4pPr marL="1600200" indent="-228600" defTabSz="1016000">
              <a:defRPr sz="3600">
                <a:solidFill>
                  <a:schemeClr val="tx1"/>
                </a:solidFill>
                <a:latin typeface="Times" charset="0"/>
                <a:ea typeface="ＭＳ Ｐゴシック" charset="0"/>
              </a:defRPr>
            </a:lvl4pPr>
            <a:lvl5pPr marL="2057400" indent="-228600" defTabSz="1016000">
              <a:defRPr sz="3600">
                <a:solidFill>
                  <a:schemeClr val="tx1"/>
                </a:solidFill>
                <a:latin typeface="Times" charset="0"/>
                <a:ea typeface="ＭＳ Ｐゴシック" charset="0"/>
              </a:defRPr>
            </a:lvl5pPr>
            <a:lvl6pPr marL="2514600" indent="-228600" defTabSz="1016000" eaLnBrk="0" fontAlgn="base" hangingPunct="0">
              <a:spcBef>
                <a:spcPct val="0"/>
              </a:spcBef>
              <a:spcAft>
                <a:spcPct val="0"/>
              </a:spcAft>
              <a:defRPr sz="3600">
                <a:solidFill>
                  <a:schemeClr val="tx1"/>
                </a:solidFill>
                <a:latin typeface="Times" charset="0"/>
                <a:ea typeface="ＭＳ Ｐゴシック" charset="0"/>
              </a:defRPr>
            </a:lvl6pPr>
            <a:lvl7pPr marL="2971800" indent="-228600" defTabSz="1016000" eaLnBrk="0" fontAlgn="base" hangingPunct="0">
              <a:spcBef>
                <a:spcPct val="0"/>
              </a:spcBef>
              <a:spcAft>
                <a:spcPct val="0"/>
              </a:spcAft>
              <a:defRPr sz="3600">
                <a:solidFill>
                  <a:schemeClr val="tx1"/>
                </a:solidFill>
                <a:latin typeface="Times" charset="0"/>
                <a:ea typeface="ＭＳ Ｐゴシック" charset="0"/>
              </a:defRPr>
            </a:lvl7pPr>
            <a:lvl8pPr marL="3429000" indent="-228600" defTabSz="1016000" eaLnBrk="0" fontAlgn="base" hangingPunct="0">
              <a:spcBef>
                <a:spcPct val="0"/>
              </a:spcBef>
              <a:spcAft>
                <a:spcPct val="0"/>
              </a:spcAft>
              <a:defRPr sz="3600">
                <a:solidFill>
                  <a:schemeClr val="tx1"/>
                </a:solidFill>
                <a:latin typeface="Times" charset="0"/>
                <a:ea typeface="ＭＳ Ｐゴシック" charset="0"/>
              </a:defRPr>
            </a:lvl8pPr>
            <a:lvl9pPr marL="3886200" indent="-228600" defTabSz="1016000" eaLnBrk="0" fontAlgn="base" hangingPunct="0">
              <a:spcBef>
                <a:spcPct val="0"/>
              </a:spcBef>
              <a:spcAft>
                <a:spcPct val="0"/>
              </a:spcAft>
              <a:defRPr sz="3600">
                <a:solidFill>
                  <a:schemeClr val="tx1"/>
                </a:solidFill>
                <a:latin typeface="Times" charset="0"/>
                <a:ea typeface="ＭＳ Ｐゴシック" charset="0"/>
              </a:defRPr>
            </a:lvl9pPr>
          </a:lstStyle>
          <a:p>
            <a:pPr>
              <a:spcBef>
                <a:spcPct val="20000"/>
              </a:spcBef>
            </a:pPr>
            <a:r>
              <a:rPr lang="it-IT" sz="2700" b="1">
                <a:latin typeface="Arial" charset="0"/>
              </a:rPr>
              <a:t>30 S</a:t>
            </a:r>
            <a:endParaRPr lang="it-IT" sz="2700">
              <a:latin typeface="Times New Roman" charset="0"/>
            </a:endParaRPr>
          </a:p>
        </p:txBody>
      </p:sp>
      <p:sp>
        <p:nvSpPr>
          <p:cNvPr id="21526" name="Text Box 32"/>
          <p:cNvSpPr txBox="1">
            <a:spLocks noChangeArrowheads="1"/>
          </p:cNvSpPr>
          <p:nvPr/>
        </p:nvSpPr>
        <p:spPr bwMode="auto">
          <a:xfrm>
            <a:off x="1828800" y="220663"/>
            <a:ext cx="6532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lgn="ctr">
              <a:spcBef>
                <a:spcPct val="50000"/>
              </a:spcBef>
            </a:pPr>
            <a:r>
              <a:rPr lang="it-IT" sz="3200">
                <a:solidFill>
                  <a:srgbClr val="000099"/>
                </a:solidFill>
                <a:latin typeface="Arial" charset="0"/>
              </a:rPr>
              <a:t>The ribosomes of procaryotes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29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2309813"/>
            <a:ext cx="9621838"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2642" name="Text Box 4"/>
          <p:cNvSpPr txBox="1">
            <a:spLocks noChangeArrowheads="1"/>
          </p:cNvSpPr>
          <p:nvPr/>
        </p:nvSpPr>
        <p:spPr bwMode="auto">
          <a:xfrm>
            <a:off x="1219200" y="715963"/>
            <a:ext cx="77517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r>
              <a:rPr lang="en-US" sz="3200">
                <a:solidFill>
                  <a:srgbClr val="000099"/>
                </a:solidFill>
                <a:latin typeface="Arial" charset="0"/>
              </a:rPr>
              <a:t>Summary of steps in flagella biosynthesis.</a:t>
            </a:r>
            <a:endParaRPr lang="it-IT" sz="3200">
              <a:solidFill>
                <a:srgbClr val="000099"/>
              </a:solidFill>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665" name="Group 4"/>
          <p:cNvGrpSpPr>
            <a:grpSpLocks/>
          </p:cNvGrpSpPr>
          <p:nvPr/>
        </p:nvGrpSpPr>
        <p:grpSpPr bwMode="auto">
          <a:xfrm>
            <a:off x="0" y="0"/>
            <a:ext cx="10210800" cy="7645400"/>
            <a:chOff x="0" y="0"/>
            <a:chExt cx="6432" cy="4816"/>
          </a:xfrm>
        </p:grpSpPr>
        <p:pic>
          <p:nvPicPr>
            <p:cNvPr id="113667" name="Picture 2" descr="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432" cy="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Rectangle 3"/>
            <p:cNvSpPr>
              <a:spLocks noChangeArrowheads="1"/>
            </p:cNvSpPr>
            <p:nvPr/>
          </p:nvSpPr>
          <p:spPr bwMode="auto">
            <a:xfrm>
              <a:off x="0" y="4560"/>
              <a:ext cx="6405" cy="238"/>
            </a:xfrm>
            <a:prstGeom prst="rect">
              <a:avLst/>
            </a:prstGeom>
            <a:solidFill>
              <a:schemeClr val="bg1"/>
            </a:solidFill>
            <a:ln w="9525">
              <a:solidFill>
                <a:schemeClr val="bg1"/>
              </a:solidFill>
              <a:miter lim="800000"/>
              <a:headEnd/>
              <a:tailEnd/>
            </a:ln>
          </p:spPr>
          <p:txBody>
            <a:bodyPr wrap="none" anchor="ctr"/>
            <a:lstStyle/>
            <a:p>
              <a:endParaRPr lang="it-IT"/>
            </a:p>
          </p:txBody>
        </p:sp>
      </p:grpSp>
      <p:sp>
        <p:nvSpPr>
          <p:cNvPr id="113666" name="Text Box 4"/>
          <p:cNvSpPr txBox="1">
            <a:spLocks noChangeArrowheads="1"/>
          </p:cNvSpPr>
          <p:nvPr/>
        </p:nvSpPr>
        <p:spPr bwMode="auto">
          <a:xfrm>
            <a:off x="1219200" y="715963"/>
            <a:ext cx="77517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r>
              <a:rPr lang="en-US" sz="3200">
                <a:solidFill>
                  <a:srgbClr val="000099"/>
                </a:solidFill>
                <a:latin typeface="Arial" charset="0"/>
              </a:rPr>
              <a:t>Summary of steps in flagella biosynthesis.</a:t>
            </a:r>
            <a:endParaRPr lang="it-IT" sz="3200">
              <a:solidFill>
                <a:srgbClr val="000099"/>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 Box 3"/>
          <p:cNvSpPr txBox="1">
            <a:spLocks noChangeArrowheads="1"/>
          </p:cNvSpPr>
          <p:nvPr/>
        </p:nvSpPr>
        <p:spPr bwMode="auto">
          <a:xfrm>
            <a:off x="1508125" y="273050"/>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endParaRPr lang="it-IT"/>
          </a:p>
        </p:txBody>
      </p:sp>
      <p:sp>
        <p:nvSpPr>
          <p:cNvPr id="115714" name="Text Box 4"/>
          <p:cNvSpPr txBox="1">
            <a:spLocks noChangeArrowheads="1"/>
          </p:cNvSpPr>
          <p:nvPr/>
        </p:nvSpPr>
        <p:spPr bwMode="auto">
          <a:xfrm>
            <a:off x="2408238" y="398463"/>
            <a:ext cx="544671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r>
              <a:rPr lang="it-IT" sz="3200">
                <a:solidFill>
                  <a:srgbClr val="000066"/>
                </a:solidFill>
                <a:latin typeface="Arial" charset="0"/>
              </a:rPr>
              <a:t>Axial filaments of spirochetes</a:t>
            </a:r>
          </a:p>
        </p:txBody>
      </p:sp>
      <p:grpSp>
        <p:nvGrpSpPr>
          <p:cNvPr id="115715" name="Group 6"/>
          <p:cNvGrpSpPr>
            <a:grpSpLocks/>
          </p:cNvGrpSpPr>
          <p:nvPr/>
        </p:nvGrpSpPr>
        <p:grpSpPr bwMode="auto">
          <a:xfrm>
            <a:off x="381000" y="1143000"/>
            <a:ext cx="9067800" cy="5880100"/>
            <a:chOff x="240" y="720"/>
            <a:chExt cx="5712" cy="3704"/>
          </a:xfrm>
        </p:grpSpPr>
        <p:graphicFrame>
          <p:nvGraphicFramePr>
            <p:cNvPr id="115716" name="Object 2"/>
            <p:cNvGraphicFramePr>
              <a:graphicFrameLocks noChangeAspect="1"/>
            </p:cNvGraphicFramePr>
            <p:nvPr/>
          </p:nvGraphicFramePr>
          <p:xfrm>
            <a:off x="240" y="803"/>
            <a:ext cx="5664" cy="3621"/>
          </p:xfrm>
          <a:graphic>
            <a:graphicData uri="http://schemas.openxmlformats.org/presentationml/2006/ole">
              <mc:AlternateContent xmlns:mc="http://schemas.openxmlformats.org/markup-compatibility/2006">
                <mc:Choice xmlns:v="urn:schemas-microsoft-com:vml" Requires="v">
                  <p:oleObj spid="_x0000_s115719" name="Image" r:id="rId4" imgW="6501397" imgH="4155956" progId="Photoshop.Image.6">
                    <p:embed/>
                  </p:oleObj>
                </mc:Choice>
                <mc:Fallback>
                  <p:oleObj name="Image" r:id="rId4" imgW="6501397" imgH="4155956" progId="Photoshop.Image.6">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803"/>
                          <a:ext cx="5664" cy="3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15717" name="Rectangle 5"/>
            <p:cNvSpPr>
              <a:spLocks noChangeArrowheads="1"/>
            </p:cNvSpPr>
            <p:nvPr/>
          </p:nvSpPr>
          <p:spPr bwMode="auto">
            <a:xfrm>
              <a:off x="4320" y="720"/>
              <a:ext cx="1632" cy="16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p>
          </p:txBody>
        </p:sp>
      </p:gr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13" y="1497013"/>
            <a:ext cx="9626600" cy="396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588"/>
            <a:ext cx="5500688" cy="762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25" y="744538"/>
            <a:ext cx="9174163" cy="560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0834" name="Text Box 4"/>
          <p:cNvSpPr txBox="1">
            <a:spLocks noChangeArrowheads="1"/>
          </p:cNvSpPr>
          <p:nvPr/>
        </p:nvSpPr>
        <p:spPr bwMode="auto">
          <a:xfrm>
            <a:off x="1157288" y="227013"/>
            <a:ext cx="7896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r>
              <a:rPr lang="en-US" sz="2800">
                <a:solidFill>
                  <a:srgbClr val="000099"/>
                </a:solidFill>
                <a:latin typeface="Arial" charset="0"/>
              </a:rPr>
              <a:t>Flagellum of the Archea </a:t>
            </a:r>
            <a:r>
              <a:rPr lang="en-US" sz="2800" i="1">
                <a:solidFill>
                  <a:srgbClr val="000099"/>
                </a:solidFill>
                <a:latin typeface="Arial" charset="0"/>
              </a:rPr>
              <a:t>Methanococcus voltae</a:t>
            </a:r>
            <a:endParaRPr lang="it-IT" sz="2800" i="1">
              <a:solidFill>
                <a:srgbClr val="000099"/>
              </a:solidFill>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1312863"/>
            <a:ext cx="10163175"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8" name="Text Box 4"/>
          <p:cNvSpPr txBox="1">
            <a:spLocks noChangeArrowheads="1"/>
          </p:cNvSpPr>
          <p:nvPr/>
        </p:nvSpPr>
        <p:spPr bwMode="auto">
          <a:xfrm>
            <a:off x="171450" y="319088"/>
            <a:ext cx="97901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r>
              <a:rPr lang="en-US" sz="2800">
                <a:solidFill>
                  <a:srgbClr val="000099"/>
                </a:solidFill>
                <a:latin typeface="Arial" charset="0"/>
              </a:rPr>
              <a:t>Manner of movement in peritrichously flagellated prokaryotes</a:t>
            </a:r>
            <a:endParaRPr lang="it-IT" sz="2800">
              <a:solidFill>
                <a:srgbClr val="000099"/>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205788" cy="762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6" name="Text Box 4"/>
          <p:cNvSpPr txBox="1">
            <a:spLocks noChangeArrowheads="1"/>
          </p:cNvSpPr>
          <p:nvPr/>
        </p:nvSpPr>
        <p:spPr bwMode="auto">
          <a:xfrm>
            <a:off x="5508625" y="0"/>
            <a:ext cx="44735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lgn="ctr">
              <a:spcBef>
                <a:spcPct val="50000"/>
              </a:spcBef>
            </a:pPr>
            <a:r>
              <a:rPr lang="en-US" sz="2400">
                <a:solidFill>
                  <a:srgbClr val="000099"/>
                </a:solidFill>
                <a:latin typeface="Arial" charset="0"/>
              </a:rPr>
              <a:t>Manner of movement in polarly flagellated prokaryotes</a:t>
            </a:r>
            <a:endParaRPr lang="it-IT" sz="2400">
              <a:solidFill>
                <a:srgbClr val="000099"/>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9338" y="1019175"/>
            <a:ext cx="5572125" cy="560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ottotitolo 2"/>
          <p:cNvSpPr>
            <a:spLocks noGrp="1"/>
          </p:cNvSpPr>
          <p:nvPr>
            <p:ph type="subTitle" idx="1"/>
          </p:nvPr>
        </p:nvSpPr>
        <p:spPr>
          <a:xfrm>
            <a:off x="653514" y="5824636"/>
            <a:ext cx="8918575" cy="1512168"/>
          </a:xfrm>
        </p:spPr>
        <p:txBody>
          <a:bodyPr/>
          <a:lstStyle/>
          <a:p>
            <a:r>
              <a:rPr lang="it-IT" dirty="0">
                <a:solidFill>
                  <a:srgbClr val="000090"/>
                </a:solidFill>
                <a:latin typeface="Times" charset="0"/>
                <a:ea typeface="ＭＳ Ｐゴシック" charset="0"/>
                <a:cs typeface="ＭＳ Ｐゴシック" charset="0"/>
              </a:rPr>
              <a:t>http://www.rowland.harvard.edu/labs/bacteria/movies/index.</a:t>
            </a:r>
            <a:r>
              <a:rPr lang="it-IT" dirty="0" smtClean="0">
                <a:solidFill>
                  <a:srgbClr val="000090"/>
                </a:solidFill>
                <a:latin typeface="Times" charset="0"/>
                <a:ea typeface="ＭＳ Ｐゴシック" charset="0"/>
                <a:cs typeface="ＭＳ Ｐゴシック" charset="0"/>
              </a:rPr>
              <a:t>php</a:t>
            </a:r>
            <a:endParaRPr lang="it-IT" sz="2400" dirty="0">
              <a:solidFill>
                <a:srgbClr val="000090"/>
              </a:solidFill>
              <a:latin typeface="Times" charset="0"/>
              <a:ea typeface="ＭＳ Ｐゴシック" charset="0"/>
              <a:cs typeface="ＭＳ Ｐゴシック" charset="0"/>
            </a:endParaRPr>
          </a:p>
        </p:txBody>
      </p:sp>
      <p:pic>
        <p:nvPicPr>
          <p:cNvPr id="126978"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3769" y="1370013"/>
            <a:ext cx="3628330" cy="4149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9" name="CasellaDiTesto 5"/>
          <p:cNvSpPr txBox="1">
            <a:spLocks noChangeArrowheads="1"/>
          </p:cNvSpPr>
          <p:nvPr/>
        </p:nvSpPr>
        <p:spPr bwMode="auto">
          <a:xfrm>
            <a:off x="687388" y="576263"/>
            <a:ext cx="8577262"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626" tIns="50813" rIns="101626" bIns="50813">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r>
              <a:rPr lang="it-IT">
                <a:latin typeface="Arial" charset="0"/>
                <a:cs typeface="Arial" charset="0"/>
              </a:rPr>
              <a:t>RELAX…… OUR STARS ARE PLAYING</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dna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825626" y="1520825"/>
            <a:ext cx="6545262" cy="519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Text Box 3"/>
          <p:cNvSpPr txBox="1">
            <a:spLocks noChangeArrowheads="1"/>
          </p:cNvSpPr>
          <p:nvPr/>
        </p:nvSpPr>
        <p:spPr bwMode="auto">
          <a:xfrm>
            <a:off x="1857375" y="254000"/>
            <a:ext cx="628332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626" tIns="50813" rIns="101626" bIns="50813">
            <a:spAutoFit/>
          </a:bodyPr>
          <a:lstStyle>
            <a:lvl1pPr defTabSz="1016000">
              <a:defRPr sz="3600">
                <a:solidFill>
                  <a:schemeClr val="tx1"/>
                </a:solidFill>
                <a:latin typeface="Times" charset="0"/>
                <a:ea typeface="ＭＳ Ｐゴシック" charset="0"/>
                <a:cs typeface="ＭＳ Ｐゴシック" charset="0"/>
              </a:defRPr>
            </a:lvl1pPr>
            <a:lvl2pPr marL="742950" indent="-285750" defTabSz="1016000">
              <a:defRPr sz="3600">
                <a:solidFill>
                  <a:schemeClr val="tx1"/>
                </a:solidFill>
                <a:latin typeface="Times" charset="0"/>
                <a:ea typeface="ＭＳ Ｐゴシック" charset="0"/>
              </a:defRPr>
            </a:lvl2pPr>
            <a:lvl3pPr marL="1143000" indent="-228600" defTabSz="1016000">
              <a:defRPr sz="3600">
                <a:solidFill>
                  <a:schemeClr val="tx1"/>
                </a:solidFill>
                <a:latin typeface="Times" charset="0"/>
                <a:ea typeface="ＭＳ Ｐゴシック" charset="0"/>
              </a:defRPr>
            </a:lvl3pPr>
            <a:lvl4pPr marL="1600200" indent="-228600" defTabSz="1016000">
              <a:defRPr sz="3600">
                <a:solidFill>
                  <a:schemeClr val="tx1"/>
                </a:solidFill>
                <a:latin typeface="Times" charset="0"/>
                <a:ea typeface="ＭＳ Ｐゴシック" charset="0"/>
              </a:defRPr>
            </a:lvl4pPr>
            <a:lvl5pPr marL="2057400" indent="-228600" defTabSz="1016000">
              <a:defRPr sz="3600">
                <a:solidFill>
                  <a:schemeClr val="tx1"/>
                </a:solidFill>
                <a:latin typeface="Times" charset="0"/>
                <a:ea typeface="ＭＳ Ｐゴシック" charset="0"/>
              </a:defRPr>
            </a:lvl5pPr>
            <a:lvl6pPr marL="2514600" indent="-228600" defTabSz="1016000" eaLnBrk="0" fontAlgn="base" hangingPunct="0">
              <a:spcBef>
                <a:spcPct val="0"/>
              </a:spcBef>
              <a:spcAft>
                <a:spcPct val="0"/>
              </a:spcAft>
              <a:defRPr sz="3600">
                <a:solidFill>
                  <a:schemeClr val="tx1"/>
                </a:solidFill>
                <a:latin typeface="Times" charset="0"/>
                <a:ea typeface="ＭＳ Ｐゴシック" charset="0"/>
              </a:defRPr>
            </a:lvl6pPr>
            <a:lvl7pPr marL="2971800" indent="-228600" defTabSz="1016000" eaLnBrk="0" fontAlgn="base" hangingPunct="0">
              <a:spcBef>
                <a:spcPct val="0"/>
              </a:spcBef>
              <a:spcAft>
                <a:spcPct val="0"/>
              </a:spcAft>
              <a:defRPr sz="3600">
                <a:solidFill>
                  <a:schemeClr val="tx1"/>
                </a:solidFill>
                <a:latin typeface="Times" charset="0"/>
                <a:ea typeface="ＭＳ Ｐゴシック" charset="0"/>
              </a:defRPr>
            </a:lvl7pPr>
            <a:lvl8pPr marL="3429000" indent="-228600" defTabSz="1016000" eaLnBrk="0" fontAlgn="base" hangingPunct="0">
              <a:spcBef>
                <a:spcPct val="0"/>
              </a:spcBef>
              <a:spcAft>
                <a:spcPct val="0"/>
              </a:spcAft>
              <a:defRPr sz="3600">
                <a:solidFill>
                  <a:schemeClr val="tx1"/>
                </a:solidFill>
                <a:latin typeface="Times" charset="0"/>
                <a:ea typeface="ＭＳ Ｐゴシック" charset="0"/>
              </a:defRPr>
            </a:lvl8pPr>
            <a:lvl9pPr marL="3886200" indent="-228600" defTabSz="1016000" eaLnBrk="0" fontAlgn="base" hangingPunct="0">
              <a:spcBef>
                <a:spcPct val="0"/>
              </a:spcBef>
              <a:spcAft>
                <a:spcPct val="0"/>
              </a:spcAft>
              <a:defRPr sz="3600">
                <a:solidFill>
                  <a:schemeClr val="tx1"/>
                </a:solidFill>
                <a:latin typeface="Times" charset="0"/>
                <a:ea typeface="ＭＳ Ｐゴシック" charset="0"/>
              </a:defRPr>
            </a:lvl9pPr>
          </a:lstStyle>
          <a:p>
            <a:pPr algn="ctr" eaLnBrk="1" hangingPunct="1"/>
            <a:r>
              <a:rPr lang="it-IT" sz="2700">
                <a:solidFill>
                  <a:srgbClr val="000099"/>
                </a:solidFill>
                <a:latin typeface="Arial" charset="0"/>
              </a:rPr>
              <a:t>The composition of a bacterial ribosome</a:t>
            </a:r>
          </a:p>
        </p:txBody>
      </p:sp>
      <p:sp>
        <p:nvSpPr>
          <p:cNvPr id="23555" name="Figura a mano libera 3"/>
          <p:cNvSpPr>
            <a:spLocks noChangeArrowheads="1"/>
          </p:cNvSpPr>
          <p:nvPr/>
        </p:nvSpPr>
        <p:spPr bwMode="auto">
          <a:xfrm>
            <a:off x="1797050" y="754063"/>
            <a:ext cx="1011238" cy="4486275"/>
          </a:xfrm>
          <a:custGeom>
            <a:avLst/>
            <a:gdLst>
              <a:gd name="T0" fmla="*/ 871003 w 1011682"/>
              <a:gd name="T1" fmla="*/ 64530 h 4487765"/>
              <a:gd name="T2" fmla="*/ 946275 w 1011682"/>
              <a:gd name="T3" fmla="*/ 139814 h 4487765"/>
              <a:gd name="T4" fmla="*/ 989287 w 1011682"/>
              <a:gd name="T5" fmla="*/ 279627 h 4487765"/>
              <a:gd name="T6" fmla="*/ 1000041 w 1011682"/>
              <a:gd name="T7" fmla="*/ 666803 h 4487765"/>
              <a:gd name="T8" fmla="*/ 957029 w 1011682"/>
              <a:gd name="T9" fmla="*/ 742087 h 4487765"/>
              <a:gd name="T10" fmla="*/ 827990 w 1011682"/>
              <a:gd name="T11" fmla="*/ 828126 h 4487765"/>
              <a:gd name="T12" fmla="*/ 741965 w 1011682"/>
              <a:gd name="T13" fmla="*/ 935674 h 4487765"/>
              <a:gd name="T14" fmla="*/ 827990 w 1011682"/>
              <a:gd name="T15" fmla="*/ 1064733 h 4487765"/>
              <a:gd name="T16" fmla="*/ 903262 w 1011682"/>
              <a:gd name="T17" fmla="*/ 1204547 h 4487765"/>
              <a:gd name="T18" fmla="*/ 849497 w 1011682"/>
              <a:gd name="T19" fmla="*/ 1484174 h 4487765"/>
              <a:gd name="T20" fmla="*/ 860250 w 1011682"/>
              <a:gd name="T21" fmla="*/ 1796065 h 4487765"/>
              <a:gd name="T22" fmla="*/ 817237 w 1011682"/>
              <a:gd name="T23" fmla="*/ 2473622 h 4487765"/>
              <a:gd name="T24" fmla="*/ 774225 w 1011682"/>
              <a:gd name="T25" fmla="*/ 2527397 h 4487765"/>
              <a:gd name="T26" fmla="*/ 817237 w 1011682"/>
              <a:gd name="T27" fmla="*/ 2731740 h 4487765"/>
              <a:gd name="T28" fmla="*/ 827990 w 1011682"/>
              <a:gd name="T29" fmla="*/ 3667415 h 4487765"/>
              <a:gd name="T30" fmla="*/ 881757 w 1011682"/>
              <a:gd name="T31" fmla="*/ 4248179 h 4487765"/>
              <a:gd name="T32" fmla="*/ 849497 w 1011682"/>
              <a:gd name="T33" fmla="*/ 4409501 h 4487765"/>
              <a:gd name="T34" fmla="*/ 741965 w 1011682"/>
              <a:gd name="T35" fmla="*/ 4484785 h 4487765"/>
              <a:gd name="T36" fmla="*/ 634434 w 1011682"/>
              <a:gd name="T37" fmla="*/ 4355727 h 4487765"/>
              <a:gd name="T38" fmla="*/ 591421 w 1011682"/>
              <a:gd name="T39" fmla="*/ 4291198 h 4487765"/>
              <a:gd name="T40" fmla="*/ 526904 w 1011682"/>
              <a:gd name="T41" fmla="*/ 4194404 h 4487765"/>
              <a:gd name="T42" fmla="*/ 483891 w 1011682"/>
              <a:gd name="T43" fmla="*/ 4097610 h 4487765"/>
              <a:gd name="T44" fmla="*/ 365605 w 1011682"/>
              <a:gd name="T45" fmla="*/ 3828738 h 4487765"/>
              <a:gd name="T46" fmla="*/ 247321 w 1011682"/>
              <a:gd name="T47" fmla="*/ 3516847 h 4487765"/>
              <a:gd name="T48" fmla="*/ 182804 w 1011682"/>
              <a:gd name="T49" fmla="*/ 3301748 h 4487765"/>
              <a:gd name="T50" fmla="*/ 118284 w 1011682"/>
              <a:gd name="T51" fmla="*/ 2925327 h 4487765"/>
              <a:gd name="T52" fmla="*/ 75272 w 1011682"/>
              <a:gd name="T53" fmla="*/ 2548906 h 4487765"/>
              <a:gd name="T54" fmla="*/ 53765 w 1011682"/>
              <a:gd name="T55" fmla="*/ 2312300 h 4487765"/>
              <a:gd name="T56" fmla="*/ 10753 w 1011682"/>
              <a:gd name="T57" fmla="*/ 1010959 h 4487765"/>
              <a:gd name="T58" fmla="*/ 10753 w 1011682"/>
              <a:gd name="T59" fmla="*/ 96794 h 4487765"/>
              <a:gd name="T60" fmla="*/ 53765 w 1011682"/>
              <a:gd name="T61" fmla="*/ 32264 h 4487765"/>
              <a:gd name="T62" fmla="*/ 225816 w 1011682"/>
              <a:gd name="T63" fmla="*/ 21510 h 4487765"/>
              <a:gd name="T64" fmla="*/ 354853 w 1011682"/>
              <a:gd name="T65" fmla="*/ 86038 h 4487765"/>
              <a:gd name="T66" fmla="*/ 408620 w 1011682"/>
              <a:gd name="T67" fmla="*/ 53774 h 448776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11682"/>
              <a:gd name="T103" fmla="*/ 0 h 4487765"/>
              <a:gd name="T104" fmla="*/ 1011682 w 1011682"/>
              <a:gd name="T105" fmla="*/ 4487765 h 448776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11682" h="4487765">
                <a:moveTo>
                  <a:pt x="408978" y="53810"/>
                </a:moveTo>
                <a:lnTo>
                  <a:pt x="871768" y="64572"/>
                </a:lnTo>
                <a:cubicBezTo>
                  <a:pt x="919454" y="66601"/>
                  <a:pt x="913534" y="73406"/>
                  <a:pt x="936344" y="107620"/>
                </a:cubicBezTo>
                <a:cubicBezTo>
                  <a:pt x="939931" y="118382"/>
                  <a:pt x="942637" y="129479"/>
                  <a:pt x="947106" y="139906"/>
                </a:cubicBezTo>
                <a:cubicBezTo>
                  <a:pt x="987009" y="233009"/>
                  <a:pt x="954150" y="139514"/>
                  <a:pt x="979394" y="215240"/>
                </a:cubicBezTo>
                <a:cubicBezTo>
                  <a:pt x="982981" y="236764"/>
                  <a:pt x="985584" y="258476"/>
                  <a:pt x="990156" y="279813"/>
                </a:cubicBezTo>
                <a:cubicBezTo>
                  <a:pt x="996355" y="308738"/>
                  <a:pt x="1011682" y="365909"/>
                  <a:pt x="1011682" y="365909"/>
                </a:cubicBezTo>
                <a:cubicBezTo>
                  <a:pt x="1008094" y="466355"/>
                  <a:pt x="1010601" y="567204"/>
                  <a:pt x="1000919" y="667246"/>
                </a:cubicBezTo>
                <a:cubicBezTo>
                  <a:pt x="999673" y="680120"/>
                  <a:pt x="985812" y="688302"/>
                  <a:pt x="979394" y="699532"/>
                </a:cubicBezTo>
                <a:cubicBezTo>
                  <a:pt x="971434" y="713461"/>
                  <a:pt x="969214" y="731236"/>
                  <a:pt x="957869" y="742580"/>
                </a:cubicBezTo>
                <a:cubicBezTo>
                  <a:pt x="939576" y="760872"/>
                  <a:pt x="914818" y="771279"/>
                  <a:pt x="893293" y="785628"/>
                </a:cubicBezTo>
                <a:lnTo>
                  <a:pt x="828718" y="828676"/>
                </a:lnTo>
                <a:lnTo>
                  <a:pt x="796430" y="839438"/>
                </a:lnTo>
                <a:cubicBezTo>
                  <a:pt x="747087" y="913449"/>
                  <a:pt x="761561" y="879469"/>
                  <a:pt x="742617" y="936296"/>
                </a:cubicBezTo>
                <a:cubicBezTo>
                  <a:pt x="765958" y="1076329"/>
                  <a:pt x="729028" y="951596"/>
                  <a:pt x="785668" y="1022393"/>
                </a:cubicBezTo>
                <a:cubicBezTo>
                  <a:pt x="827413" y="1074573"/>
                  <a:pt x="758271" y="1041960"/>
                  <a:pt x="828718" y="1065441"/>
                </a:cubicBezTo>
                <a:cubicBezTo>
                  <a:pt x="843068" y="1086965"/>
                  <a:pt x="863587" y="1105472"/>
                  <a:pt x="871768" y="1130013"/>
                </a:cubicBezTo>
                <a:cubicBezTo>
                  <a:pt x="887605" y="1177519"/>
                  <a:pt x="877458" y="1152152"/>
                  <a:pt x="904056" y="1205347"/>
                </a:cubicBezTo>
                <a:cubicBezTo>
                  <a:pt x="902604" y="1230028"/>
                  <a:pt x="908659" y="1397540"/>
                  <a:pt x="871768" y="1452874"/>
                </a:cubicBezTo>
                <a:lnTo>
                  <a:pt x="850243" y="1485160"/>
                </a:lnTo>
                <a:cubicBezTo>
                  <a:pt x="846656" y="1506684"/>
                  <a:pt x="839481" y="1527911"/>
                  <a:pt x="839481" y="1549732"/>
                </a:cubicBezTo>
                <a:cubicBezTo>
                  <a:pt x="839481" y="1682215"/>
                  <a:pt x="844501" y="1698237"/>
                  <a:pt x="861006" y="1797259"/>
                </a:cubicBezTo>
                <a:cubicBezTo>
                  <a:pt x="857418" y="2019674"/>
                  <a:pt x="864339" y="2242507"/>
                  <a:pt x="850243" y="2464504"/>
                </a:cubicBezTo>
                <a:cubicBezTo>
                  <a:pt x="849524" y="2475826"/>
                  <a:pt x="828102" y="2470193"/>
                  <a:pt x="817955" y="2475266"/>
                </a:cubicBezTo>
                <a:cubicBezTo>
                  <a:pt x="806386" y="2481050"/>
                  <a:pt x="796430" y="2489615"/>
                  <a:pt x="785668" y="2496790"/>
                </a:cubicBezTo>
                <a:cubicBezTo>
                  <a:pt x="782080" y="2507552"/>
                  <a:pt x="774905" y="2517732"/>
                  <a:pt x="774905" y="2529076"/>
                </a:cubicBezTo>
                <a:cubicBezTo>
                  <a:pt x="774905" y="2572017"/>
                  <a:pt x="783434" y="2625663"/>
                  <a:pt x="796430" y="2668983"/>
                </a:cubicBezTo>
                <a:cubicBezTo>
                  <a:pt x="802950" y="2690714"/>
                  <a:pt x="817955" y="2733555"/>
                  <a:pt x="817955" y="2733555"/>
                </a:cubicBezTo>
                <a:cubicBezTo>
                  <a:pt x="794331" y="2946169"/>
                  <a:pt x="808114" y="2780235"/>
                  <a:pt x="817955" y="3164036"/>
                </a:cubicBezTo>
                <a:cubicBezTo>
                  <a:pt x="822278" y="3332624"/>
                  <a:pt x="821497" y="3501363"/>
                  <a:pt x="828718" y="3669851"/>
                </a:cubicBezTo>
                <a:cubicBezTo>
                  <a:pt x="840832" y="3952484"/>
                  <a:pt x="847458" y="3835322"/>
                  <a:pt x="861006" y="4024998"/>
                </a:cubicBezTo>
                <a:cubicBezTo>
                  <a:pt x="873575" y="4200969"/>
                  <a:pt x="864647" y="4125822"/>
                  <a:pt x="882531" y="4251001"/>
                </a:cubicBezTo>
                <a:cubicBezTo>
                  <a:pt x="878943" y="4294049"/>
                  <a:pt x="880240" y="4337787"/>
                  <a:pt x="871768" y="4380145"/>
                </a:cubicBezTo>
                <a:cubicBezTo>
                  <a:pt x="869231" y="4392828"/>
                  <a:pt x="861212" y="4405576"/>
                  <a:pt x="850243" y="4412431"/>
                </a:cubicBezTo>
                <a:cubicBezTo>
                  <a:pt x="831002" y="4424456"/>
                  <a:pt x="785668" y="4433955"/>
                  <a:pt x="785668" y="4433955"/>
                </a:cubicBezTo>
                <a:cubicBezTo>
                  <a:pt x="784579" y="4435589"/>
                  <a:pt x="752842" y="4487765"/>
                  <a:pt x="742617" y="4487765"/>
                </a:cubicBezTo>
                <a:cubicBezTo>
                  <a:pt x="719363" y="4487765"/>
                  <a:pt x="684867" y="4432943"/>
                  <a:pt x="678042" y="4423193"/>
                </a:cubicBezTo>
                <a:cubicBezTo>
                  <a:pt x="663207" y="4402001"/>
                  <a:pt x="647556" y="4381234"/>
                  <a:pt x="634992" y="4358621"/>
                </a:cubicBezTo>
                <a:cubicBezTo>
                  <a:pt x="629483" y="4348704"/>
                  <a:pt x="630522" y="4335774"/>
                  <a:pt x="624229" y="4326335"/>
                </a:cubicBezTo>
                <a:cubicBezTo>
                  <a:pt x="615786" y="4313671"/>
                  <a:pt x="602704" y="4304811"/>
                  <a:pt x="591941" y="4294049"/>
                </a:cubicBezTo>
                <a:cubicBezTo>
                  <a:pt x="581179" y="4272525"/>
                  <a:pt x="573003" y="4249500"/>
                  <a:pt x="559654" y="4229477"/>
                </a:cubicBezTo>
                <a:cubicBezTo>
                  <a:pt x="551211" y="4216813"/>
                  <a:pt x="534918" y="4210406"/>
                  <a:pt x="527366" y="4197191"/>
                </a:cubicBezTo>
                <a:cubicBezTo>
                  <a:pt x="520027" y="4184349"/>
                  <a:pt x="522610" y="4167659"/>
                  <a:pt x="516603" y="4154143"/>
                </a:cubicBezTo>
                <a:cubicBezTo>
                  <a:pt x="508107" y="4135028"/>
                  <a:pt x="493162" y="4119287"/>
                  <a:pt x="484316" y="4100332"/>
                </a:cubicBezTo>
                <a:cubicBezTo>
                  <a:pt x="467976" y="4065320"/>
                  <a:pt x="460435" y="4026258"/>
                  <a:pt x="441265" y="3992712"/>
                </a:cubicBezTo>
                <a:cubicBezTo>
                  <a:pt x="354528" y="3840930"/>
                  <a:pt x="438552" y="3997273"/>
                  <a:pt x="365927" y="3831282"/>
                </a:cubicBezTo>
                <a:cubicBezTo>
                  <a:pt x="353066" y="3801886"/>
                  <a:pt x="335329" y="3774758"/>
                  <a:pt x="322877" y="3745186"/>
                </a:cubicBezTo>
                <a:cubicBezTo>
                  <a:pt x="283016" y="3650520"/>
                  <a:pt x="277632" y="3614471"/>
                  <a:pt x="247539" y="3519183"/>
                </a:cubicBezTo>
                <a:cubicBezTo>
                  <a:pt x="237290" y="3486730"/>
                  <a:pt x="225031" y="3454922"/>
                  <a:pt x="215251" y="3422325"/>
                </a:cubicBezTo>
                <a:cubicBezTo>
                  <a:pt x="203497" y="3383148"/>
                  <a:pt x="194718" y="3343119"/>
                  <a:pt x="182964" y="3303942"/>
                </a:cubicBezTo>
                <a:cubicBezTo>
                  <a:pt x="128001" y="3120738"/>
                  <a:pt x="169931" y="3293727"/>
                  <a:pt x="129151" y="3110226"/>
                </a:cubicBezTo>
                <a:cubicBezTo>
                  <a:pt x="125563" y="3049241"/>
                  <a:pt x="123260" y="2988167"/>
                  <a:pt x="118388" y="2927271"/>
                </a:cubicBezTo>
                <a:cubicBezTo>
                  <a:pt x="112036" y="2847873"/>
                  <a:pt x="92211" y="2769924"/>
                  <a:pt x="86101" y="2690507"/>
                </a:cubicBezTo>
                <a:cubicBezTo>
                  <a:pt x="82513" y="2643871"/>
                  <a:pt x="79773" y="2597163"/>
                  <a:pt x="75338" y="2550600"/>
                </a:cubicBezTo>
                <a:cubicBezTo>
                  <a:pt x="72596" y="2521808"/>
                  <a:pt x="67195" y="2493307"/>
                  <a:pt x="64576" y="2464504"/>
                </a:cubicBezTo>
                <a:cubicBezTo>
                  <a:pt x="60017" y="2414360"/>
                  <a:pt x="57401" y="2364059"/>
                  <a:pt x="53813" y="2313836"/>
                </a:cubicBezTo>
                <a:cubicBezTo>
                  <a:pt x="46884" y="2015902"/>
                  <a:pt x="43395" y="1806211"/>
                  <a:pt x="32288" y="1517446"/>
                </a:cubicBezTo>
                <a:cubicBezTo>
                  <a:pt x="25802" y="1348813"/>
                  <a:pt x="10763" y="1011631"/>
                  <a:pt x="10763" y="1011631"/>
                </a:cubicBezTo>
                <a:cubicBezTo>
                  <a:pt x="7175" y="828676"/>
                  <a:pt x="0" y="645757"/>
                  <a:pt x="0" y="462767"/>
                </a:cubicBezTo>
                <a:cubicBezTo>
                  <a:pt x="0" y="340745"/>
                  <a:pt x="4349" y="218712"/>
                  <a:pt x="10763" y="96858"/>
                </a:cubicBezTo>
                <a:cubicBezTo>
                  <a:pt x="11540" y="82087"/>
                  <a:pt x="13320" y="66117"/>
                  <a:pt x="21525" y="53810"/>
                </a:cubicBezTo>
                <a:cubicBezTo>
                  <a:pt x="28700" y="43048"/>
                  <a:pt x="42582" y="38703"/>
                  <a:pt x="53813" y="32286"/>
                </a:cubicBezTo>
                <a:cubicBezTo>
                  <a:pt x="91052" y="11008"/>
                  <a:pt x="92927" y="12074"/>
                  <a:pt x="129151" y="0"/>
                </a:cubicBezTo>
                <a:cubicBezTo>
                  <a:pt x="161439" y="7175"/>
                  <a:pt x="195304" y="9241"/>
                  <a:pt x="226014" y="21524"/>
                </a:cubicBezTo>
                <a:cubicBezTo>
                  <a:pt x="250033" y="31131"/>
                  <a:pt x="266047" y="56392"/>
                  <a:pt x="290589" y="64572"/>
                </a:cubicBezTo>
                <a:lnTo>
                  <a:pt x="355165" y="86096"/>
                </a:lnTo>
                <a:cubicBezTo>
                  <a:pt x="376690" y="82509"/>
                  <a:pt x="400222" y="85093"/>
                  <a:pt x="419740" y="75334"/>
                </a:cubicBezTo>
                <a:cubicBezTo>
                  <a:pt x="443255" y="63577"/>
                  <a:pt x="333640" y="55604"/>
                  <a:pt x="408978" y="5381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2006600"/>
            <a:ext cx="10163175"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0" name="Text Box 4"/>
          <p:cNvSpPr txBox="1">
            <a:spLocks noChangeArrowheads="1"/>
          </p:cNvSpPr>
          <p:nvPr/>
        </p:nvSpPr>
        <p:spPr bwMode="auto">
          <a:xfrm>
            <a:off x="955675" y="254000"/>
            <a:ext cx="830738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lgn="ctr"/>
            <a:r>
              <a:rPr lang="en-US" sz="2800">
                <a:solidFill>
                  <a:srgbClr val="000099"/>
                </a:solidFill>
                <a:latin typeface="Arial" charset="0"/>
              </a:rPr>
              <a:t>Chemotaxis in a peritrichously flagellated bacterium</a:t>
            </a:r>
          </a:p>
          <a:p>
            <a:pPr algn="ctr"/>
            <a:r>
              <a:rPr lang="en-US" sz="2800">
                <a:solidFill>
                  <a:srgbClr val="000099"/>
                </a:solidFill>
                <a:latin typeface="Arial" charset="0"/>
              </a:rPr>
              <a:t> like </a:t>
            </a:r>
            <a:r>
              <a:rPr lang="en-US" sz="2800" i="1">
                <a:solidFill>
                  <a:srgbClr val="000099"/>
                </a:solidFill>
                <a:latin typeface="Arial" charset="0"/>
              </a:rPr>
              <a:t>Escherichia coli</a:t>
            </a:r>
            <a:r>
              <a:rPr lang="en-US" sz="2800">
                <a:solidFill>
                  <a:srgbClr val="000099"/>
                </a:solidFill>
                <a:latin typeface="Arial" charset="0"/>
              </a:rPr>
              <a:t>.</a:t>
            </a:r>
            <a:endParaRPr lang="it-IT" sz="2800">
              <a:solidFill>
                <a:srgbClr val="000099"/>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1350" y="336550"/>
            <a:ext cx="6345238" cy="644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21" name="Group 7"/>
          <p:cNvGrpSpPr>
            <a:grpSpLocks/>
          </p:cNvGrpSpPr>
          <p:nvPr/>
        </p:nvGrpSpPr>
        <p:grpSpPr bwMode="auto">
          <a:xfrm>
            <a:off x="0" y="225425"/>
            <a:ext cx="10167938" cy="7391400"/>
            <a:chOff x="0" y="142"/>
            <a:chExt cx="6405" cy="4656"/>
          </a:xfrm>
        </p:grpSpPr>
        <p:pic>
          <p:nvPicPr>
            <p:cNvPr id="133122" name="Picture 5" descr="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 y="142"/>
              <a:ext cx="6213" cy="4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6"/>
              <a:ext cx="6402" cy="3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4"/>
            <p:cNvSpPr txBox="1">
              <a:spLocks noChangeArrowheads="1"/>
            </p:cNvSpPr>
            <p:nvPr/>
          </p:nvSpPr>
          <p:spPr bwMode="auto">
            <a:xfrm>
              <a:off x="4416" y="240"/>
              <a:ext cx="147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spcBef>
                  <a:spcPct val="50000"/>
                </a:spcBef>
              </a:pPr>
              <a:r>
                <a:rPr lang="en-US" sz="3200">
                  <a:solidFill>
                    <a:srgbClr val="000099"/>
                  </a:solidFill>
                  <a:latin typeface="Arial" charset="0"/>
                </a:rPr>
                <a:t>Chemotaxis</a:t>
              </a:r>
              <a:endParaRPr lang="it-IT" sz="3200">
                <a:solidFill>
                  <a:srgbClr val="000099"/>
                </a:solidFill>
                <a:latin typeface="Arial" charset="0"/>
              </a:endParaRPr>
            </a:p>
          </p:txBody>
        </p:sp>
        <p:sp>
          <p:nvSpPr>
            <p:cNvPr id="133125" name="Rectangle 6"/>
            <p:cNvSpPr>
              <a:spLocks noChangeArrowheads="1"/>
            </p:cNvSpPr>
            <p:nvPr/>
          </p:nvSpPr>
          <p:spPr bwMode="auto">
            <a:xfrm>
              <a:off x="0" y="4608"/>
              <a:ext cx="6405" cy="190"/>
            </a:xfrm>
            <a:prstGeom prst="rect">
              <a:avLst/>
            </a:prstGeom>
            <a:solidFill>
              <a:schemeClr val="bg1"/>
            </a:solidFill>
            <a:ln w="9525">
              <a:solidFill>
                <a:schemeClr val="bg1"/>
              </a:solidFill>
              <a:miter lim="800000"/>
              <a:headEnd/>
              <a:tailEnd/>
            </a:ln>
          </p:spPr>
          <p:txBody>
            <a:bodyPr wrap="none" anchor="ctr"/>
            <a:lstStyle/>
            <a:p>
              <a:endParaRPr lang="it-IT"/>
            </a:p>
          </p:txBody>
        </p:sp>
      </p:gr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2763" y="74613"/>
            <a:ext cx="5257800" cy="748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35170" name="Text Box 4"/>
          <p:cNvSpPr txBox="1">
            <a:spLocks noChangeArrowheads="1"/>
          </p:cNvSpPr>
          <p:nvPr/>
        </p:nvSpPr>
        <p:spPr bwMode="auto">
          <a:xfrm>
            <a:off x="0" y="169863"/>
            <a:ext cx="4246563"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26" tIns="50813" rIns="101626" bIns="50813">
            <a:spAutoFit/>
          </a:bodyPr>
          <a:lstStyle>
            <a:lvl1pPr defTabSz="1016000">
              <a:defRPr sz="3600">
                <a:solidFill>
                  <a:schemeClr val="tx1"/>
                </a:solidFill>
                <a:latin typeface="Times" charset="0"/>
                <a:ea typeface="ＭＳ Ｐゴシック" charset="0"/>
                <a:cs typeface="ＭＳ Ｐゴシック" charset="0"/>
              </a:defRPr>
            </a:lvl1pPr>
            <a:lvl2pPr marL="742950" indent="-285750" defTabSz="1016000">
              <a:defRPr sz="3600">
                <a:solidFill>
                  <a:schemeClr val="tx1"/>
                </a:solidFill>
                <a:latin typeface="Times" charset="0"/>
                <a:ea typeface="ＭＳ Ｐゴシック" charset="0"/>
              </a:defRPr>
            </a:lvl2pPr>
            <a:lvl3pPr marL="1143000" indent="-228600" defTabSz="1016000">
              <a:defRPr sz="3600">
                <a:solidFill>
                  <a:schemeClr val="tx1"/>
                </a:solidFill>
                <a:latin typeface="Times" charset="0"/>
                <a:ea typeface="ＭＳ Ｐゴシック" charset="0"/>
              </a:defRPr>
            </a:lvl3pPr>
            <a:lvl4pPr marL="1600200" indent="-228600" defTabSz="1016000">
              <a:defRPr sz="3600">
                <a:solidFill>
                  <a:schemeClr val="tx1"/>
                </a:solidFill>
                <a:latin typeface="Times" charset="0"/>
                <a:ea typeface="ＭＳ Ｐゴシック" charset="0"/>
              </a:defRPr>
            </a:lvl4pPr>
            <a:lvl5pPr marL="2057400" indent="-228600" defTabSz="1016000">
              <a:defRPr sz="3600">
                <a:solidFill>
                  <a:schemeClr val="tx1"/>
                </a:solidFill>
                <a:latin typeface="Times" charset="0"/>
                <a:ea typeface="ＭＳ Ｐゴシック" charset="0"/>
              </a:defRPr>
            </a:lvl5pPr>
            <a:lvl6pPr marL="2514600" indent="-228600" defTabSz="1016000" eaLnBrk="0" fontAlgn="base" hangingPunct="0">
              <a:spcBef>
                <a:spcPct val="0"/>
              </a:spcBef>
              <a:spcAft>
                <a:spcPct val="0"/>
              </a:spcAft>
              <a:defRPr sz="3600">
                <a:solidFill>
                  <a:schemeClr val="tx1"/>
                </a:solidFill>
                <a:latin typeface="Times" charset="0"/>
                <a:ea typeface="ＭＳ Ｐゴシック" charset="0"/>
              </a:defRPr>
            </a:lvl6pPr>
            <a:lvl7pPr marL="2971800" indent="-228600" defTabSz="1016000" eaLnBrk="0" fontAlgn="base" hangingPunct="0">
              <a:spcBef>
                <a:spcPct val="0"/>
              </a:spcBef>
              <a:spcAft>
                <a:spcPct val="0"/>
              </a:spcAft>
              <a:defRPr sz="3600">
                <a:solidFill>
                  <a:schemeClr val="tx1"/>
                </a:solidFill>
                <a:latin typeface="Times" charset="0"/>
                <a:ea typeface="ＭＳ Ｐゴシック" charset="0"/>
              </a:defRPr>
            </a:lvl7pPr>
            <a:lvl8pPr marL="3429000" indent="-228600" defTabSz="1016000" eaLnBrk="0" fontAlgn="base" hangingPunct="0">
              <a:spcBef>
                <a:spcPct val="0"/>
              </a:spcBef>
              <a:spcAft>
                <a:spcPct val="0"/>
              </a:spcAft>
              <a:defRPr sz="3600">
                <a:solidFill>
                  <a:schemeClr val="tx1"/>
                </a:solidFill>
                <a:latin typeface="Times" charset="0"/>
                <a:ea typeface="ＭＳ Ｐゴシック" charset="0"/>
              </a:defRPr>
            </a:lvl8pPr>
            <a:lvl9pPr marL="3886200" indent="-228600" defTabSz="1016000" eaLnBrk="0" fontAlgn="base" hangingPunct="0">
              <a:spcBef>
                <a:spcPct val="0"/>
              </a:spcBef>
              <a:spcAft>
                <a:spcPct val="0"/>
              </a:spcAft>
              <a:defRPr sz="3600">
                <a:solidFill>
                  <a:schemeClr val="tx1"/>
                </a:solidFill>
                <a:latin typeface="Times" charset="0"/>
                <a:ea typeface="ＭＳ Ｐゴシック" charset="0"/>
              </a:defRPr>
            </a:lvl9pPr>
          </a:lstStyle>
          <a:p>
            <a:pPr algn="ctr"/>
            <a:r>
              <a:rPr lang="it-IT" sz="2700">
                <a:solidFill>
                  <a:srgbClr val="000066"/>
                </a:solidFill>
                <a:latin typeface="Arial" charset="0"/>
              </a:rPr>
              <a:t>Schematic diagram of </a:t>
            </a:r>
          </a:p>
          <a:p>
            <a:pPr algn="ctr"/>
            <a:r>
              <a:rPr lang="it-IT" sz="2700">
                <a:solidFill>
                  <a:srgbClr val="000066"/>
                </a:solidFill>
                <a:latin typeface="Arial" charset="0"/>
              </a:rPr>
              <a:t>the chemosensory</a:t>
            </a:r>
          </a:p>
          <a:p>
            <a:pPr algn="ctr"/>
            <a:r>
              <a:rPr lang="it-IT" sz="2700">
                <a:solidFill>
                  <a:srgbClr val="000066"/>
                </a:solidFill>
                <a:latin typeface="Arial" charset="0"/>
              </a:rPr>
              <a:t>system of </a:t>
            </a:r>
            <a:r>
              <a:rPr lang="it-IT" sz="2700" i="1">
                <a:solidFill>
                  <a:srgbClr val="000066"/>
                </a:solidFill>
                <a:latin typeface="Arial" charset="0"/>
              </a:rPr>
              <a:t>Escherichia coli</a:t>
            </a:r>
            <a:endParaRPr lang="it-IT" sz="2700">
              <a:solidFill>
                <a:srgbClr val="000066"/>
              </a:solidFill>
              <a:latin typeface="Arial" charset="0"/>
            </a:endParaRPr>
          </a:p>
          <a:p>
            <a:pPr algn="ctr"/>
            <a:endParaRPr lang="it-IT" sz="2700">
              <a:solidFill>
                <a:srgbClr val="000066"/>
              </a:solidFill>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013" y="1709738"/>
            <a:ext cx="4370387" cy="514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87325"/>
            <a:ext cx="3529013" cy="735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5" name="Text Box 4"/>
          <p:cNvSpPr txBox="1">
            <a:spLocks noChangeArrowheads="1"/>
          </p:cNvSpPr>
          <p:nvPr/>
        </p:nvSpPr>
        <p:spPr bwMode="auto">
          <a:xfrm>
            <a:off x="0" y="169863"/>
            <a:ext cx="6542088"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26" tIns="50813" rIns="101626" bIns="50813">
            <a:spAutoFit/>
          </a:bodyPr>
          <a:lstStyle>
            <a:lvl1pPr defTabSz="1016000">
              <a:defRPr sz="3600">
                <a:solidFill>
                  <a:schemeClr val="tx1"/>
                </a:solidFill>
                <a:latin typeface="Times" charset="0"/>
                <a:ea typeface="ＭＳ Ｐゴシック" charset="0"/>
                <a:cs typeface="ＭＳ Ｐゴシック" charset="0"/>
              </a:defRPr>
            </a:lvl1pPr>
            <a:lvl2pPr marL="742950" indent="-285750" defTabSz="1016000">
              <a:defRPr sz="3600">
                <a:solidFill>
                  <a:schemeClr val="tx1"/>
                </a:solidFill>
                <a:latin typeface="Times" charset="0"/>
                <a:ea typeface="ＭＳ Ｐゴシック" charset="0"/>
              </a:defRPr>
            </a:lvl2pPr>
            <a:lvl3pPr marL="1143000" indent="-228600" defTabSz="1016000">
              <a:defRPr sz="3600">
                <a:solidFill>
                  <a:schemeClr val="tx1"/>
                </a:solidFill>
                <a:latin typeface="Times" charset="0"/>
                <a:ea typeface="ＭＳ Ｐゴシック" charset="0"/>
              </a:defRPr>
            </a:lvl3pPr>
            <a:lvl4pPr marL="1600200" indent="-228600" defTabSz="1016000">
              <a:defRPr sz="3600">
                <a:solidFill>
                  <a:schemeClr val="tx1"/>
                </a:solidFill>
                <a:latin typeface="Times" charset="0"/>
                <a:ea typeface="ＭＳ Ｐゴシック" charset="0"/>
              </a:defRPr>
            </a:lvl4pPr>
            <a:lvl5pPr marL="2057400" indent="-228600" defTabSz="1016000">
              <a:defRPr sz="3600">
                <a:solidFill>
                  <a:schemeClr val="tx1"/>
                </a:solidFill>
                <a:latin typeface="Times" charset="0"/>
                <a:ea typeface="ＭＳ Ｐゴシック" charset="0"/>
              </a:defRPr>
            </a:lvl5pPr>
            <a:lvl6pPr marL="2514600" indent="-228600" defTabSz="1016000" eaLnBrk="0" fontAlgn="base" hangingPunct="0">
              <a:spcBef>
                <a:spcPct val="0"/>
              </a:spcBef>
              <a:spcAft>
                <a:spcPct val="0"/>
              </a:spcAft>
              <a:defRPr sz="3600">
                <a:solidFill>
                  <a:schemeClr val="tx1"/>
                </a:solidFill>
                <a:latin typeface="Times" charset="0"/>
                <a:ea typeface="ＭＳ Ｐゴシック" charset="0"/>
              </a:defRPr>
            </a:lvl6pPr>
            <a:lvl7pPr marL="2971800" indent="-228600" defTabSz="1016000" eaLnBrk="0" fontAlgn="base" hangingPunct="0">
              <a:spcBef>
                <a:spcPct val="0"/>
              </a:spcBef>
              <a:spcAft>
                <a:spcPct val="0"/>
              </a:spcAft>
              <a:defRPr sz="3600">
                <a:solidFill>
                  <a:schemeClr val="tx1"/>
                </a:solidFill>
                <a:latin typeface="Times" charset="0"/>
                <a:ea typeface="ＭＳ Ｐゴシック" charset="0"/>
              </a:defRPr>
            </a:lvl7pPr>
            <a:lvl8pPr marL="3429000" indent="-228600" defTabSz="1016000" eaLnBrk="0" fontAlgn="base" hangingPunct="0">
              <a:spcBef>
                <a:spcPct val="0"/>
              </a:spcBef>
              <a:spcAft>
                <a:spcPct val="0"/>
              </a:spcAft>
              <a:defRPr sz="3600">
                <a:solidFill>
                  <a:schemeClr val="tx1"/>
                </a:solidFill>
                <a:latin typeface="Times" charset="0"/>
                <a:ea typeface="ＭＳ Ｐゴシック" charset="0"/>
              </a:defRPr>
            </a:lvl8pPr>
            <a:lvl9pPr marL="3886200" indent="-228600" defTabSz="1016000" eaLnBrk="0" fontAlgn="base" hangingPunct="0">
              <a:spcBef>
                <a:spcPct val="0"/>
              </a:spcBef>
              <a:spcAft>
                <a:spcPct val="0"/>
              </a:spcAft>
              <a:defRPr sz="3600">
                <a:solidFill>
                  <a:schemeClr val="tx1"/>
                </a:solidFill>
                <a:latin typeface="Times" charset="0"/>
                <a:ea typeface="ＭＳ Ｐゴシック" charset="0"/>
              </a:defRPr>
            </a:lvl9pPr>
          </a:lstStyle>
          <a:p>
            <a:pPr algn="ctr"/>
            <a:r>
              <a:rPr lang="it-IT" sz="2700">
                <a:solidFill>
                  <a:srgbClr val="000066"/>
                </a:solidFill>
                <a:latin typeface="Arial" charset="0"/>
              </a:rPr>
              <a:t>Schematic diagram of the chemosensory</a:t>
            </a:r>
          </a:p>
          <a:p>
            <a:pPr algn="ctr"/>
            <a:r>
              <a:rPr lang="it-IT" sz="2700">
                <a:solidFill>
                  <a:srgbClr val="000066"/>
                </a:solidFill>
                <a:latin typeface="Arial" charset="0"/>
              </a:rPr>
              <a:t>system of </a:t>
            </a:r>
            <a:r>
              <a:rPr lang="it-IT" sz="2700" i="1">
                <a:solidFill>
                  <a:srgbClr val="000066"/>
                </a:solidFill>
                <a:latin typeface="Arial" charset="0"/>
              </a:rPr>
              <a:t>Escherichia coli</a:t>
            </a:r>
            <a:endParaRPr lang="it-IT" sz="2700">
              <a:solidFill>
                <a:srgbClr val="000066"/>
              </a:solidFill>
              <a:latin typeface="Arial" charset="0"/>
            </a:endParaRPr>
          </a:p>
          <a:p>
            <a:pPr algn="ctr"/>
            <a:endParaRPr lang="it-IT" sz="2700">
              <a:solidFill>
                <a:srgbClr val="000066"/>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1255713"/>
            <a:ext cx="10163175" cy="552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2" name="Text Box 4"/>
          <p:cNvSpPr txBox="1">
            <a:spLocks noChangeArrowheads="1"/>
          </p:cNvSpPr>
          <p:nvPr/>
        </p:nvSpPr>
        <p:spPr bwMode="auto">
          <a:xfrm>
            <a:off x="5394325" y="-458788"/>
            <a:ext cx="184150" cy="64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endParaRPr lang="it-IT"/>
          </a:p>
        </p:txBody>
      </p:sp>
      <p:sp>
        <p:nvSpPr>
          <p:cNvPr id="138243" name="Text Box 5"/>
          <p:cNvSpPr txBox="1">
            <a:spLocks noChangeArrowheads="1"/>
          </p:cNvSpPr>
          <p:nvPr/>
        </p:nvSpPr>
        <p:spPr bwMode="auto">
          <a:xfrm>
            <a:off x="5546725" y="-458788"/>
            <a:ext cx="184150" cy="64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endParaRPr lang="it-IT"/>
          </a:p>
        </p:txBody>
      </p:sp>
      <p:sp>
        <p:nvSpPr>
          <p:cNvPr id="138244" name="Text Box 6"/>
          <p:cNvSpPr txBox="1">
            <a:spLocks noChangeArrowheads="1"/>
          </p:cNvSpPr>
          <p:nvPr/>
        </p:nvSpPr>
        <p:spPr bwMode="auto">
          <a:xfrm>
            <a:off x="5394325" y="-458788"/>
            <a:ext cx="184150" cy="64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endParaRPr lang="it-IT"/>
          </a:p>
        </p:txBody>
      </p:sp>
      <p:sp>
        <p:nvSpPr>
          <p:cNvPr id="138245" name="Text Box 7"/>
          <p:cNvSpPr txBox="1">
            <a:spLocks noChangeArrowheads="1"/>
          </p:cNvSpPr>
          <p:nvPr/>
        </p:nvSpPr>
        <p:spPr bwMode="auto">
          <a:xfrm>
            <a:off x="5356225" y="-312738"/>
            <a:ext cx="184150" cy="64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spcBef>
                <a:spcPct val="50000"/>
              </a:spcBef>
            </a:pPr>
            <a:endParaRPr lang="it-IT"/>
          </a:p>
        </p:txBody>
      </p:sp>
      <p:sp>
        <p:nvSpPr>
          <p:cNvPr id="138246" name="Text Box 8"/>
          <p:cNvSpPr txBox="1">
            <a:spLocks noChangeArrowheads="1"/>
          </p:cNvSpPr>
          <p:nvPr/>
        </p:nvSpPr>
        <p:spPr bwMode="auto">
          <a:xfrm>
            <a:off x="5394325" y="-763588"/>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endParaRPr lang="it-IT"/>
          </a:p>
        </p:txBody>
      </p:sp>
      <p:sp>
        <p:nvSpPr>
          <p:cNvPr id="138247" name="Text Box 9"/>
          <p:cNvSpPr txBox="1">
            <a:spLocks noChangeArrowheads="1"/>
          </p:cNvSpPr>
          <p:nvPr/>
        </p:nvSpPr>
        <p:spPr bwMode="auto">
          <a:xfrm>
            <a:off x="5622925" y="-458788"/>
            <a:ext cx="184150" cy="64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endParaRPr lang="it-IT"/>
          </a:p>
        </p:txBody>
      </p:sp>
      <p:sp>
        <p:nvSpPr>
          <p:cNvPr id="138248" name="Text Box 10"/>
          <p:cNvSpPr txBox="1">
            <a:spLocks noChangeArrowheads="1"/>
          </p:cNvSpPr>
          <p:nvPr/>
        </p:nvSpPr>
        <p:spPr bwMode="auto">
          <a:xfrm>
            <a:off x="5562600" y="0"/>
            <a:ext cx="304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spcBef>
                <a:spcPct val="50000"/>
              </a:spcBef>
            </a:pPr>
            <a:endParaRPr lang="it-IT"/>
          </a:p>
        </p:txBody>
      </p:sp>
      <p:sp>
        <p:nvSpPr>
          <p:cNvPr id="138249" name="Text Box 11"/>
          <p:cNvSpPr txBox="1">
            <a:spLocks noChangeArrowheads="1"/>
          </p:cNvSpPr>
          <p:nvPr/>
        </p:nvSpPr>
        <p:spPr bwMode="auto">
          <a:xfrm>
            <a:off x="5775325" y="8366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endParaRPr lang="it-IT"/>
          </a:p>
        </p:txBody>
      </p:sp>
      <p:sp>
        <p:nvSpPr>
          <p:cNvPr id="138250" name="Text Box 12"/>
          <p:cNvSpPr txBox="1">
            <a:spLocks noChangeArrowheads="1"/>
          </p:cNvSpPr>
          <p:nvPr/>
        </p:nvSpPr>
        <p:spPr bwMode="auto">
          <a:xfrm>
            <a:off x="5699125" y="379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endParaRPr lang="it-IT"/>
          </a:p>
        </p:txBody>
      </p:sp>
      <p:sp>
        <p:nvSpPr>
          <p:cNvPr id="138251" name="Text Box 13"/>
          <p:cNvSpPr txBox="1">
            <a:spLocks noChangeArrowheads="1"/>
          </p:cNvSpPr>
          <p:nvPr/>
        </p:nvSpPr>
        <p:spPr bwMode="auto">
          <a:xfrm>
            <a:off x="6003925" y="379413"/>
            <a:ext cx="64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r>
              <a:rPr lang="it-IT"/>
              <a:t>    </a:t>
            </a:r>
          </a:p>
        </p:txBody>
      </p:sp>
      <p:sp>
        <p:nvSpPr>
          <p:cNvPr id="138252" name="Text Box 14"/>
          <p:cNvSpPr txBox="1">
            <a:spLocks noChangeArrowheads="1"/>
          </p:cNvSpPr>
          <p:nvPr/>
        </p:nvSpPr>
        <p:spPr bwMode="auto">
          <a:xfrm>
            <a:off x="5851525" y="1508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endParaRPr lang="it-IT"/>
          </a:p>
        </p:txBody>
      </p:sp>
      <p:sp>
        <p:nvSpPr>
          <p:cNvPr id="138253" name="Text Box 15"/>
          <p:cNvSpPr txBox="1">
            <a:spLocks noChangeArrowheads="1"/>
          </p:cNvSpPr>
          <p:nvPr/>
        </p:nvSpPr>
        <p:spPr bwMode="auto">
          <a:xfrm>
            <a:off x="2841625" y="29686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spcBef>
                <a:spcPct val="50000"/>
              </a:spcBef>
            </a:pPr>
            <a:endParaRPr lang="it-IT"/>
          </a:p>
        </p:txBody>
      </p:sp>
      <p:sp>
        <p:nvSpPr>
          <p:cNvPr id="138254" name="Text Box 17"/>
          <p:cNvSpPr txBox="1">
            <a:spLocks noChangeArrowheads="1"/>
          </p:cNvSpPr>
          <p:nvPr/>
        </p:nvSpPr>
        <p:spPr bwMode="auto">
          <a:xfrm>
            <a:off x="936625" y="37306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spcBef>
                <a:spcPct val="50000"/>
              </a:spcBef>
            </a:pPr>
            <a:endParaRPr lang="it-IT"/>
          </a:p>
        </p:txBody>
      </p:sp>
      <p:sp>
        <p:nvSpPr>
          <p:cNvPr id="138255" name="Text Box 18"/>
          <p:cNvSpPr txBox="1">
            <a:spLocks noChangeArrowheads="1"/>
          </p:cNvSpPr>
          <p:nvPr/>
        </p:nvSpPr>
        <p:spPr bwMode="auto">
          <a:xfrm>
            <a:off x="593725" y="-153988"/>
            <a:ext cx="184150" cy="64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endParaRPr lang="it-IT"/>
          </a:p>
        </p:txBody>
      </p:sp>
      <p:sp>
        <p:nvSpPr>
          <p:cNvPr id="138256" name="Text Box 20"/>
          <p:cNvSpPr txBox="1">
            <a:spLocks noChangeArrowheads="1"/>
          </p:cNvSpPr>
          <p:nvPr/>
        </p:nvSpPr>
        <p:spPr bwMode="auto">
          <a:xfrm>
            <a:off x="838200" y="304800"/>
            <a:ext cx="8610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lgn="ctr"/>
            <a:r>
              <a:rPr lang="en-US" sz="2400">
                <a:solidFill>
                  <a:srgbClr val="000099"/>
                </a:solidFill>
                <a:latin typeface="Arial" charset="0"/>
              </a:rPr>
              <a:t>Interactions of transducers(MCP), chemotaxis (Che) proteins, </a:t>
            </a:r>
          </a:p>
          <a:p>
            <a:pPr algn="ctr"/>
            <a:r>
              <a:rPr lang="en-US" sz="2400">
                <a:solidFill>
                  <a:srgbClr val="000099"/>
                </a:solidFill>
                <a:latin typeface="Arial" charset="0"/>
              </a:rPr>
              <a:t>and the flagellar motor in bacterial chemotaxis</a:t>
            </a:r>
            <a:endParaRPr lang="it-IT" sz="3200">
              <a:solidFill>
                <a:srgbClr val="000099"/>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 y="1271588"/>
            <a:ext cx="10072688"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0290" name="Text Box 20"/>
          <p:cNvSpPr txBox="1">
            <a:spLocks noChangeArrowheads="1"/>
          </p:cNvSpPr>
          <p:nvPr/>
        </p:nvSpPr>
        <p:spPr bwMode="auto">
          <a:xfrm>
            <a:off x="838200" y="304800"/>
            <a:ext cx="8610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lgn="ctr"/>
            <a:r>
              <a:rPr lang="en-US" sz="2400">
                <a:solidFill>
                  <a:srgbClr val="000099"/>
                </a:solidFill>
                <a:latin typeface="Arial" charset="0"/>
              </a:rPr>
              <a:t>Interactions of transducers(MCP), chemotaxis (Che) proteins, </a:t>
            </a:r>
          </a:p>
          <a:p>
            <a:pPr algn="ctr"/>
            <a:r>
              <a:rPr lang="en-US" sz="2400">
                <a:solidFill>
                  <a:srgbClr val="000099"/>
                </a:solidFill>
                <a:latin typeface="Arial" charset="0"/>
              </a:rPr>
              <a:t>and the flagellar motor in bacterial chemotaxis</a:t>
            </a:r>
            <a:endParaRPr lang="it-IT" sz="3200">
              <a:solidFill>
                <a:srgbClr val="000099"/>
              </a:solidFill>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1313" name="Object 2"/>
          <p:cNvGraphicFramePr>
            <a:graphicFrameLocks noChangeAspect="1"/>
          </p:cNvGraphicFramePr>
          <p:nvPr/>
        </p:nvGraphicFramePr>
        <p:xfrm>
          <a:off x="228600" y="1066800"/>
          <a:ext cx="5105400" cy="2890838"/>
        </p:xfrm>
        <a:graphic>
          <a:graphicData uri="http://schemas.openxmlformats.org/presentationml/2006/ole">
            <mc:AlternateContent xmlns:mc="http://schemas.openxmlformats.org/markup-compatibility/2006">
              <mc:Choice xmlns:v="urn:schemas-microsoft-com:vml" Requires="v">
                <p:oleObj spid="_x0000_s141326" name="Image" r:id="rId4" imgW="3053714" imgH="1728000" progId="Photoshop.Image.6">
                  <p:embed/>
                </p:oleObj>
              </mc:Choice>
              <mc:Fallback>
                <p:oleObj name="Image" r:id="rId4" imgW="3053714" imgH="1728000" progId="Photoshop.Image.6">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066800"/>
                        <a:ext cx="5105400" cy="289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41314" name="Text Box 3"/>
          <p:cNvSpPr txBox="1">
            <a:spLocks noChangeArrowheads="1"/>
          </p:cNvSpPr>
          <p:nvPr/>
        </p:nvSpPr>
        <p:spPr bwMode="auto">
          <a:xfrm>
            <a:off x="3260725" y="320675"/>
            <a:ext cx="37306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r>
              <a:rPr lang="it-IT" sz="3200">
                <a:solidFill>
                  <a:srgbClr val="000066"/>
                </a:solidFill>
                <a:latin typeface="Arial" charset="0"/>
              </a:rPr>
              <a:t>Bacterial phototaxis</a:t>
            </a:r>
          </a:p>
        </p:txBody>
      </p:sp>
      <p:sp>
        <p:nvSpPr>
          <p:cNvPr id="141315" name="Text Box 4"/>
          <p:cNvSpPr txBox="1">
            <a:spLocks noChangeArrowheads="1"/>
          </p:cNvSpPr>
          <p:nvPr/>
        </p:nvSpPr>
        <p:spPr bwMode="auto">
          <a:xfrm>
            <a:off x="5260975" y="1066800"/>
            <a:ext cx="30464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lgn="ctr"/>
            <a:r>
              <a:rPr lang="it-IT" sz="2400" i="1">
                <a:latin typeface="Arial" charset="0"/>
              </a:rPr>
              <a:t>Thiospirillum jenense</a:t>
            </a:r>
          </a:p>
          <a:p>
            <a:pPr algn="ctr"/>
            <a:r>
              <a:rPr lang="it-IT" sz="2400">
                <a:latin typeface="Arial" charset="0"/>
              </a:rPr>
              <a:t>(scotophobotaxis)</a:t>
            </a:r>
            <a:r>
              <a:rPr lang="it-IT" sz="2400" i="1">
                <a:latin typeface="Arial" charset="0"/>
              </a:rPr>
              <a:t> </a:t>
            </a:r>
          </a:p>
        </p:txBody>
      </p:sp>
      <p:grpSp>
        <p:nvGrpSpPr>
          <p:cNvPr id="2" name="Group 5"/>
          <p:cNvGrpSpPr>
            <a:grpSpLocks/>
          </p:cNvGrpSpPr>
          <p:nvPr/>
        </p:nvGrpSpPr>
        <p:grpSpPr bwMode="auto">
          <a:xfrm>
            <a:off x="1527175" y="4254500"/>
            <a:ext cx="8335963" cy="2927350"/>
            <a:chOff x="962" y="2680"/>
            <a:chExt cx="5251" cy="1844"/>
          </a:xfrm>
        </p:grpSpPr>
        <p:graphicFrame>
          <p:nvGraphicFramePr>
            <p:cNvPr id="141317" name="Object 3"/>
            <p:cNvGraphicFramePr>
              <a:graphicFrameLocks noChangeAspect="1"/>
            </p:cNvGraphicFramePr>
            <p:nvPr/>
          </p:nvGraphicFramePr>
          <p:xfrm>
            <a:off x="3264" y="2680"/>
            <a:ext cx="2949" cy="1844"/>
          </p:xfrm>
          <a:graphic>
            <a:graphicData uri="http://schemas.openxmlformats.org/presentationml/2006/ole">
              <mc:AlternateContent xmlns:mc="http://schemas.openxmlformats.org/markup-compatibility/2006">
                <mc:Choice xmlns:v="urn:schemas-microsoft-com:vml" Requires="v">
                  <p:oleObj spid="_x0000_s141327" name="Image" r:id="rId6" imgW="2720000" imgH="1700571" progId="Photoshop.Image.6">
                    <p:embed/>
                  </p:oleObj>
                </mc:Choice>
                <mc:Fallback>
                  <p:oleObj name="Image" r:id="rId6" imgW="2720000" imgH="1700571" progId="Photoshop.Image.6">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4" y="2680"/>
                          <a:ext cx="2949" cy="1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41318" name="Text Box 7"/>
            <p:cNvSpPr txBox="1">
              <a:spLocks noChangeArrowheads="1"/>
            </p:cNvSpPr>
            <p:nvPr/>
          </p:nvSpPr>
          <p:spPr bwMode="auto">
            <a:xfrm>
              <a:off x="962" y="2688"/>
              <a:ext cx="2282"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lgn="ctr"/>
              <a:r>
                <a:rPr lang="it-IT" sz="2400" i="1">
                  <a:latin typeface="Arial" charset="0"/>
                </a:rPr>
                <a:t>Rhodospirillum centenum</a:t>
              </a:r>
            </a:p>
            <a:p>
              <a:pPr algn="ctr"/>
              <a:r>
                <a:rPr lang="it-IT" sz="2400">
                  <a:latin typeface="Arial" charset="0"/>
                </a:rPr>
                <a:t>(true phototaxis)</a:t>
              </a:r>
            </a:p>
          </p:txBody>
        </p:sp>
        <p:sp>
          <p:nvSpPr>
            <p:cNvPr id="141319" name="Text Box 8"/>
            <p:cNvSpPr txBox="1">
              <a:spLocks noChangeArrowheads="1"/>
            </p:cNvSpPr>
            <p:nvPr/>
          </p:nvSpPr>
          <p:spPr bwMode="auto">
            <a:xfrm>
              <a:off x="3793" y="2809"/>
              <a:ext cx="67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r>
                <a:rPr lang="it-IT" sz="2400" b="1">
                  <a:solidFill>
                    <a:schemeClr val="bg1"/>
                  </a:solidFill>
                  <a:latin typeface="Arial" charset="0"/>
                </a:rPr>
                <a:t>time 0</a:t>
              </a:r>
            </a:p>
          </p:txBody>
        </p:sp>
        <p:sp>
          <p:nvSpPr>
            <p:cNvPr id="141320" name="Text Box 9"/>
            <p:cNvSpPr txBox="1">
              <a:spLocks noChangeArrowheads="1"/>
            </p:cNvSpPr>
            <p:nvPr/>
          </p:nvSpPr>
          <p:spPr bwMode="auto">
            <a:xfrm>
              <a:off x="3792" y="4128"/>
              <a:ext cx="7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r>
                <a:rPr lang="it-IT" sz="2400" b="1">
                  <a:solidFill>
                    <a:schemeClr val="bg1"/>
                  </a:solidFill>
                  <a:latin typeface="Arial" charset="0"/>
                </a:rPr>
                <a:t>time 2h</a:t>
              </a:r>
            </a:p>
          </p:txBody>
        </p:sp>
        <p:grpSp>
          <p:nvGrpSpPr>
            <p:cNvPr id="141321" name="Group 10"/>
            <p:cNvGrpSpPr>
              <a:grpSpLocks/>
            </p:cNvGrpSpPr>
            <p:nvPr/>
          </p:nvGrpSpPr>
          <p:grpSpPr bwMode="auto">
            <a:xfrm>
              <a:off x="5520" y="2928"/>
              <a:ext cx="624" cy="288"/>
              <a:chOff x="5520" y="2928"/>
              <a:chExt cx="624" cy="288"/>
            </a:xfrm>
          </p:grpSpPr>
          <p:sp>
            <p:nvSpPr>
              <p:cNvPr id="141322" name="Line 11"/>
              <p:cNvSpPr>
                <a:spLocks noChangeShapeType="1"/>
              </p:cNvSpPr>
              <p:nvPr/>
            </p:nvSpPr>
            <p:spPr bwMode="auto">
              <a:xfrm flipH="1">
                <a:off x="5520" y="3216"/>
                <a:ext cx="624" cy="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41323" name="Text Box 12"/>
              <p:cNvSpPr txBox="1">
                <a:spLocks noChangeArrowheads="1"/>
              </p:cNvSpPr>
              <p:nvPr/>
            </p:nvSpPr>
            <p:spPr bwMode="auto">
              <a:xfrm>
                <a:off x="5616" y="2928"/>
                <a:ext cx="52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r>
                  <a:rPr lang="it-IT" sz="2400" b="1">
                    <a:solidFill>
                      <a:schemeClr val="bg1"/>
                    </a:solidFill>
                    <a:latin typeface="Arial" charset="0"/>
                  </a:rPr>
                  <a:t>light</a:t>
                </a:r>
              </a:p>
            </p:txBody>
          </p:sp>
        </p:gr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10800" cy="764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2" name="Rectangle 3"/>
          <p:cNvSpPr>
            <a:spLocks noChangeArrowheads="1"/>
          </p:cNvSpPr>
          <p:nvPr/>
        </p:nvSpPr>
        <p:spPr bwMode="auto">
          <a:xfrm>
            <a:off x="0" y="7239000"/>
            <a:ext cx="10167938" cy="377825"/>
          </a:xfrm>
          <a:prstGeom prst="rect">
            <a:avLst/>
          </a:prstGeom>
          <a:solidFill>
            <a:schemeClr val="bg1"/>
          </a:solidFill>
          <a:ln w="9525">
            <a:solidFill>
              <a:schemeClr val="bg1"/>
            </a:solidFill>
            <a:miter lim="800000"/>
            <a:headEnd/>
            <a:tailEnd/>
          </a:ln>
        </p:spPr>
        <p:txBody>
          <a:bodyPr wrap="none" anchor="ctr"/>
          <a:lstStyle/>
          <a:p>
            <a:endParaRPr lang="it-IT"/>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 y="-1588"/>
            <a:ext cx="8307388" cy="762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2" name="Text Box 5"/>
          <p:cNvSpPr txBox="1">
            <a:spLocks noChangeArrowheads="1"/>
          </p:cNvSpPr>
          <p:nvPr/>
        </p:nvSpPr>
        <p:spPr bwMode="auto">
          <a:xfrm>
            <a:off x="457200" y="2819400"/>
            <a:ext cx="4843463"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r>
              <a:rPr lang="en-US" sz="2400">
                <a:solidFill>
                  <a:srgbClr val="000099"/>
                </a:solidFill>
                <a:latin typeface="Arial" charset="0"/>
              </a:rPr>
              <a:t>Proposed model for gliding motility</a:t>
            </a:r>
            <a:endParaRPr lang="it-IT" sz="2400">
              <a:solidFill>
                <a:srgbClr val="000099"/>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2"/>
          <p:cNvSpPr txBox="1">
            <a:spLocks noChangeArrowheads="1"/>
          </p:cNvSpPr>
          <p:nvPr/>
        </p:nvSpPr>
        <p:spPr bwMode="auto">
          <a:xfrm>
            <a:off x="2514600" y="220663"/>
            <a:ext cx="502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spcBef>
                <a:spcPct val="50000"/>
              </a:spcBef>
            </a:pPr>
            <a:r>
              <a:rPr lang="it-IT">
                <a:solidFill>
                  <a:srgbClr val="000099"/>
                </a:solidFill>
                <a:latin typeface="Arial" charset="0"/>
              </a:rPr>
              <a:t>The bacterial inclusions</a:t>
            </a:r>
          </a:p>
        </p:txBody>
      </p:sp>
      <p:graphicFrame>
        <p:nvGraphicFramePr>
          <p:cNvPr id="173234" name="Group 178"/>
          <p:cNvGraphicFramePr>
            <a:graphicFrameLocks noGrp="1"/>
          </p:cNvGraphicFramePr>
          <p:nvPr/>
        </p:nvGraphicFramePr>
        <p:xfrm>
          <a:off x="152400" y="1066800"/>
          <a:ext cx="9829800" cy="6169091"/>
        </p:xfrm>
        <a:graphic>
          <a:graphicData uri="http://schemas.openxmlformats.org/drawingml/2006/table">
            <a:tbl>
              <a:tblPr/>
              <a:tblGrid>
                <a:gridCol w="2286000"/>
                <a:gridCol w="2514600"/>
                <a:gridCol w="2571750"/>
                <a:gridCol w="2457450"/>
              </a:tblGrid>
              <a:tr h="518149">
                <a:tc>
                  <a:txBody>
                    <a:bodyPr/>
                    <a:lstStyle/>
                    <a:p>
                      <a:pPr marL="0" marR="0" lvl="0" indent="0" algn="ctr" defTabSz="10160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a:ln>
                            <a:noFill/>
                          </a:ln>
                          <a:solidFill>
                            <a:schemeClr val="tx1"/>
                          </a:solidFill>
                          <a:effectLst/>
                          <a:latin typeface="Arial" charset="0"/>
                          <a:ea typeface="ＭＳ Ｐゴシック" charset="0"/>
                          <a:cs typeface="ＭＳ Ｐゴシック" charset="0"/>
                        </a:rPr>
                        <a:t>Inclusions</a:t>
                      </a:r>
                      <a:endParaRPr kumimoji="0" lang="it-IT" sz="2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17" marB="45717" horzOverflow="overflow">
                    <a:lnL>
                      <a:noFill/>
                    </a:lnL>
                    <a:lnR>
                      <a:noFill/>
                    </a:lnR>
                    <a:lnT>
                      <a:noFill/>
                    </a:lnT>
                    <a:lnB>
                      <a:noFill/>
                    </a:lnB>
                    <a:lnTlToBr>
                      <a:noFill/>
                    </a:lnTlToBr>
                    <a:lnBlToTr>
                      <a:noFill/>
                    </a:lnBlToTr>
                    <a:solidFill>
                      <a:srgbClr val="E2E3D7"/>
                    </a:solidFill>
                  </a:tcPr>
                </a:tc>
                <a:tc>
                  <a:txBody>
                    <a:bodyPr/>
                    <a:lstStyle/>
                    <a:p>
                      <a:pPr marL="0" marR="0" lvl="0" indent="0" algn="ctr" defTabSz="10160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a:ln>
                            <a:noFill/>
                          </a:ln>
                          <a:solidFill>
                            <a:schemeClr val="tx1"/>
                          </a:solidFill>
                          <a:effectLst/>
                          <a:latin typeface="Arial" charset="0"/>
                          <a:ea typeface="ＭＳ Ｐゴシック" charset="0"/>
                          <a:cs typeface="ＭＳ Ｐゴシック" charset="0"/>
                        </a:rPr>
                        <a:t>Where found</a:t>
                      </a:r>
                    </a:p>
                  </a:txBody>
                  <a:tcPr marT="45717" marB="45717" horzOverflow="overflow">
                    <a:lnL>
                      <a:noFill/>
                    </a:lnL>
                    <a:lnR>
                      <a:noFill/>
                    </a:lnR>
                    <a:lnT>
                      <a:noFill/>
                    </a:lnT>
                    <a:lnB>
                      <a:noFill/>
                    </a:lnB>
                    <a:lnTlToBr>
                      <a:noFill/>
                    </a:lnTlToBr>
                    <a:lnBlToTr>
                      <a:noFill/>
                    </a:lnBlToTr>
                    <a:solidFill>
                      <a:srgbClr val="FDFFCA"/>
                    </a:solidFill>
                  </a:tcPr>
                </a:tc>
                <a:tc>
                  <a:txBody>
                    <a:bodyPr/>
                    <a:lstStyle/>
                    <a:p>
                      <a:pPr marL="0" marR="0" lvl="0" indent="0" algn="ctr" defTabSz="10160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a:ln>
                            <a:noFill/>
                          </a:ln>
                          <a:solidFill>
                            <a:schemeClr val="tx1"/>
                          </a:solidFill>
                          <a:effectLst/>
                          <a:latin typeface="Arial" charset="0"/>
                          <a:ea typeface="ＭＳ Ｐゴシック" charset="0"/>
                          <a:cs typeface="ＭＳ Ｐゴシック" charset="0"/>
                        </a:rPr>
                        <a:t>Composition </a:t>
                      </a:r>
                    </a:p>
                  </a:txBody>
                  <a:tcPr marT="45717" marB="45717" horzOverflow="overflow">
                    <a:lnL>
                      <a:noFill/>
                    </a:lnL>
                    <a:lnR>
                      <a:noFill/>
                    </a:lnR>
                    <a:lnT>
                      <a:noFill/>
                    </a:lnT>
                    <a:lnB>
                      <a:noFill/>
                    </a:lnB>
                    <a:lnTlToBr>
                      <a:noFill/>
                    </a:lnTlToBr>
                    <a:lnBlToTr>
                      <a:noFill/>
                    </a:lnBlToTr>
                    <a:solidFill>
                      <a:srgbClr val="E3C4B3"/>
                    </a:solidFill>
                  </a:tcPr>
                </a:tc>
                <a:tc>
                  <a:txBody>
                    <a:bodyPr/>
                    <a:lstStyle/>
                    <a:p>
                      <a:pPr marL="0" marR="0" lvl="0" indent="0" algn="ctr" defTabSz="1016000" rtl="0" eaLnBrk="0" fontAlgn="base" latinLnBrk="0" hangingPunct="0">
                        <a:lnSpc>
                          <a:spcPct val="100000"/>
                        </a:lnSpc>
                        <a:spcBef>
                          <a:spcPct val="20000"/>
                        </a:spcBef>
                        <a:spcAft>
                          <a:spcPct val="0"/>
                        </a:spcAft>
                        <a:buClrTx/>
                        <a:buSzTx/>
                        <a:buFontTx/>
                        <a:buNone/>
                        <a:tabLst/>
                      </a:pPr>
                      <a:r>
                        <a:rPr kumimoji="0" lang="it-IT" sz="2800" b="1" i="0" u="none" strike="noStrike" cap="none" normalizeH="0" baseline="0">
                          <a:ln>
                            <a:noFill/>
                          </a:ln>
                          <a:solidFill>
                            <a:schemeClr val="tx1"/>
                          </a:solidFill>
                          <a:effectLst/>
                          <a:latin typeface="Arial" charset="0"/>
                          <a:ea typeface="ＭＳ Ｐゴシック" charset="0"/>
                          <a:cs typeface="ＭＳ Ｐゴシック" charset="0"/>
                        </a:rPr>
                        <a:t>Function</a:t>
                      </a:r>
                    </a:p>
                  </a:txBody>
                  <a:tcPr marT="45717" marB="45717" horzOverflow="overflow">
                    <a:lnL>
                      <a:noFill/>
                    </a:lnL>
                    <a:lnR>
                      <a:noFill/>
                    </a:lnR>
                    <a:lnT>
                      <a:noFill/>
                    </a:lnT>
                    <a:lnB>
                      <a:noFill/>
                    </a:lnB>
                    <a:lnTlToBr>
                      <a:noFill/>
                    </a:lnTlToBr>
                    <a:lnBlToTr>
                      <a:noFill/>
                    </a:lnBlToTr>
                    <a:solidFill>
                      <a:srgbClr val="E3BA8A"/>
                    </a:solidFill>
                  </a:tcPr>
                </a:tc>
              </a:tr>
              <a:tr h="457190">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Glycogen </a:t>
                      </a:r>
                    </a:p>
                  </a:txBody>
                  <a:tcPr marT="45717" marB="45717" horzOverflow="overflow">
                    <a:lnL>
                      <a:noFill/>
                    </a:lnL>
                    <a:lnR>
                      <a:noFill/>
                    </a:lnR>
                    <a:lnT>
                      <a:noFill/>
                    </a:lnT>
                    <a:lnB>
                      <a:noFill/>
                    </a:lnB>
                    <a:lnTlToBr>
                      <a:noFill/>
                    </a:lnTlToBr>
                    <a:lnBlToTr>
                      <a:noFill/>
                    </a:lnBlToTr>
                    <a:solidFill>
                      <a:srgbClr val="E2E3D7"/>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1" u="none" strike="noStrike" cap="none" normalizeH="0" baseline="0">
                          <a:ln>
                            <a:noFill/>
                          </a:ln>
                          <a:solidFill>
                            <a:schemeClr val="tx1"/>
                          </a:solidFill>
                          <a:effectLst/>
                          <a:latin typeface="Arial" charset="0"/>
                          <a:ea typeface="ＭＳ Ｐゴシック" charset="0"/>
                          <a:cs typeface="ＭＳ Ｐゴシック" charset="0"/>
                        </a:rPr>
                        <a:t>Escherichia </a:t>
                      </a:r>
                    </a:p>
                  </a:txBody>
                  <a:tcPr marT="45717" marB="45717" horzOverflow="overflow">
                    <a:lnL>
                      <a:noFill/>
                    </a:lnL>
                    <a:lnR>
                      <a:noFill/>
                    </a:lnR>
                    <a:lnT>
                      <a:noFill/>
                    </a:lnT>
                    <a:lnB>
                      <a:noFill/>
                    </a:lnB>
                    <a:lnTlToBr>
                      <a:noFill/>
                    </a:lnTlToBr>
                    <a:lnBlToTr>
                      <a:noFill/>
                    </a:lnBlToTr>
                    <a:solidFill>
                      <a:srgbClr val="FDFFCA"/>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polyglucose</a:t>
                      </a:r>
                    </a:p>
                  </a:txBody>
                  <a:tcPr marT="45717" marB="45717" horzOverflow="overflow">
                    <a:lnL>
                      <a:noFill/>
                    </a:lnL>
                    <a:lnR>
                      <a:noFill/>
                    </a:lnR>
                    <a:lnT>
                      <a:noFill/>
                    </a:lnT>
                    <a:lnB>
                      <a:noFill/>
                    </a:lnB>
                    <a:lnTlToBr>
                      <a:noFill/>
                    </a:lnTlToBr>
                    <a:lnBlToTr>
                      <a:noFill/>
                    </a:lnBlToTr>
                    <a:solidFill>
                      <a:srgbClr val="E3C4B3"/>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reserve C and E</a:t>
                      </a:r>
                    </a:p>
                  </a:txBody>
                  <a:tcPr marT="45717" marB="45717" horzOverflow="overflow">
                    <a:lnL>
                      <a:noFill/>
                    </a:lnL>
                    <a:lnR>
                      <a:noFill/>
                    </a:lnR>
                    <a:lnT>
                      <a:noFill/>
                    </a:lnT>
                    <a:lnB>
                      <a:noFill/>
                    </a:lnB>
                    <a:lnTlToBr>
                      <a:noFill/>
                    </a:lnTlToBr>
                    <a:lnBlToTr>
                      <a:noFill/>
                    </a:lnBlToTr>
                    <a:solidFill>
                      <a:srgbClr val="E3BA8A"/>
                    </a:solidFill>
                  </a:tcPr>
                </a:tc>
              </a:tr>
              <a:tr h="896095">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PHB</a:t>
                      </a:r>
                    </a:p>
                  </a:txBody>
                  <a:tcPr marT="45717" marB="45717" horzOverflow="overflow">
                    <a:lnL>
                      <a:noFill/>
                    </a:lnL>
                    <a:lnR>
                      <a:noFill/>
                    </a:lnR>
                    <a:lnT>
                      <a:noFill/>
                    </a:lnT>
                    <a:lnB>
                      <a:noFill/>
                    </a:lnB>
                    <a:lnTlToBr>
                      <a:noFill/>
                    </a:lnTlToBr>
                    <a:lnBlToTr>
                      <a:noFill/>
                    </a:lnBlToTr>
                    <a:solidFill>
                      <a:srgbClr val="E2E3D7"/>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1" u="none" strike="noStrike" cap="none" normalizeH="0" baseline="0">
                          <a:ln>
                            <a:noFill/>
                          </a:ln>
                          <a:solidFill>
                            <a:schemeClr val="tx1"/>
                          </a:solidFill>
                          <a:effectLst/>
                          <a:latin typeface="Arial" charset="0"/>
                          <a:ea typeface="ＭＳ Ｐゴシック" charset="0"/>
                          <a:cs typeface="ＭＳ Ｐゴシック" charset="0"/>
                        </a:rPr>
                        <a:t>Pseudomonas</a:t>
                      </a:r>
                    </a:p>
                  </a:txBody>
                  <a:tcPr marT="45717" marB="45717" horzOverflow="overflow">
                    <a:lnL>
                      <a:noFill/>
                    </a:lnL>
                    <a:lnR>
                      <a:noFill/>
                    </a:lnR>
                    <a:lnT>
                      <a:noFill/>
                    </a:lnT>
                    <a:lnB>
                      <a:noFill/>
                    </a:lnB>
                    <a:lnTlToBr>
                      <a:noFill/>
                    </a:lnTlToBr>
                    <a:lnBlToTr>
                      <a:noFill/>
                    </a:lnBlToTr>
                    <a:solidFill>
                      <a:srgbClr val="FDFFCA"/>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polyhydroxy butyrate</a:t>
                      </a:r>
                    </a:p>
                  </a:txBody>
                  <a:tcPr marT="45717" marB="45717" horzOverflow="overflow">
                    <a:lnL>
                      <a:noFill/>
                    </a:lnL>
                    <a:lnR>
                      <a:noFill/>
                    </a:lnR>
                    <a:lnT>
                      <a:noFill/>
                    </a:lnT>
                    <a:lnB>
                      <a:noFill/>
                    </a:lnB>
                    <a:lnTlToBr>
                      <a:noFill/>
                    </a:lnTlToBr>
                    <a:lnBlToTr>
                      <a:noFill/>
                    </a:lnBlToTr>
                    <a:solidFill>
                      <a:srgbClr val="E3C4B3"/>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reserve C and E</a:t>
                      </a:r>
                    </a:p>
                    <a:p>
                      <a:pPr marL="0" marR="0" lvl="0" indent="0" algn="l" defTabSz="10160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17" marB="45717" horzOverflow="overflow">
                    <a:lnL>
                      <a:noFill/>
                    </a:lnL>
                    <a:lnR>
                      <a:noFill/>
                    </a:lnR>
                    <a:lnT>
                      <a:noFill/>
                    </a:lnT>
                    <a:lnB>
                      <a:noFill/>
                    </a:lnB>
                    <a:lnTlToBr>
                      <a:noFill/>
                    </a:lnTlToBr>
                    <a:lnBlToTr>
                      <a:noFill/>
                    </a:lnBlToTr>
                    <a:solidFill>
                      <a:srgbClr val="E3BA8A"/>
                    </a:solidFill>
                  </a:tcPr>
                </a:tc>
              </a:tr>
              <a:tr h="457190">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Polyphosphate</a:t>
                      </a:r>
                    </a:p>
                  </a:txBody>
                  <a:tcPr marT="45717" marB="45717" horzOverflow="overflow">
                    <a:lnL>
                      <a:noFill/>
                    </a:lnL>
                    <a:lnR>
                      <a:noFill/>
                    </a:lnR>
                    <a:lnT>
                      <a:noFill/>
                    </a:lnT>
                    <a:lnB>
                      <a:noFill/>
                    </a:lnB>
                    <a:lnTlToBr>
                      <a:noFill/>
                    </a:lnTlToBr>
                    <a:lnBlToTr>
                      <a:noFill/>
                    </a:lnBlToTr>
                    <a:solidFill>
                      <a:srgbClr val="E2E3D7"/>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1" u="none" strike="noStrike" cap="none" normalizeH="0" baseline="0">
                          <a:ln>
                            <a:noFill/>
                          </a:ln>
                          <a:solidFill>
                            <a:schemeClr val="tx1"/>
                          </a:solidFill>
                          <a:effectLst/>
                          <a:latin typeface="Arial" charset="0"/>
                          <a:ea typeface="ＭＳ Ｐゴシック" charset="0"/>
                          <a:cs typeface="ＭＳ Ｐゴシック" charset="0"/>
                        </a:rPr>
                        <a:t>Corynebacterium</a:t>
                      </a:r>
                      <a:endParaRPr kumimoji="0" lang="it-IT"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17" marB="45717" horzOverflow="overflow">
                    <a:lnL>
                      <a:noFill/>
                    </a:lnL>
                    <a:lnR>
                      <a:noFill/>
                    </a:lnR>
                    <a:lnT>
                      <a:noFill/>
                    </a:lnT>
                    <a:lnB>
                      <a:noFill/>
                    </a:lnB>
                    <a:lnTlToBr>
                      <a:noFill/>
                    </a:lnTlToBr>
                    <a:lnBlToTr>
                      <a:noFill/>
                    </a:lnBlToTr>
                    <a:solidFill>
                      <a:srgbClr val="FDFFCA"/>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PO</a:t>
                      </a:r>
                      <a:r>
                        <a:rPr kumimoji="0" lang="it-IT" sz="2400" b="0" i="0" u="none" strike="noStrike" cap="none" normalizeH="0" baseline="-25000">
                          <a:ln>
                            <a:noFill/>
                          </a:ln>
                          <a:solidFill>
                            <a:schemeClr val="tx1"/>
                          </a:solidFill>
                          <a:effectLst/>
                          <a:latin typeface="Arial" charset="0"/>
                          <a:ea typeface="ＭＳ Ｐゴシック" charset="0"/>
                          <a:cs typeface="ＭＳ Ｐゴシック" charset="0"/>
                        </a:rPr>
                        <a:t>4</a:t>
                      </a: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 polymers</a:t>
                      </a:r>
                    </a:p>
                  </a:txBody>
                  <a:tcPr marT="45717" marB="45717" horzOverflow="overflow">
                    <a:lnL>
                      <a:noFill/>
                    </a:lnL>
                    <a:lnR>
                      <a:noFill/>
                    </a:lnR>
                    <a:lnT>
                      <a:noFill/>
                    </a:lnT>
                    <a:lnB>
                      <a:noFill/>
                    </a:lnB>
                    <a:lnTlToBr>
                      <a:noFill/>
                    </a:lnTlToBr>
                    <a:lnBlToTr>
                      <a:noFill/>
                    </a:lnBlToTr>
                    <a:solidFill>
                      <a:srgbClr val="E3C4B3"/>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reserve P</a:t>
                      </a:r>
                    </a:p>
                  </a:txBody>
                  <a:tcPr marT="45717" marB="45717" horzOverflow="overflow">
                    <a:lnL>
                      <a:noFill/>
                    </a:lnL>
                    <a:lnR>
                      <a:noFill/>
                    </a:lnR>
                    <a:lnT>
                      <a:noFill/>
                    </a:lnT>
                    <a:lnB>
                      <a:noFill/>
                    </a:lnB>
                    <a:lnTlToBr>
                      <a:noFill/>
                    </a:lnTlToBr>
                    <a:lnBlToTr>
                      <a:noFill/>
                    </a:lnBlToTr>
                    <a:solidFill>
                      <a:srgbClr val="E3BA8A"/>
                    </a:solidFill>
                  </a:tcPr>
                </a:tc>
              </a:tr>
              <a:tr h="457190">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Sulfur globes</a:t>
                      </a:r>
                    </a:p>
                  </a:txBody>
                  <a:tcPr marT="45717" marB="45717" horzOverflow="overflow">
                    <a:lnL>
                      <a:noFill/>
                    </a:lnL>
                    <a:lnR>
                      <a:noFill/>
                    </a:lnR>
                    <a:lnT>
                      <a:noFill/>
                    </a:lnT>
                    <a:lnB>
                      <a:noFill/>
                    </a:lnB>
                    <a:lnTlToBr>
                      <a:noFill/>
                    </a:lnTlToBr>
                    <a:lnBlToTr>
                      <a:noFill/>
                    </a:lnBlToTr>
                    <a:solidFill>
                      <a:srgbClr val="E2E3D7"/>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sulfur bacteria</a:t>
                      </a:r>
                    </a:p>
                  </a:txBody>
                  <a:tcPr marT="45717" marB="45717" horzOverflow="overflow">
                    <a:lnL>
                      <a:noFill/>
                    </a:lnL>
                    <a:lnR>
                      <a:noFill/>
                    </a:lnR>
                    <a:lnT>
                      <a:noFill/>
                    </a:lnT>
                    <a:lnB>
                      <a:noFill/>
                    </a:lnB>
                    <a:lnTlToBr>
                      <a:noFill/>
                    </a:lnTlToBr>
                    <a:lnBlToTr>
                      <a:noFill/>
                    </a:lnBlToTr>
                    <a:solidFill>
                      <a:srgbClr val="FDFFCA"/>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S</a:t>
                      </a:r>
                    </a:p>
                  </a:txBody>
                  <a:tcPr marT="45717" marB="45717" horzOverflow="overflow">
                    <a:lnL>
                      <a:noFill/>
                    </a:lnL>
                    <a:lnR>
                      <a:noFill/>
                    </a:lnR>
                    <a:lnT>
                      <a:noFill/>
                    </a:lnT>
                    <a:lnB>
                      <a:noFill/>
                    </a:lnB>
                    <a:lnTlToBr>
                      <a:noFill/>
                    </a:lnTlToBr>
                    <a:lnBlToTr>
                      <a:noFill/>
                    </a:lnBlToTr>
                    <a:solidFill>
                      <a:srgbClr val="E3C4B3"/>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reserve e</a:t>
                      </a:r>
                      <a:r>
                        <a:rPr kumimoji="0" lang="it-IT" sz="2400" b="0" i="0" u="none" strike="noStrike" cap="none" normalizeH="0" baseline="30000">
                          <a:ln>
                            <a:noFill/>
                          </a:ln>
                          <a:solidFill>
                            <a:schemeClr val="tx1"/>
                          </a:solidFill>
                          <a:effectLst/>
                          <a:latin typeface="Arial" charset="0"/>
                          <a:ea typeface="ＭＳ Ｐゴシック" charset="0"/>
                          <a:cs typeface="ＭＳ Ｐゴシック" charset="0"/>
                        </a:rPr>
                        <a:t>-</a:t>
                      </a: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 and E</a:t>
                      </a:r>
                    </a:p>
                  </a:txBody>
                  <a:tcPr marT="45717" marB="45717" horzOverflow="overflow">
                    <a:lnL>
                      <a:noFill/>
                    </a:lnL>
                    <a:lnR>
                      <a:noFill/>
                    </a:lnR>
                    <a:lnT>
                      <a:noFill/>
                    </a:lnT>
                    <a:lnB>
                      <a:noFill/>
                    </a:lnB>
                    <a:lnTlToBr>
                      <a:noFill/>
                    </a:lnTlToBr>
                    <a:lnBlToTr>
                      <a:noFill/>
                    </a:lnBlToTr>
                    <a:solidFill>
                      <a:srgbClr val="E3BA8A"/>
                    </a:solidFill>
                  </a:tcPr>
                </a:tc>
              </a:tr>
              <a:tr h="457190">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Gas vesicles</a:t>
                      </a:r>
                    </a:p>
                  </a:txBody>
                  <a:tcPr marT="45717" marB="45717" horzOverflow="overflow">
                    <a:lnL>
                      <a:noFill/>
                    </a:lnL>
                    <a:lnR>
                      <a:noFill/>
                    </a:lnR>
                    <a:lnT>
                      <a:noFill/>
                    </a:lnT>
                    <a:lnB>
                      <a:noFill/>
                    </a:lnB>
                    <a:lnTlToBr>
                      <a:noFill/>
                    </a:lnTlToBr>
                    <a:lnBlToTr>
                      <a:noFill/>
                    </a:lnBlToTr>
                    <a:solidFill>
                      <a:srgbClr val="E2E3D7"/>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aquatic bacteria</a:t>
                      </a:r>
                    </a:p>
                  </a:txBody>
                  <a:tcPr marT="45717" marB="45717" horzOverflow="overflow">
                    <a:lnL>
                      <a:noFill/>
                    </a:lnL>
                    <a:lnR>
                      <a:noFill/>
                    </a:lnR>
                    <a:lnT>
                      <a:noFill/>
                    </a:lnT>
                    <a:lnB>
                      <a:noFill/>
                    </a:lnB>
                    <a:lnTlToBr>
                      <a:noFill/>
                    </a:lnTlToBr>
                    <a:lnBlToTr>
                      <a:noFill/>
                    </a:lnBlToTr>
                    <a:solidFill>
                      <a:srgbClr val="FDFFCA"/>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shell with gas</a:t>
                      </a:r>
                    </a:p>
                  </a:txBody>
                  <a:tcPr marT="45717" marB="45717" horzOverflow="overflow">
                    <a:lnL>
                      <a:noFill/>
                    </a:lnL>
                    <a:lnR>
                      <a:noFill/>
                    </a:lnR>
                    <a:lnT>
                      <a:noFill/>
                    </a:lnT>
                    <a:lnB>
                      <a:noFill/>
                    </a:lnB>
                    <a:lnTlToBr>
                      <a:noFill/>
                    </a:lnTlToBr>
                    <a:lnBlToTr>
                      <a:noFill/>
                    </a:lnBlToTr>
                    <a:solidFill>
                      <a:srgbClr val="E3C4B3"/>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floatation </a:t>
                      </a:r>
                    </a:p>
                  </a:txBody>
                  <a:tcPr marT="45717" marB="45717" horzOverflow="overflow">
                    <a:lnL>
                      <a:noFill/>
                    </a:lnL>
                    <a:lnR>
                      <a:noFill/>
                    </a:lnR>
                    <a:lnT>
                      <a:noFill/>
                    </a:lnT>
                    <a:lnB>
                      <a:noFill/>
                    </a:lnB>
                    <a:lnTlToBr>
                      <a:noFill/>
                    </a:lnTlToBr>
                    <a:lnBlToTr>
                      <a:noFill/>
                    </a:lnBlToTr>
                    <a:solidFill>
                      <a:srgbClr val="E3BA8A"/>
                    </a:solidFill>
                  </a:tcPr>
                </a:tc>
              </a:tr>
              <a:tr h="457190">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Magnetosomes</a:t>
                      </a:r>
                    </a:p>
                  </a:txBody>
                  <a:tcPr marT="45717" marB="45717" horzOverflow="overflow">
                    <a:lnL>
                      <a:noFill/>
                    </a:lnL>
                    <a:lnR>
                      <a:noFill/>
                    </a:lnR>
                    <a:lnT>
                      <a:noFill/>
                    </a:lnT>
                    <a:lnB>
                      <a:noFill/>
                    </a:lnB>
                    <a:lnTlToBr>
                      <a:noFill/>
                    </a:lnTlToBr>
                    <a:lnBlToTr>
                      <a:noFill/>
                    </a:lnBlToTr>
                    <a:solidFill>
                      <a:srgbClr val="E2E3D7"/>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aquatic bacteria</a:t>
                      </a:r>
                    </a:p>
                  </a:txBody>
                  <a:tcPr marT="45717" marB="45717" horzOverflow="overflow">
                    <a:lnL>
                      <a:noFill/>
                    </a:lnL>
                    <a:lnR>
                      <a:noFill/>
                    </a:lnR>
                    <a:lnT>
                      <a:noFill/>
                    </a:lnT>
                    <a:lnB>
                      <a:noFill/>
                    </a:lnB>
                    <a:lnTlToBr>
                      <a:noFill/>
                    </a:lnTlToBr>
                    <a:lnBlToTr>
                      <a:noFill/>
                    </a:lnBlToTr>
                    <a:solidFill>
                      <a:srgbClr val="FDFFCA"/>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Magnetite Fe</a:t>
                      </a:r>
                      <a:r>
                        <a:rPr kumimoji="0" lang="it-IT" sz="2400" b="0" i="0" u="none" strike="noStrike" cap="none" normalizeH="0" baseline="-25000">
                          <a:ln>
                            <a:noFill/>
                          </a:ln>
                          <a:solidFill>
                            <a:schemeClr val="tx1"/>
                          </a:solidFill>
                          <a:effectLst/>
                          <a:latin typeface="Arial" charset="0"/>
                          <a:ea typeface="ＭＳ Ｐゴシック" charset="0"/>
                          <a:cs typeface="ＭＳ Ｐゴシック" charset="0"/>
                        </a:rPr>
                        <a:t>3</a:t>
                      </a: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O</a:t>
                      </a:r>
                      <a:r>
                        <a:rPr kumimoji="0" lang="it-IT" sz="2400" b="0" i="0" u="none" strike="noStrike" cap="none" normalizeH="0" baseline="-25000">
                          <a:ln>
                            <a:noFill/>
                          </a:ln>
                          <a:solidFill>
                            <a:schemeClr val="tx1"/>
                          </a:solidFill>
                          <a:effectLst/>
                          <a:latin typeface="Arial" charset="0"/>
                          <a:ea typeface="ＭＳ Ｐゴシック" charset="0"/>
                          <a:cs typeface="ＭＳ Ｐゴシック" charset="0"/>
                        </a:rPr>
                        <a:t>4</a:t>
                      </a:r>
                      <a:endParaRPr kumimoji="0" lang="it-IT" sz="24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17" marB="45717" horzOverflow="overflow">
                    <a:lnL>
                      <a:noFill/>
                    </a:lnL>
                    <a:lnR>
                      <a:noFill/>
                    </a:lnR>
                    <a:lnT>
                      <a:noFill/>
                    </a:lnT>
                    <a:lnB>
                      <a:noFill/>
                    </a:lnB>
                    <a:lnTlToBr>
                      <a:noFill/>
                    </a:lnTlToBr>
                    <a:lnBlToTr>
                      <a:noFill/>
                    </a:lnBlToTr>
                    <a:solidFill>
                      <a:srgbClr val="E3C4B3"/>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orienting</a:t>
                      </a:r>
                    </a:p>
                  </a:txBody>
                  <a:tcPr marT="45717" marB="45717" horzOverflow="overflow">
                    <a:lnL>
                      <a:noFill/>
                    </a:lnL>
                    <a:lnR>
                      <a:noFill/>
                    </a:lnR>
                    <a:lnT>
                      <a:noFill/>
                    </a:lnT>
                    <a:lnB>
                      <a:noFill/>
                    </a:lnB>
                    <a:lnTlToBr>
                      <a:noFill/>
                    </a:lnTlToBr>
                    <a:lnBlToTr>
                      <a:noFill/>
                    </a:lnBlToTr>
                    <a:solidFill>
                      <a:srgbClr val="E3BA8A"/>
                    </a:solidFill>
                  </a:tcPr>
                </a:tc>
              </a:tr>
              <a:tr h="822944">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Carboxysomes</a:t>
                      </a:r>
                    </a:p>
                  </a:txBody>
                  <a:tcPr marT="45717" marB="45717" horzOverflow="overflow">
                    <a:lnL>
                      <a:noFill/>
                    </a:lnL>
                    <a:lnR>
                      <a:noFill/>
                    </a:lnR>
                    <a:lnT>
                      <a:noFill/>
                    </a:lnT>
                    <a:lnB>
                      <a:noFill/>
                    </a:lnB>
                    <a:lnTlToBr>
                      <a:noFill/>
                    </a:lnTlToBr>
                    <a:lnBlToTr>
                      <a:noFill/>
                    </a:lnBlToTr>
                    <a:solidFill>
                      <a:srgbClr val="E2E3D7"/>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autotrophic bacteria</a:t>
                      </a:r>
                    </a:p>
                  </a:txBody>
                  <a:tcPr marT="45717" marB="45717" horzOverflow="overflow">
                    <a:lnL>
                      <a:noFill/>
                    </a:lnL>
                    <a:lnR>
                      <a:noFill/>
                    </a:lnR>
                    <a:lnT>
                      <a:noFill/>
                    </a:lnT>
                    <a:lnB>
                      <a:noFill/>
                    </a:lnB>
                    <a:lnTlToBr>
                      <a:noFill/>
                    </a:lnTlToBr>
                    <a:lnBlToTr>
                      <a:noFill/>
                    </a:lnBlToTr>
                    <a:solidFill>
                      <a:srgbClr val="FDFFCA"/>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enzymes for CO</a:t>
                      </a:r>
                      <a:r>
                        <a:rPr kumimoji="0" lang="it-IT" sz="2400" b="0" i="0" u="none" strike="noStrike" cap="none" normalizeH="0" baseline="-25000">
                          <a:ln>
                            <a:noFill/>
                          </a:ln>
                          <a:solidFill>
                            <a:schemeClr val="tx1"/>
                          </a:solidFill>
                          <a:effectLst/>
                          <a:latin typeface="Arial" charset="0"/>
                          <a:ea typeface="ＭＳ Ｐゴシック" charset="0"/>
                          <a:cs typeface="ＭＳ Ｐゴシック" charset="0"/>
                        </a:rPr>
                        <a:t>2 </a:t>
                      </a: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fixation</a:t>
                      </a:r>
                    </a:p>
                  </a:txBody>
                  <a:tcPr marT="45717" marB="45717" horzOverflow="overflow">
                    <a:lnL>
                      <a:noFill/>
                    </a:lnL>
                    <a:lnR>
                      <a:noFill/>
                    </a:lnR>
                    <a:lnT>
                      <a:noFill/>
                    </a:lnT>
                    <a:lnB>
                      <a:noFill/>
                    </a:lnB>
                    <a:lnTlToBr>
                      <a:noFill/>
                    </a:lnTlToBr>
                    <a:lnBlToTr>
                      <a:noFill/>
                    </a:lnBlToTr>
                    <a:solidFill>
                      <a:srgbClr val="E3C4B3"/>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site of CO</a:t>
                      </a:r>
                      <a:r>
                        <a:rPr kumimoji="0" lang="it-IT" sz="2400" b="0" i="0" u="none" strike="noStrike" cap="none" normalizeH="0" baseline="-25000">
                          <a:ln>
                            <a:noFill/>
                          </a:ln>
                          <a:solidFill>
                            <a:schemeClr val="tx1"/>
                          </a:solidFill>
                          <a:effectLst/>
                          <a:latin typeface="Arial" charset="0"/>
                          <a:ea typeface="ＭＳ Ｐゴシック" charset="0"/>
                          <a:cs typeface="ＭＳ Ｐゴシック" charset="0"/>
                        </a:rPr>
                        <a:t>2</a:t>
                      </a: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 fixation</a:t>
                      </a:r>
                    </a:p>
                  </a:txBody>
                  <a:tcPr marT="45717" marB="45717" horzOverflow="overflow">
                    <a:lnL>
                      <a:noFill/>
                    </a:lnL>
                    <a:lnR>
                      <a:noFill/>
                    </a:lnR>
                    <a:lnT>
                      <a:noFill/>
                    </a:lnT>
                    <a:lnB>
                      <a:noFill/>
                    </a:lnB>
                    <a:lnTlToBr>
                      <a:noFill/>
                    </a:lnTlToBr>
                    <a:lnBlToTr>
                      <a:noFill/>
                    </a:lnBlToTr>
                    <a:solidFill>
                      <a:srgbClr val="E3BA8A"/>
                    </a:solidFill>
                  </a:tcPr>
                </a:tc>
              </a:tr>
              <a:tr h="822944">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Phycobilisome</a:t>
                      </a:r>
                    </a:p>
                  </a:txBody>
                  <a:tcPr marT="45717" marB="45717" horzOverflow="overflow">
                    <a:lnL>
                      <a:noFill/>
                    </a:lnL>
                    <a:lnR>
                      <a:noFill/>
                    </a:lnR>
                    <a:lnT>
                      <a:noFill/>
                    </a:lnT>
                    <a:lnB>
                      <a:noFill/>
                    </a:lnB>
                    <a:lnTlToBr>
                      <a:noFill/>
                    </a:lnTlToBr>
                    <a:lnBlToTr>
                      <a:noFill/>
                    </a:lnBlToTr>
                    <a:solidFill>
                      <a:srgbClr val="E2E3D7"/>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cyanobacteria</a:t>
                      </a:r>
                    </a:p>
                  </a:txBody>
                  <a:tcPr marT="45717" marB="45717" horzOverflow="overflow">
                    <a:lnL>
                      <a:noFill/>
                    </a:lnL>
                    <a:lnR>
                      <a:noFill/>
                    </a:lnR>
                    <a:lnT>
                      <a:noFill/>
                    </a:lnT>
                    <a:lnB>
                      <a:noFill/>
                    </a:lnB>
                    <a:lnTlToBr>
                      <a:noFill/>
                    </a:lnTlToBr>
                    <a:lnBlToTr>
                      <a:noFill/>
                    </a:lnBlToTr>
                    <a:solidFill>
                      <a:srgbClr val="FDFFCA"/>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phycobiliproteins</a:t>
                      </a:r>
                    </a:p>
                  </a:txBody>
                  <a:tcPr marT="45717" marB="45717" horzOverflow="overflow">
                    <a:lnL>
                      <a:noFill/>
                    </a:lnL>
                    <a:lnR>
                      <a:noFill/>
                    </a:lnR>
                    <a:lnT>
                      <a:noFill/>
                    </a:lnT>
                    <a:lnB>
                      <a:noFill/>
                    </a:lnB>
                    <a:lnTlToBr>
                      <a:noFill/>
                    </a:lnTlToBr>
                    <a:lnBlToTr>
                      <a:noFill/>
                    </a:lnBlToTr>
                    <a:solidFill>
                      <a:srgbClr val="E3C4B3"/>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light-harvesting pigments</a:t>
                      </a:r>
                    </a:p>
                  </a:txBody>
                  <a:tcPr marT="45717" marB="45717" horzOverflow="overflow">
                    <a:lnL>
                      <a:noFill/>
                    </a:lnL>
                    <a:lnR>
                      <a:noFill/>
                    </a:lnR>
                    <a:lnT>
                      <a:noFill/>
                    </a:lnT>
                    <a:lnB>
                      <a:noFill/>
                    </a:lnB>
                    <a:lnTlToBr>
                      <a:noFill/>
                    </a:lnTlToBr>
                    <a:lnBlToTr>
                      <a:noFill/>
                    </a:lnBlToTr>
                    <a:solidFill>
                      <a:srgbClr val="E3BA8A"/>
                    </a:solidFill>
                  </a:tcPr>
                </a:tc>
              </a:tr>
              <a:tr h="822944">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Chlorosomes</a:t>
                      </a:r>
                    </a:p>
                  </a:txBody>
                  <a:tcPr marT="45717" marB="45717" horzOverflow="overflow">
                    <a:lnL>
                      <a:noFill/>
                    </a:lnL>
                    <a:lnR>
                      <a:noFill/>
                    </a:lnR>
                    <a:lnT>
                      <a:noFill/>
                    </a:lnT>
                    <a:lnB>
                      <a:noFill/>
                    </a:lnB>
                    <a:lnTlToBr>
                      <a:noFill/>
                    </a:lnTlToBr>
                    <a:lnBlToTr>
                      <a:noFill/>
                    </a:lnBlToTr>
                    <a:solidFill>
                      <a:srgbClr val="E2E3D7"/>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green bacteria</a:t>
                      </a:r>
                    </a:p>
                  </a:txBody>
                  <a:tcPr marT="45717" marB="45717" horzOverflow="overflow">
                    <a:lnL>
                      <a:noFill/>
                    </a:lnL>
                    <a:lnR>
                      <a:noFill/>
                    </a:lnR>
                    <a:lnT>
                      <a:noFill/>
                    </a:lnT>
                    <a:lnB>
                      <a:noFill/>
                    </a:lnB>
                    <a:lnTlToBr>
                      <a:noFill/>
                    </a:lnTlToBr>
                    <a:lnBlToTr>
                      <a:noFill/>
                    </a:lnBlToTr>
                    <a:solidFill>
                      <a:srgbClr val="FDFFCA"/>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Lipid, protein, bchl</a:t>
                      </a:r>
                    </a:p>
                  </a:txBody>
                  <a:tcPr marT="45717" marB="45717" horzOverflow="overflow">
                    <a:lnL>
                      <a:noFill/>
                    </a:lnL>
                    <a:lnR>
                      <a:noFill/>
                    </a:lnR>
                    <a:lnT>
                      <a:noFill/>
                    </a:lnT>
                    <a:lnB>
                      <a:noFill/>
                    </a:lnB>
                    <a:lnTlToBr>
                      <a:noFill/>
                    </a:lnTlToBr>
                    <a:lnBlToTr>
                      <a:noFill/>
                    </a:lnBlToTr>
                    <a:solidFill>
                      <a:srgbClr val="E3C4B3"/>
                    </a:solidFill>
                  </a:tcPr>
                </a:tc>
                <a:tc>
                  <a:txBody>
                    <a:bodyPr/>
                    <a:lstStyle/>
                    <a:p>
                      <a:pPr marL="0" marR="0" lvl="0" indent="0" algn="l" defTabSz="1016000" rtl="0" eaLnBrk="0" fontAlgn="base" latinLnBrk="0" hangingPunct="0">
                        <a:lnSpc>
                          <a:spcPct val="100000"/>
                        </a:lnSpc>
                        <a:spcBef>
                          <a:spcPct val="20000"/>
                        </a:spcBef>
                        <a:spcAft>
                          <a:spcPct val="0"/>
                        </a:spcAft>
                        <a:buClrTx/>
                        <a:buSzTx/>
                        <a:buFontTx/>
                        <a:buNone/>
                        <a:tabLst/>
                      </a:pPr>
                      <a:r>
                        <a:rPr kumimoji="0" lang="it-IT" sz="2400" b="0" i="0" u="none" strike="noStrike" cap="none" normalizeH="0" baseline="0">
                          <a:ln>
                            <a:noFill/>
                          </a:ln>
                          <a:solidFill>
                            <a:schemeClr val="tx1"/>
                          </a:solidFill>
                          <a:effectLst/>
                          <a:latin typeface="Arial" charset="0"/>
                          <a:ea typeface="ＭＳ Ｐゴシック" charset="0"/>
                          <a:cs typeface="ＭＳ Ｐゴシック" charset="0"/>
                        </a:rPr>
                        <a:t>light-harvesting pigments</a:t>
                      </a:r>
                    </a:p>
                  </a:txBody>
                  <a:tcPr marT="45717" marB="45717" horzOverflow="overflow">
                    <a:lnL>
                      <a:noFill/>
                    </a:lnL>
                    <a:lnR>
                      <a:noFill/>
                    </a:lnR>
                    <a:lnT>
                      <a:noFill/>
                    </a:lnT>
                    <a:lnB>
                      <a:noFill/>
                    </a:lnB>
                    <a:lnTlToBr>
                      <a:noFill/>
                    </a:lnTlToBr>
                    <a:lnBlToTr>
                      <a:noFill/>
                    </a:lnBlToTr>
                    <a:solidFill>
                      <a:srgbClr val="E3BA8A"/>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409" name="Group 5"/>
          <p:cNvGrpSpPr>
            <a:grpSpLocks/>
          </p:cNvGrpSpPr>
          <p:nvPr/>
        </p:nvGrpSpPr>
        <p:grpSpPr bwMode="auto">
          <a:xfrm>
            <a:off x="0" y="0"/>
            <a:ext cx="10210800" cy="7645400"/>
            <a:chOff x="0" y="0"/>
            <a:chExt cx="6432" cy="4816"/>
          </a:xfrm>
        </p:grpSpPr>
        <p:pic>
          <p:nvPicPr>
            <p:cNvPr id="145410" name="Picture 2" descr="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432" cy="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Text Box 3"/>
            <p:cNvSpPr txBox="1">
              <a:spLocks noChangeArrowheads="1"/>
            </p:cNvSpPr>
            <p:nvPr/>
          </p:nvSpPr>
          <p:spPr bwMode="auto">
            <a:xfrm>
              <a:off x="1701" y="288"/>
              <a:ext cx="3051" cy="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r>
                <a:rPr lang="en-US" sz="2400">
                  <a:solidFill>
                    <a:srgbClr val="000099"/>
                  </a:solidFill>
                  <a:latin typeface="Arial" charset="0"/>
                </a:rPr>
                <a:t>Proposed model for gliding motility</a:t>
              </a:r>
              <a:endParaRPr lang="it-IT" sz="2400">
                <a:solidFill>
                  <a:srgbClr val="000099"/>
                </a:solidFill>
                <a:latin typeface="Arial" charset="0"/>
              </a:endParaRPr>
            </a:p>
          </p:txBody>
        </p:sp>
        <p:sp>
          <p:nvSpPr>
            <p:cNvPr id="145412" name="Rectangle 4"/>
            <p:cNvSpPr>
              <a:spLocks noChangeArrowheads="1"/>
            </p:cNvSpPr>
            <p:nvPr/>
          </p:nvSpPr>
          <p:spPr bwMode="auto">
            <a:xfrm>
              <a:off x="0" y="4560"/>
              <a:ext cx="6405" cy="238"/>
            </a:xfrm>
            <a:prstGeom prst="rect">
              <a:avLst/>
            </a:prstGeom>
            <a:solidFill>
              <a:schemeClr val="bg1"/>
            </a:solidFill>
            <a:ln w="9525">
              <a:solidFill>
                <a:schemeClr val="bg1"/>
              </a:solidFill>
              <a:miter lim="800000"/>
              <a:headEnd/>
              <a:tailEnd/>
            </a:ln>
          </p:spPr>
          <p:txBody>
            <a:bodyPr wrap="none" anchor="ctr"/>
            <a:lstStyle/>
            <a:p>
              <a:endParaRPr lang="it-IT"/>
            </a:p>
          </p:txBody>
        </p:sp>
      </p:gr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ChangeArrowheads="1"/>
          </p:cNvSpPr>
          <p:nvPr/>
        </p:nvSpPr>
        <p:spPr bwMode="auto">
          <a:xfrm>
            <a:off x="1316038" y="2514600"/>
            <a:ext cx="7532687" cy="2667000"/>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1626" tIns="50813" rIns="101626" bIns="50813"/>
          <a:lstStyle/>
          <a:p>
            <a:pPr algn="ctr" defTabSz="1016000">
              <a:spcBef>
                <a:spcPct val="20000"/>
              </a:spcBef>
            </a:pPr>
            <a:r>
              <a:rPr lang="it-IT" sz="4800" b="1">
                <a:solidFill>
                  <a:schemeClr val="bg2"/>
                </a:solidFill>
                <a:latin typeface="Arial" charset="0"/>
              </a:rPr>
              <a:t>Structure and function of  prokaryotic cells:</a:t>
            </a:r>
            <a:endParaRPr lang="it-IT" sz="4800" b="1">
              <a:solidFill>
                <a:srgbClr val="FF0000"/>
              </a:solidFill>
              <a:latin typeface="Arial" charset="0"/>
            </a:endParaRPr>
          </a:p>
          <a:p>
            <a:pPr algn="ctr" defTabSz="1016000">
              <a:spcBef>
                <a:spcPct val="20000"/>
              </a:spcBef>
            </a:pPr>
            <a:r>
              <a:rPr lang="it-IT" sz="4800" b="1">
                <a:solidFill>
                  <a:srgbClr val="FF0000"/>
                </a:solidFill>
                <a:latin typeface="Arial" charset="0"/>
              </a:rPr>
              <a:t>the fimbriae</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 descr="FG01_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63" y="106363"/>
            <a:ext cx="9828212" cy="736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Text Box 3"/>
          <p:cNvSpPr txBox="1">
            <a:spLocks noChangeArrowheads="1"/>
          </p:cNvSpPr>
          <p:nvPr/>
        </p:nvSpPr>
        <p:spPr bwMode="auto">
          <a:xfrm>
            <a:off x="4191000" y="228600"/>
            <a:ext cx="55403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r>
              <a:rPr lang="it-IT" sz="2800">
                <a:solidFill>
                  <a:srgbClr val="000099"/>
                </a:solidFill>
                <a:latin typeface="Arial" charset="0"/>
              </a:rPr>
              <a:t>The prototype of a prokaryotic cell</a:t>
            </a:r>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553" name="Group 2"/>
          <p:cNvGrpSpPr>
            <a:grpSpLocks/>
          </p:cNvGrpSpPr>
          <p:nvPr/>
        </p:nvGrpSpPr>
        <p:grpSpPr bwMode="auto">
          <a:xfrm>
            <a:off x="0" y="0"/>
            <a:ext cx="10210800" cy="7645400"/>
            <a:chOff x="0" y="0"/>
            <a:chExt cx="6432" cy="4816"/>
          </a:xfrm>
        </p:grpSpPr>
        <p:pic>
          <p:nvPicPr>
            <p:cNvPr id="151554" name="Picture 3" descr="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432" cy="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Text Box 4"/>
            <p:cNvSpPr txBox="1">
              <a:spLocks noChangeArrowheads="1"/>
            </p:cNvSpPr>
            <p:nvPr/>
          </p:nvSpPr>
          <p:spPr bwMode="auto">
            <a:xfrm>
              <a:off x="432" y="96"/>
              <a:ext cx="56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spcBef>
                  <a:spcPct val="30000"/>
                </a:spcBef>
              </a:pPr>
              <a:r>
                <a:rPr lang="en-US" sz="2400">
                  <a:solidFill>
                    <a:srgbClr val="000099"/>
                  </a:solidFill>
                  <a:latin typeface="Arial" charset="0"/>
                </a:rPr>
                <a:t>EM of a dividing </a:t>
              </a:r>
              <a:r>
                <a:rPr lang="en-US" sz="2400" i="1">
                  <a:solidFill>
                    <a:srgbClr val="000099"/>
                  </a:solidFill>
                  <a:latin typeface="Arial" charset="0"/>
                </a:rPr>
                <a:t>Salmonella typhi</a:t>
              </a:r>
              <a:r>
                <a:rPr lang="en-US" sz="2400">
                  <a:solidFill>
                    <a:srgbClr val="000099"/>
                  </a:solidFill>
                  <a:latin typeface="Arial" charset="0"/>
                </a:rPr>
                <a:t> showing flagella and fimbriae</a:t>
              </a:r>
              <a:endParaRPr lang="it-IT" sz="2400">
                <a:solidFill>
                  <a:srgbClr val="000099"/>
                </a:solidFill>
                <a:latin typeface="Arial" charset="0"/>
              </a:endParaRPr>
            </a:p>
          </p:txBody>
        </p:sp>
        <p:sp>
          <p:nvSpPr>
            <p:cNvPr id="151556" name="Rectangle 5"/>
            <p:cNvSpPr>
              <a:spLocks noChangeArrowheads="1"/>
            </p:cNvSpPr>
            <p:nvPr/>
          </p:nvSpPr>
          <p:spPr bwMode="auto">
            <a:xfrm>
              <a:off x="0" y="4560"/>
              <a:ext cx="6405" cy="238"/>
            </a:xfrm>
            <a:prstGeom prst="rect">
              <a:avLst/>
            </a:prstGeom>
            <a:solidFill>
              <a:schemeClr val="bg1"/>
            </a:solidFill>
            <a:ln w="9525">
              <a:solidFill>
                <a:schemeClr val="bg1"/>
              </a:solidFill>
              <a:miter lim="800000"/>
              <a:headEnd/>
              <a:tailEnd/>
            </a:ln>
          </p:spPr>
          <p:txBody>
            <a:bodyPr wrap="none" anchor="ctr"/>
            <a:lstStyle/>
            <a:p>
              <a:endParaRPr lang="it-IT"/>
            </a:p>
          </p:txBody>
        </p:sp>
      </p:gr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3"/>
          <p:cNvSpPr>
            <a:spLocks noChangeArrowheads="1"/>
          </p:cNvSpPr>
          <p:nvPr/>
        </p:nvSpPr>
        <p:spPr bwMode="auto">
          <a:xfrm>
            <a:off x="1981200" y="152400"/>
            <a:ext cx="6248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26" tIns="50813" rIns="101626" bIns="50813"/>
          <a:lstStyle/>
          <a:p>
            <a:pPr marL="381000" indent="-381000" algn="ctr" defTabSz="1016000">
              <a:spcBef>
                <a:spcPct val="20000"/>
              </a:spcBef>
            </a:pPr>
            <a:r>
              <a:rPr lang="it-IT">
                <a:solidFill>
                  <a:srgbClr val="000099"/>
                </a:solidFill>
                <a:latin typeface="Arial" charset="0"/>
              </a:rPr>
              <a:t>The fimbriae functions</a:t>
            </a:r>
          </a:p>
        </p:txBody>
      </p:sp>
      <p:sp>
        <p:nvSpPr>
          <p:cNvPr id="166916" name="Text Box 4"/>
          <p:cNvSpPr txBox="1">
            <a:spLocks noChangeArrowheads="1"/>
          </p:cNvSpPr>
          <p:nvPr/>
        </p:nvSpPr>
        <p:spPr bwMode="auto">
          <a:xfrm>
            <a:off x="341313" y="5027613"/>
            <a:ext cx="9531350" cy="2524125"/>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buFontTx/>
              <a:buChar char="•"/>
            </a:pPr>
            <a:r>
              <a:rPr lang="it-IT" sz="2400">
                <a:latin typeface="Arial" charset="0"/>
              </a:rPr>
              <a:t> Common </a:t>
            </a:r>
            <a:r>
              <a:rPr lang="it-IT" sz="2400" b="1">
                <a:solidFill>
                  <a:srgbClr val="000099"/>
                </a:solidFill>
                <a:latin typeface="Arial" charset="0"/>
              </a:rPr>
              <a:t>pili (fimbriae)</a:t>
            </a:r>
            <a:r>
              <a:rPr lang="it-IT" sz="2400">
                <a:latin typeface="Arial" charset="0"/>
              </a:rPr>
              <a:t> are usually involved in specific adherence of prokaryotes to surfaces, cell-to-cell interactions, biofilm formation, conjugation (HGT), movement. </a:t>
            </a:r>
          </a:p>
          <a:p>
            <a:endParaRPr lang="it-IT" sz="1400">
              <a:latin typeface="Arial" charset="0"/>
            </a:endParaRPr>
          </a:p>
          <a:p>
            <a:pPr>
              <a:buFontTx/>
              <a:buChar char="•"/>
            </a:pPr>
            <a:r>
              <a:rPr lang="it-IT" sz="2400">
                <a:latin typeface="Arial" charset="0"/>
              </a:rPr>
              <a:t> They are the major determinants of bacterial virulence because they allow pathogens to attach to (colonize) tissues and/or resist attack by phagocytes</a:t>
            </a:r>
          </a:p>
        </p:txBody>
      </p:sp>
      <p:pic>
        <p:nvPicPr>
          <p:cNvPr id="153603" name="Picture 5" descr="468px-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5300" y="1081088"/>
            <a:ext cx="2959100" cy="379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4" name="Picture 6" descr="schifferli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084263"/>
            <a:ext cx="3810000" cy="379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69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6" grpId="0" animBg="1"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6" descr="fig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175" y="117475"/>
            <a:ext cx="3629025" cy="735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0" name="Text Box 11"/>
          <p:cNvSpPr txBox="1">
            <a:spLocks noChangeArrowheads="1"/>
          </p:cNvSpPr>
          <p:nvPr/>
        </p:nvSpPr>
        <p:spPr bwMode="auto">
          <a:xfrm>
            <a:off x="4775200" y="838200"/>
            <a:ext cx="4978400"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2100" indent="-292100">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buFont typeface="Arial" charset="0"/>
              <a:buAutoNum type="alphaUcParenR"/>
            </a:pPr>
            <a:r>
              <a:rPr lang="it-IT" sz="2000">
                <a:solidFill>
                  <a:srgbClr val="000099"/>
                </a:solidFill>
                <a:latin typeface="Arial" charset="0"/>
              </a:rPr>
              <a:t>Transmission electron micrograph of adherence of </a:t>
            </a:r>
            <a:r>
              <a:rPr lang="it-IT" sz="2000" i="1">
                <a:solidFill>
                  <a:srgbClr val="000099"/>
                </a:solidFill>
                <a:latin typeface="Arial" charset="0"/>
              </a:rPr>
              <a:t>E. coli</a:t>
            </a:r>
            <a:r>
              <a:rPr lang="it-IT" sz="2000">
                <a:solidFill>
                  <a:srgbClr val="000099"/>
                </a:solidFill>
                <a:latin typeface="Arial" charset="0"/>
              </a:rPr>
              <a:t> JR1 strain to mucosal surface of human foreskin. </a:t>
            </a:r>
          </a:p>
          <a:p>
            <a:pPr>
              <a:buFont typeface="Arial" charset="0"/>
              <a:buAutoNum type="alphaUcParenR"/>
            </a:pPr>
            <a:endParaRPr lang="it-IT" sz="2000">
              <a:solidFill>
                <a:srgbClr val="000099"/>
              </a:solidFill>
              <a:latin typeface="Arial" charset="0"/>
            </a:endParaRPr>
          </a:p>
          <a:p>
            <a:pPr>
              <a:buFont typeface="Arial" charset="0"/>
              <a:buAutoNum type="alphaUcParenR"/>
            </a:pPr>
            <a:endParaRPr lang="it-IT" sz="2000">
              <a:solidFill>
                <a:srgbClr val="000099"/>
              </a:solidFill>
              <a:latin typeface="Arial" charset="0"/>
            </a:endParaRPr>
          </a:p>
          <a:p>
            <a:pPr>
              <a:buFont typeface="Arial" charset="0"/>
              <a:buAutoNum type="alphaUcParenR"/>
            </a:pPr>
            <a:endParaRPr lang="it-IT" sz="2000">
              <a:solidFill>
                <a:srgbClr val="000099"/>
              </a:solidFill>
              <a:latin typeface="Arial" charset="0"/>
            </a:endParaRPr>
          </a:p>
          <a:p>
            <a:pPr>
              <a:buFont typeface="Arial" charset="0"/>
              <a:buAutoNum type="alphaUcParenR"/>
            </a:pPr>
            <a:endParaRPr lang="it-IT" sz="2000">
              <a:solidFill>
                <a:srgbClr val="000099"/>
              </a:solidFill>
              <a:latin typeface="Arial" charset="0"/>
            </a:endParaRPr>
          </a:p>
          <a:p>
            <a:pPr>
              <a:buFont typeface="Arial" charset="0"/>
              <a:buAutoNum type="alphaUcParenR"/>
            </a:pPr>
            <a:endParaRPr lang="it-IT" sz="2000">
              <a:solidFill>
                <a:srgbClr val="000099"/>
              </a:solidFill>
              <a:latin typeface="Arial" charset="0"/>
            </a:endParaRPr>
          </a:p>
          <a:p>
            <a:pPr>
              <a:buFont typeface="Arial" charset="0"/>
              <a:buAutoNum type="alphaUcParenR"/>
            </a:pPr>
            <a:endParaRPr lang="it-IT" sz="2000">
              <a:solidFill>
                <a:srgbClr val="000099"/>
              </a:solidFill>
              <a:latin typeface="Arial" charset="0"/>
            </a:endParaRPr>
          </a:p>
          <a:p>
            <a:r>
              <a:rPr lang="it-IT" sz="2000">
                <a:solidFill>
                  <a:srgbClr val="000099"/>
                </a:solidFill>
                <a:latin typeface="Arial" charset="0"/>
              </a:rPr>
              <a:t>B) Enlargement of A with attachment of </a:t>
            </a:r>
            <a:r>
              <a:rPr lang="it-IT" sz="2000" i="1">
                <a:solidFill>
                  <a:srgbClr val="000099"/>
                </a:solidFill>
                <a:latin typeface="Arial" charset="0"/>
              </a:rPr>
              <a:t>E. coli</a:t>
            </a:r>
            <a:r>
              <a:rPr lang="it-IT" sz="2000">
                <a:solidFill>
                  <a:srgbClr val="000099"/>
                </a:solidFill>
                <a:latin typeface="Arial" charset="0"/>
              </a:rPr>
              <a:t> to mucosal surface by fimbriae (arrowheads).</a:t>
            </a:r>
          </a:p>
          <a:p>
            <a:endParaRPr lang="it-IT" sz="2000">
              <a:solidFill>
                <a:srgbClr val="000099"/>
              </a:solidFill>
              <a:latin typeface="Arial" charset="0"/>
            </a:endParaRPr>
          </a:p>
          <a:p>
            <a:endParaRPr lang="it-IT" sz="2000">
              <a:solidFill>
                <a:srgbClr val="000099"/>
              </a:solidFill>
              <a:latin typeface="Arial" charset="0"/>
            </a:endParaRPr>
          </a:p>
          <a:p>
            <a:endParaRPr lang="it-IT" sz="2000">
              <a:solidFill>
                <a:srgbClr val="000099"/>
              </a:solidFill>
              <a:latin typeface="Arial" charset="0"/>
            </a:endParaRPr>
          </a:p>
          <a:p>
            <a:r>
              <a:rPr lang="it-IT" sz="2000">
                <a:solidFill>
                  <a:srgbClr val="000099"/>
                </a:solidFill>
                <a:latin typeface="Arial" charset="0"/>
              </a:rPr>
              <a:t> </a:t>
            </a:r>
          </a:p>
          <a:p>
            <a:pPr algn="just"/>
            <a:r>
              <a:rPr lang="it-IT" sz="2000">
                <a:solidFill>
                  <a:srgbClr val="000099"/>
                </a:solidFill>
                <a:latin typeface="Arial" charset="0"/>
              </a:rPr>
              <a:t>C) Enlargement of B with attachment of </a:t>
            </a:r>
            <a:r>
              <a:rPr lang="it-IT" sz="2000" i="1">
                <a:solidFill>
                  <a:srgbClr val="000099"/>
                </a:solidFill>
                <a:latin typeface="Arial" charset="0"/>
              </a:rPr>
              <a:t>E. coli</a:t>
            </a:r>
            <a:r>
              <a:rPr lang="it-IT" sz="2000">
                <a:solidFill>
                  <a:srgbClr val="000099"/>
                </a:solidFill>
                <a:latin typeface="Arial" charset="0"/>
              </a:rPr>
              <a:t> by fimbriae (arrowheads). </a:t>
            </a:r>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375" y="309563"/>
            <a:ext cx="6750050" cy="700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57698" name="Text Box 4"/>
          <p:cNvSpPr txBox="1">
            <a:spLocks noChangeArrowheads="1"/>
          </p:cNvSpPr>
          <p:nvPr/>
        </p:nvSpPr>
        <p:spPr bwMode="auto">
          <a:xfrm>
            <a:off x="207963" y="379413"/>
            <a:ext cx="624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spcBef>
                <a:spcPct val="30000"/>
              </a:spcBef>
            </a:pPr>
            <a:r>
              <a:rPr lang="en-US" sz="2800">
                <a:solidFill>
                  <a:srgbClr val="000099"/>
                </a:solidFill>
                <a:latin typeface="Arial" charset="0"/>
              </a:rPr>
              <a:t>Type I pili assembly (chaperon/usher)</a:t>
            </a:r>
            <a:endParaRPr lang="it-IT" sz="2800">
              <a:solidFill>
                <a:srgbClr val="000099"/>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1238" y="7518400"/>
            <a:ext cx="11271251"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587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5963" y="190500"/>
            <a:ext cx="6705600" cy="721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58723" name="Text Box 4"/>
          <p:cNvSpPr txBox="1">
            <a:spLocks noChangeArrowheads="1"/>
          </p:cNvSpPr>
          <p:nvPr/>
        </p:nvSpPr>
        <p:spPr bwMode="auto">
          <a:xfrm>
            <a:off x="436563" y="227013"/>
            <a:ext cx="2568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spcBef>
                <a:spcPct val="30000"/>
              </a:spcBef>
            </a:pPr>
            <a:r>
              <a:rPr lang="en-US" sz="3200">
                <a:solidFill>
                  <a:srgbClr val="000099"/>
                </a:solidFill>
                <a:latin typeface="Arial" charset="0"/>
              </a:rPr>
              <a:t>Type IV pili</a:t>
            </a:r>
            <a:endParaRPr lang="it-IT" sz="3200">
              <a:solidFill>
                <a:srgbClr val="000099"/>
              </a:solidFill>
              <a:latin typeface="Arial" charset="0"/>
            </a:endParaRPr>
          </a:p>
        </p:txBody>
      </p:sp>
      <p:sp>
        <p:nvSpPr>
          <p:cNvPr id="158724" name="Text Box 4"/>
          <p:cNvSpPr txBox="1">
            <a:spLocks noChangeArrowheads="1"/>
          </p:cNvSpPr>
          <p:nvPr/>
        </p:nvSpPr>
        <p:spPr bwMode="auto">
          <a:xfrm>
            <a:off x="7294563" y="3046413"/>
            <a:ext cx="2568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spcBef>
                <a:spcPct val="30000"/>
              </a:spcBef>
            </a:pPr>
            <a:r>
              <a:rPr lang="en-US" sz="2000" i="1">
                <a:solidFill>
                  <a:srgbClr val="000099"/>
                </a:solidFill>
                <a:latin typeface="Arial" charset="0"/>
              </a:rPr>
              <a:t>Escherichia coli</a:t>
            </a:r>
            <a:endParaRPr lang="it-IT" sz="2000" i="1">
              <a:solidFill>
                <a:srgbClr val="000099"/>
              </a:solidFill>
              <a:latin typeface="Arial" charset="0"/>
            </a:endParaRPr>
          </a:p>
        </p:txBody>
      </p:sp>
      <p:sp>
        <p:nvSpPr>
          <p:cNvPr id="158725" name="Text Box 4"/>
          <p:cNvSpPr txBox="1">
            <a:spLocks noChangeArrowheads="1"/>
          </p:cNvSpPr>
          <p:nvPr/>
        </p:nvSpPr>
        <p:spPr bwMode="auto">
          <a:xfrm>
            <a:off x="6608763" y="5561013"/>
            <a:ext cx="342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spcBef>
                <a:spcPct val="30000"/>
              </a:spcBef>
            </a:pPr>
            <a:r>
              <a:rPr lang="en-US" sz="2000" i="1">
                <a:solidFill>
                  <a:srgbClr val="000099"/>
                </a:solidFill>
                <a:latin typeface="Arial" charset="0"/>
              </a:rPr>
              <a:t>Neisseria gonorrhoeae  </a:t>
            </a:r>
            <a:endParaRPr lang="it-IT" sz="2000" i="1">
              <a:solidFill>
                <a:srgbClr val="000099"/>
              </a:solidFill>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275" y="1446213"/>
            <a:ext cx="963136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59746" name="Text Box 4"/>
          <p:cNvSpPr txBox="1">
            <a:spLocks noChangeArrowheads="1"/>
          </p:cNvSpPr>
          <p:nvPr/>
        </p:nvSpPr>
        <p:spPr bwMode="auto">
          <a:xfrm>
            <a:off x="436563" y="227013"/>
            <a:ext cx="510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spcBef>
                <a:spcPct val="30000"/>
              </a:spcBef>
            </a:pPr>
            <a:r>
              <a:rPr lang="en-US" sz="3200">
                <a:solidFill>
                  <a:srgbClr val="000099"/>
                </a:solidFill>
                <a:latin typeface="Arial" charset="0"/>
              </a:rPr>
              <a:t>Type IV pilus assembly</a:t>
            </a:r>
            <a:endParaRPr lang="it-IT" sz="3200">
              <a:solidFill>
                <a:srgbClr val="000099"/>
              </a:solidFill>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1238" y="7518400"/>
            <a:ext cx="11271251"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6077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141413"/>
            <a:ext cx="983615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60771" name="Text Box 4"/>
          <p:cNvSpPr txBox="1">
            <a:spLocks noChangeArrowheads="1"/>
          </p:cNvSpPr>
          <p:nvPr/>
        </p:nvSpPr>
        <p:spPr bwMode="auto">
          <a:xfrm>
            <a:off x="436563" y="227013"/>
            <a:ext cx="6477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charset="0"/>
                <a:ea typeface="ＭＳ Ｐゴシック" charset="0"/>
                <a:cs typeface="ＭＳ Ｐゴシック" charset="0"/>
              </a:defRPr>
            </a:lvl1pPr>
            <a:lvl2pPr marL="742950" indent="-285750">
              <a:defRPr sz="3600">
                <a:solidFill>
                  <a:schemeClr val="tx1"/>
                </a:solidFill>
                <a:latin typeface="Times" charset="0"/>
                <a:ea typeface="ＭＳ Ｐゴシック" charset="0"/>
              </a:defRPr>
            </a:lvl2pPr>
            <a:lvl3pPr marL="1143000" indent="-228600">
              <a:defRPr sz="3600">
                <a:solidFill>
                  <a:schemeClr val="tx1"/>
                </a:solidFill>
                <a:latin typeface="Times" charset="0"/>
                <a:ea typeface="ＭＳ Ｐゴシック" charset="0"/>
              </a:defRPr>
            </a:lvl3pPr>
            <a:lvl4pPr marL="1600200" indent="-228600">
              <a:defRPr sz="3600">
                <a:solidFill>
                  <a:schemeClr val="tx1"/>
                </a:solidFill>
                <a:latin typeface="Times" charset="0"/>
                <a:ea typeface="ＭＳ Ｐゴシック" charset="0"/>
              </a:defRPr>
            </a:lvl4pPr>
            <a:lvl5pPr marL="2057400" indent="-228600">
              <a:defRPr sz="3600">
                <a:solidFill>
                  <a:schemeClr val="tx1"/>
                </a:solidFill>
                <a:latin typeface="Times" charset="0"/>
                <a:ea typeface="ＭＳ Ｐゴシック" charset="0"/>
              </a:defRPr>
            </a:lvl5pPr>
            <a:lvl6pPr marL="2514600" indent="-228600" eaLnBrk="0" fontAlgn="base" hangingPunct="0">
              <a:spcBef>
                <a:spcPct val="0"/>
              </a:spcBef>
              <a:spcAft>
                <a:spcPct val="0"/>
              </a:spcAft>
              <a:defRPr sz="3600">
                <a:solidFill>
                  <a:schemeClr val="tx1"/>
                </a:solidFill>
                <a:latin typeface="Times" charset="0"/>
                <a:ea typeface="ＭＳ Ｐゴシック" charset="0"/>
              </a:defRPr>
            </a:lvl6pPr>
            <a:lvl7pPr marL="2971800" indent="-228600" eaLnBrk="0" fontAlgn="base" hangingPunct="0">
              <a:spcBef>
                <a:spcPct val="0"/>
              </a:spcBef>
              <a:spcAft>
                <a:spcPct val="0"/>
              </a:spcAft>
              <a:defRPr sz="3600">
                <a:solidFill>
                  <a:schemeClr val="tx1"/>
                </a:solidFill>
                <a:latin typeface="Times" charset="0"/>
                <a:ea typeface="ＭＳ Ｐゴシック" charset="0"/>
              </a:defRPr>
            </a:lvl7pPr>
            <a:lvl8pPr marL="3429000" indent="-228600" eaLnBrk="0" fontAlgn="base" hangingPunct="0">
              <a:spcBef>
                <a:spcPct val="0"/>
              </a:spcBef>
              <a:spcAft>
                <a:spcPct val="0"/>
              </a:spcAft>
              <a:defRPr sz="3600">
                <a:solidFill>
                  <a:schemeClr val="tx1"/>
                </a:solidFill>
                <a:latin typeface="Times" charset="0"/>
                <a:ea typeface="ＭＳ Ｐゴシック" charset="0"/>
              </a:defRPr>
            </a:lvl8pPr>
            <a:lvl9pPr marL="3886200" indent="-228600" eaLnBrk="0" fontAlgn="base" hangingPunct="0">
              <a:spcBef>
                <a:spcPct val="0"/>
              </a:spcBef>
              <a:spcAft>
                <a:spcPct val="0"/>
              </a:spcAft>
              <a:defRPr sz="3600">
                <a:solidFill>
                  <a:schemeClr val="tx1"/>
                </a:solidFill>
                <a:latin typeface="Times" charset="0"/>
                <a:ea typeface="ＭＳ Ｐゴシック" charset="0"/>
              </a:defRPr>
            </a:lvl9pPr>
          </a:lstStyle>
          <a:p>
            <a:pPr>
              <a:spcBef>
                <a:spcPct val="30000"/>
              </a:spcBef>
            </a:pPr>
            <a:r>
              <a:rPr lang="en-US" sz="3200">
                <a:solidFill>
                  <a:srgbClr val="000099"/>
                </a:solidFill>
                <a:latin typeface="Arial" charset="0"/>
              </a:rPr>
              <a:t>Type IV pili-dependent movement</a:t>
            </a:r>
            <a:endParaRPr lang="it-IT" sz="3200">
              <a:solidFill>
                <a:srgbClr val="000099"/>
              </a:solidFill>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1238" y="7518400"/>
            <a:ext cx="11271251"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76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3" y="1741488"/>
            <a:ext cx="9744075" cy="413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1793" name="Group 6"/>
          <p:cNvGrpSpPr>
            <a:grpSpLocks/>
          </p:cNvGrpSpPr>
          <p:nvPr/>
        </p:nvGrpSpPr>
        <p:grpSpPr bwMode="auto">
          <a:xfrm>
            <a:off x="0" y="0"/>
            <a:ext cx="10210800" cy="7645400"/>
            <a:chOff x="0" y="0"/>
            <a:chExt cx="6432" cy="4816"/>
          </a:xfrm>
        </p:grpSpPr>
        <p:pic>
          <p:nvPicPr>
            <p:cNvPr id="161794" name="Picture 2" descr="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432" cy="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Rectangle 4"/>
            <p:cNvSpPr>
              <a:spLocks noChangeArrowheads="1"/>
            </p:cNvSpPr>
            <p:nvPr/>
          </p:nvSpPr>
          <p:spPr bwMode="auto">
            <a:xfrm>
              <a:off x="1248" y="240"/>
              <a:ext cx="3936"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626" tIns="50813" rIns="101626" bIns="50813"/>
            <a:lstStyle/>
            <a:p>
              <a:pPr marL="381000" indent="-381000" algn="ctr" defTabSz="1016000">
                <a:spcBef>
                  <a:spcPct val="20000"/>
                </a:spcBef>
              </a:pPr>
              <a:r>
                <a:rPr lang="it-IT" sz="2800">
                  <a:solidFill>
                    <a:srgbClr val="000099"/>
                  </a:solidFill>
                  <a:latin typeface="Arial" charset="0"/>
                </a:rPr>
                <a:t>Pili of </a:t>
              </a:r>
              <a:r>
                <a:rPr lang="it-IT" sz="2800" i="1">
                  <a:solidFill>
                    <a:srgbClr val="000099"/>
                  </a:solidFill>
                  <a:latin typeface="Arial" charset="0"/>
                </a:rPr>
                <a:t>E .coli</a:t>
              </a:r>
            </a:p>
          </p:txBody>
        </p:sp>
        <p:sp>
          <p:nvSpPr>
            <p:cNvPr id="161796" name="Rectangle 5"/>
            <p:cNvSpPr>
              <a:spLocks noChangeArrowheads="1"/>
            </p:cNvSpPr>
            <p:nvPr/>
          </p:nvSpPr>
          <p:spPr bwMode="auto">
            <a:xfrm>
              <a:off x="0" y="4608"/>
              <a:ext cx="6405" cy="190"/>
            </a:xfrm>
            <a:prstGeom prst="rect">
              <a:avLst/>
            </a:prstGeom>
            <a:solidFill>
              <a:schemeClr val="bg1"/>
            </a:solidFill>
            <a:ln w="9525">
              <a:solidFill>
                <a:schemeClr val="bg1"/>
              </a:solidFill>
              <a:miter lim="800000"/>
              <a:headEnd/>
              <a:tailEnd/>
            </a:ln>
          </p:spPr>
          <p:txBody>
            <a:bodyPr wrap="none" anchor="ctr"/>
            <a:lstStyle/>
            <a:p>
              <a:endParaRPr lang="it-IT"/>
            </a:p>
          </p:txBody>
        </p:sp>
      </p:gr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4338"/>
            <a:ext cx="10196513" cy="694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4865" name="Object 2"/>
          <p:cNvGraphicFramePr>
            <a:graphicFrameLocks noChangeAspect="1"/>
          </p:cNvGraphicFramePr>
          <p:nvPr/>
        </p:nvGraphicFramePr>
        <p:xfrm>
          <a:off x="0" y="155575"/>
          <a:ext cx="10101263" cy="7345363"/>
        </p:xfrm>
        <a:graphic>
          <a:graphicData uri="http://schemas.openxmlformats.org/presentationml/2006/ole">
            <mc:AlternateContent xmlns:mc="http://schemas.openxmlformats.org/markup-compatibility/2006">
              <mc:Choice xmlns:v="urn:schemas-microsoft-com:vml" Requires="v">
                <p:oleObj spid="_x0000_s164867" name="Image" r:id="rId4" imgW="6412462" imgH="4663055" progId="Photoshop.Image.6">
                  <p:embed/>
                </p:oleObj>
              </mc:Choice>
              <mc:Fallback>
                <p:oleObj name="Image" r:id="rId4" imgW="6412462" imgH="4663055" progId="Photoshop.Image.6">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5575"/>
                        <a:ext cx="10101263" cy="734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chemeClr val="tx1"/>
            </a:solidFill>
            <a:effectLst/>
            <a:latin typeface="Time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chemeClr val="tx1"/>
            </a:solidFill>
            <a:effectLst/>
            <a:latin typeface="Times"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Macintosh HD:Applications:Microsoft Office 98:Templates:Blank Presentation</Template>
  <TotalTime>2331</TotalTime>
  <Words>1476</Words>
  <Application>Microsoft Macintosh PowerPoint</Application>
  <PresentationFormat>Personalizzato</PresentationFormat>
  <Paragraphs>317</Paragraphs>
  <Slides>92</Slides>
  <Notes>59</Notes>
  <HiddenSlides>0</HiddenSlides>
  <MMClips>0</MMClips>
  <ScaleCrop>false</ScaleCrop>
  <HeadingPairs>
    <vt:vector size="8" baseType="variant">
      <vt:variant>
        <vt:lpstr>Caratteri utilizzati</vt:lpstr>
      </vt:variant>
      <vt:variant>
        <vt:i4>6</vt:i4>
      </vt:variant>
      <vt:variant>
        <vt:lpstr>Tema</vt:lpstr>
      </vt:variant>
      <vt:variant>
        <vt:i4>1</vt:i4>
      </vt:variant>
      <vt:variant>
        <vt:lpstr>Server OLE incorporati</vt:lpstr>
      </vt:variant>
      <vt:variant>
        <vt:i4>2</vt:i4>
      </vt:variant>
      <vt:variant>
        <vt:lpstr>Titoli diapositive</vt:lpstr>
      </vt:variant>
      <vt:variant>
        <vt:i4>92</vt:i4>
      </vt:variant>
    </vt:vector>
  </HeadingPairs>
  <TitlesOfParts>
    <vt:vector size="101" baseType="lpstr">
      <vt:lpstr>Times</vt:lpstr>
      <vt:lpstr>ＭＳ Ｐゴシック</vt:lpstr>
      <vt:lpstr>Arial</vt:lpstr>
      <vt:lpstr>Times New Roman</vt:lpstr>
      <vt:lpstr>Symbol</vt:lpstr>
      <vt:lpstr>Geneva</vt:lpstr>
      <vt:lpstr>Blank Presentation</vt:lpstr>
      <vt:lpstr>Microsoft Word Document</vt:lpstr>
      <vt:lpstr>Adobe Photoshop Image</vt:lpstr>
      <vt:lpstr>MICROBIOLOGIA GENERALE</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Manager/>
  <Company>Università di Torino</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
  <dc:creator>Giorgio Gribaudo</dc:creator>
  <cp:keywords/>
  <dc:description/>
  <cp:lastModifiedBy>Giorgio Gribaudo</cp:lastModifiedBy>
  <cp:revision>139</cp:revision>
  <dcterms:created xsi:type="dcterms:W3CDTF">2012-03-15T14:07:29Z</dcterms:created>
  <dcterms:modified xsi:type="dcterms:W3CDTF">2015-03-12T15:35:19Z</dcterms:modified>
  <cp:category/>
</cp:coreProperties>
</file>